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1" r:id="rId2"/>
  </p:sldMasterIdLst>
  <p:notesMasterIdLst>
    <p:notesMasterId r:id="rId33"/>
  </p:notesMasterIdLst>
  <p:sldIdLst>
    <p:sldId id="256" r:id="rId3"/>
    <p:sldId id="257" r:id="rId4"/>
    <p:sldId id="258" r:id="rId5"/>
    <p:sldId id="283" r:id="rId6"/>
    <p:sldId id="272" r:id="rId7"/>
    <p:sldId id="273" r:id="rId8"/>
    <p:sldId id="279" r:id="rId9"/>
    <p:sldId id="280" r:id="rId10"/>
    <p:sldId id="281" r:id="rId11"/>
    <p:sldId id="259" r:id="rId12"/>
    <p:sldId id="282" r:id="rId13"/>
    <p:sldId id="284" r:id="rId14"/>
    <p:sldId id="270" r:id="rId15"/>
    <p:sldId id="271" r:id="rId16"/>
    <p:sldId id="285" r:id="rId17"/>
    <p:sldId id="260" r:id="rId18"/>
    <p:sldId id="286" r:id="rId19"/>
    <p:sldId id="274" r:id="rId20"/>
    <p:sldId id="275" r:id="rId21"/>
    <p:sldId id="276" r:id="rId22"/>
    <p:sldId id="266" r:id="rId23"/>
    <p:sldId id="277" r:id="rId24"/>
    <p:sldId id="278" r:id="rId25"/>
    <p:sldId id="261" r:id="rId26"/>
    <p:sldId id="264" r:id="rId27"/>
    <p:sldId id="265" r:id="rId28"/>
    <p:sldId id="267" r:id="rId29"/>
    <p:sldId id="268" r:id="rId30"/>
    <p:sldId id="269" r:id="rId31"/>
    <p:sldId id="287"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1C012"/>
    <a:srgbClr val="15325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408" autoAdjust="0"/>
    <p:restoredTop sz="94649" autoAdjust="0"/>
  </p:normalViewPr>
  <p:slideViewPr>
    <p:cSldViewPr snapToGrid="0">
      <p:cViewPr varScale="1">
        <p:scale>
          <a:sx n="97" d="100"/>
          <a:sy n="97" d="100"/>
        </p:scale>
        <p:origin x="104" y="492"/>
      </p:cViewPr>
      <p:guideLst>
        <p:guide orient="horz" pos="2160"/>
        <p:guide pos="3840"/>
      </p:guideLst>
    </p:cSldViewPr>
  </p:slideViewPr>
  <p:notesTextViewPr>
    <p:cViewPr>
      <p:scale>
        <a:sx n="1" d="1"/>
        <a:sy n="1" d="1"/>
      </p:scale>
      <p:origin x="0" y="0"/>
    </p:cViewPr>
  </p:notesTextViewPr>
  <p:sorterViewPr>
    <p:cViewPr>
      <p:scale>
        <a:sx n="73" d="100"/>
        <a:sy n="73"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B41708B-458F-4CE0-BF60-FB96C445535B}" type="datetimeFigureOut">
              <a:rPr lang="zh-CN" altLang="en-US" smtClean="0"/>
              <a:t>2019/3/11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D56433-5C80-439C-BBF4-03FF9710D5B5}" type="slidenum">
              <a:rPr lang="zh-CN" altLang="en-US" smtClean="0"/>
              <a:t>‹#›</a:t>
            </a:fld>
            <a:endParaRPr lang="zh-CN" altLang="en-US"/>
          </a:p>
        </p:txBody>
      </p:sp>
    </p:spTree>
    <p:extLst>
      <p:ext uri="{BB962C8B-B14F-4D97-AF65-F5344CB8AC3E}">
        <p14:creationId xmlns:p14="http://schemas.microsoft.com/office/powerpoint/2010/main" val="41361146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更多模板请关注：https://haosc.taobao.com</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26</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28</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29</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更多精品素材：</a:t>
            </a:r>
            <a:r>
              <a:rPr lang="en-US" altLang="zh-CN" dirty="0"/>
              <a:t>http://shop248912786.taobao.com/index.htm  </a:t>
            </a:r>
            <a:r>
              <a:rPr lang="zh-CN" altLang="en-US"/>
              <a:t>（下拉可隐藏）</a:t>
            </a:r>
          </a:p>
        </p:txBody>
      </p:sp>
      <p:sp>
        <p:nvSpPr>
          <p:cNvPr id="4" name="灯片编号占位符 3"/>
          <p:cNvSpPr>
            <a:spLocks noGrp="1"/>
          </p:cNvSpPr>
          <p:nvPr>
            <p:ph type="sldNum" sz="quarter" idx="10"/>
          </p:nvPr>
        </p:nvSpPr>
        <p:spPr/>
        <p:txBody>
          <a:bodyPr/>
          <a:lstStyle/>
          <a:p>
            <a:fld id="{55D56433-5C80-439C-BBF4-03FF9710D5B5}" type="slidenum">
              <a:rPr lang="zh-CN" altLang="en-US" smtClean="0"/>
              <a:t>30</a:t>
            </a:fld>
            <a:endParaRPr lang="zh-CN" altLang="en-US"/>
          </a:p>
        </p:txBody>
      </p:sp>
    </p:spTree>
    <p:extLst>
      <p:ext uri="{BB962C8B-B14F-4D97-AF65-F5344CB8AC3E}">
        <p14:creationId xmlns:p14="http://schemas.microsoft.com/office/powerpoint/2010/main" val="10805915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35C7C7-FCC0-473E-8738-608D4B0E5BD2}" type="slidenum">
              <a:rPr lang="zh-CN" altLang="en-US" smtClean="0"/>
              <a:t>15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35C7C7-FCC0-473E-8738-608D4B0E5BD2}" type="slidenum">
              <a:rPr lang="zh-CN" altLang="en-US" smtClean="0"/>
              <a:t>17</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18</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19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20</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t>22</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t>23</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25</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合理交通结构">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2019/3/11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2019/3/11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2019/3/11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2019/3/11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5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2019/3/11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2019/3/11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2019/3/11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8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2019/3/11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9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2019/3/11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2019/3/11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2019/3/11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45868" y="156120"/>
            <a:ext cx="10515600" cy="562338"/>
          </a:xfrm>
        </p:spPr>
        <p:txBody>
          <a:bodyPr>
            <a:normAutofit/>
          </a:bodyPr>
          <a:lstStyle>
            <a:lvl1pPr>
              <a:defRPr sz="3200" b="1">
                <a:solidFill>
                  <a:schemeClr val="bg1"/>
                </a:solidFill>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2019/3/11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
        <p:nvSpPr>
          <p:cNvPr id="6" name="矩形 5"/>
          <p:cNvSpPr/>
          <p:nvPr userDrawn="1"/>
        </p:nvSpPr>
        <p:spPr>
          <a:xfrm>
            <a:off x="0" y="770710"/>
            <a:ext cx="12192000" cy="6087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2019/3/11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2019/3/11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2019/3/11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jpe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4">
            <a:lum/>
          </a:blip>
          <a:srcRect/>
          <a:stretch>
            <a:fillRect t="-3000" b="-3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2019/3/11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9" y="365780"/>
            <a:ext cx="10515224" cy="1324636"/>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89" y="1825890"/>
            <a:ext cx="10515224" cy="4351729"/>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89" y="6356747"/>
            <a:ext cx="2742447" cy="364275"/>
          </a:xfrm>
          <a:prstGeom prst="rect">
            <a:avLst/>
          </a:prstGeom>
        </p:spPr>
        <p:txBody>
          <a:bodyPr vert="horz" lIns="91440" tIns="45720" rIns="91440" bIns="45720" rtlCol="0" anchor="ctr"/>
          <a:lstStyle>
            <a:lvl1pPr algn="l">
              <a:defRPr sz="1140">
                <a:solidFill>
                  <a:schemeClr val="tx1">
                    <a:tint val="75000"/>
                  </a:schemeClr>
                </a:solidFill>
              </a:defRPr>
            </a:lvl1pPr>
          </a:lstStyle>
          <a:p>
            <a:fld id="{D997B5FA-0921-464F-AAE1-844C04324D75}" type="datetimeFigureOut">
              <a:rPr lang="zh-CN" altLang="en-US" smtClean="0"/>
              <a:t>2019/3/11</a:t>
            </a:fld>
            <a:endParaRPr lang="zh-CN" altLang="en-US"/>
          </a:p>
        </p:txBody>
      </p:sp>
      <p:sp>
        <p:nvSpPr>
          <p:cNvPr id="5" name="页脚占位符 4"/>
          <p:cNvSpPr>
            <a:spLocks noGrp="1"/>
          </p:cNvSpPr>
          <p:nvPr>
            <p:ph type="ftr" sz="quarter" idx="3"/>
          </p:nvPr>
        </p:nvSpPr>
        <p:spPr>
          <a:xfrm>
            <a:off x="4038413" y="6356747"/>
            <a:ext cx="4115176" cy="364275"/>
          </a:xfrm>
          <a:prstGeom prst="rect">
            <a:avLst/>
          </a:prstGeom>
        </p:spPr>
        <p:txBody>
          <a:bodyPr vert="horz" lIns="91440" tIns="45720" rIns="91440" bIns="45720" rtlCol="0" anchor="ctr"/>
          <a:lstStyle>
            <a:lvl1pPr algn="ctr">
              <a:defRPr sz="114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1166" y="6356747"/>
            <a:ext cx="2742447" cy="364275"/>
          </a:xfrm>
          <a:prstGeom prst="rect">
            <a:avLst/>
          </a:prstGeom>
        </p:spPr>
        <p:txBody>
          <a:bodyPr vert="horz" lIns="91440" tIns="45720" rIns="91440" bIns="45720" rtlCol="0" anchor="ctr"/>
          <a:lstStyle>
            <a:lvl1pPr algn="r">
              <a:defRPr sz="114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030"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3.xml"/><Relationship Id="rId7" Type="http://schemas.openxmlformats.org/officeDocument/2006/relationships/notesSlide" Target="../notesSlides/notesSlide1.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Layout" Target="../slideLayouts/slideLayout7.xml"/><Relationship Id="rId5" Type="http://schemas.openxmlformats.org/officeDocument/2006/relationships/audio" Target="../media/media1.mp3"/><Relationship Id="rId4" Type="http://schemas.microsoft.com/office/2007/relationships/media" Target="../media/media1.mp3"/><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6.xml"/><Relationship Id="rId5" Type="http://schemas.openxmlformats.org/officeDocument/2006/relationships/image" Target="../media/image19.jpeg"/><Relationship Id="rId4" Type="http://schemas.openxmlformats.org/officeDocument/2006/relationships/image" Target="../media/image18.jpeg"/></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tags" Target="../tags/tag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tags" Target="../tags/tag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28.jpeg"/><Relationship Id="rId2" Type="http://schemas.openxmlformats.org/officeDocument/2006/relationships/slideLayout" Target="../slideLayouts/slideLayout6.xml"/><Relationship Id="rId1" Type="http://schemas.openxmlformats.org/officeDocument/2006/relationships/tags" Target="../tags/tag6.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xml"/><Relationship Id="rId1" Type="http://schemas.openxmlformats.org/officeDocument/2006/relationships/tags" Target="../tags/tag7.xml"/><Relationship Id="rId6" Type="http://schemas.openxmlformats.org/officeDocument/2006/relationships/image" Target="../media/image31.png"/><Relationship Id="rId5" Type="http://schemas.openxmlformats.org/officeDocument/2006/relationships/image" Target="../media/image30.jpeg"/><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tags" Target="../tags/tag8.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image" Target="../media/image3.png"/><Relationship Id="rId5" Type="http://schemas.openxmlformats.org/officeDocument/2006/relationships/notesSlide" Target="../notesSlides/notesSlide13.xml"/><Relationship Id="rId4"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01 259"/>
          <p:cNvSpPr>
            <a:spLocks noChangeArrowheads="1"/>
          </p:cNvSpPr>
          <p:nvPr>
            <p:custDataLst>
              <p:tags r:id="rId1"/>
            </p:custDataLst>
          </p:nvPr>
        </p:nvSpPr>
        <p:spPr bwMode="auto">
          <a:xfrm>
            <a:off x="3815442" y="2361398"/>
            <a:ext cx="6076408"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600" dirty="0">
                <a:solidFill>
                  <a:schemeClr val="bg1"/>
                </a:solidFill>
                <a:latin typeface="方正正准黑简体" panose="02000000000000000000" pitchFamily="2" charset="-122"/>
                <a:ea typeface="方正正准黑简体" panose="02000000000000000000" pitchFamily="2" charset="-122"/>
                <a:cs typeface="Arial" panose="020B0604020202020204" pitchFamily="34" charset="0"/>
              </a:rPr>
              <a:t>教学公开课</a:t>
            </a:r>
          </a:p>
        </p:txBody>
      </p:sp>
      <p:sp>
        <p:nvSpPr>
          <p:cNvPr id="3" name="PA_01 259"/>
          <p:cNvSpPr>
            <a:spLocks noChangeArrowheads="1"/>
          </p:cNvSpPr>
          <p:nvPr>
            <p:custDataLst>
              <p:tags r:id="rId2"/>
            </p:custDataLst>
          </p:nvPr>
        </p:nvSpPr>
        <p:spPr bwMode="auto">
          <a:xfrm>
            <a:off x="4316035" y="3318756"/>
            <a:ext cx="507522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2400" cap="all" dirty="0">
                <a:solidFill>
                  <a:schemeClr val="bg1"/>
                </a:solidFill>
                <a:latin typeface="Arial" panose="020B0604020202020204" pitchFamily="34" charset="0"/>
                <a:cs typeface="Arial" panose="020B0604020202020204" pitchFamily="34" charset="0"/>
              </a:rPr>
              <a:t>汇报人：成长营</a:t>
            </a:r>
          </a:p>
        </p:txBody>
      </p:sp>
      <p:sp>
        <p:nvSpPr>
          <p:cNvPr id="4" name="PA_01 259"/>
          <p:cNvSpPr>
            <a:spLocks noChangeArrowheads="1"/>
          </p:cNvSpPr>
          <p:nvPr>
            <p:custDataLst>
              <p:tags r:id="rId3"/>
            </p:custDataLst>
          </p:nvPr>
        </p:nvSpPr>
        <p:spPr bwMode="auto">
          <a:xfrm>
            <a:off x="4899116" y="3780267"/>
            <a:ext cx="3909061" cy="486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855" dirty="0">
                <a:solidFill>
                  <a:schemeClr val="bg1"/>
                </a:solidFill>
                <a:latin typeface="Arial" panose="020B0604020202020204" pitchFamily="34" charset="0"/>
                <a:cs typeface="Arial" panose="020B0604020202020204" pitchFamily="34" charset="0"/>
              </a:rPr>
              <a:t>Framework is applicable to complete public class teachers, work report and work </a:t>
            </a:r>
            <a:r>
              <a:rPr lang="en-US" altLang="zh-CN" sz="855" dirty="0" err="1">
                <a:solidFill>
                  <a:schemeClr val="bg1"/>
                </a:solidFill>
                <a:latin typeface="Arial" panose="020B0604020202020204" pitchFamily="34" charset="0"/>
                <a:cs typeface="Arial" panose="020B0604020202020204" pitchFamily="34" charset="0"/>
              </a:rPr>
              <a:t>arrangementFramework</a:t>
            </a:r>
            <a:r>
              <a:rPr lang="en-US" altLang="zh-CN" sz="855" dirty="0">
                <a:solidFill>
                  <a:schemeClr val="bg1"/>
                </a:solidFill>
                <a:latin typeface="Arial" panose="020B0604020202020204" pitchFamily="34" charset="0"/>
                <a:cs typeface="Arial" panose="020B0604020202020204" pitchFamily="34" charset="0"/>
              </a:rPr>
              <a:t> is applicable to complete public class teachers, work report and work arrangement</a:t>
            </a:r>
            <a:endParaRPr lang="zh-CN" altLang="en-US" sz="855" dirty="0">
              <a:solidFill>
                <a:schemeClr val="bg1"/>
              </a:solidFill>
              <a:latin typeface="Arial" panose="020B0604020202020204" pitchFamily="34" charset="0"/>
              <a:cs typeface="Arial" panose="020B0604020202020204" pitchFamily="34" charset="0"/>
            </a:endParaRPr>
          </a:p>
        </p:txBody>
      </p:sp>
      <p:pic>
        <p:nvPicPr>
          <p:cNvPr id="5" name="图片 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908597" y="460222"/>
            <a:ext cx="1890098" cy="1773528"/>
          </a:xfrm>
          <a:prstGeom prst="rect">
            <a:avLst/>
          </a:prstGeom>
        </p:spPr>
      </p:pic>
      <p:pic>
        <p:nvPicPr>
          <p:cNvPr id="6" name="Sofia Jannok - Liekkas">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9"/>
          <a:stretch>
            <a:fillRect/>
          </a:stretch>
        </p:blipFill>
        <p:spPr>
          <a:xfrm>
            <a:off x="1495245" y="-1948133"/>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6"/>
                                        </p:tgtEl>
                                      </p:cBhvr>
                                    </p:cmd>
                                  </p:childTnLst>
                                </p:cTn>
                              </p:par>
                              <p:par>
                                <p:cTn id="7" presetID="47"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fade">
                                      <p:cBhvr>
                                        <p:cTn id="9" dur="1000"/>
                                        <p:tgtEl>
                                          <p:spTgt spid="5"/>
                                        </p:tgtEl>
                                      </p:cBhvr>
                                    </p:animEffect>
                                    <p:anim calcmode="lin" valueType="num">
                                      <p:cBhvr>
                                        <p:cTn id="10" dur="1000" fill="hold"/>
                                        <p:tgtEl>
                                          <p:spTgt spid="5"/>
                                        </p:tgtEl>
                                        <p:attrNameLst>
                                          <p:attrName>ppt_x</p:attrName>
                                        </p:attrNameLst>
                                      </p:cBhvr>
                                      <p:tavLst>
                                        <p:tav tm="0">
                                          <p:val>
                                            <p:strVal val="#ppt_x"/>
                                          </p:val>
                                        </p:tav>
                                        <p:tav tm="100000">
                                          <p:val>
                                            <p:strVal val="#ppt_x"/>
                                          </p:val>
                                        </p:tav>
                                      </p:tavLst>
                                    </p:anim>
                                    <p:anim calcmode="lin" valueType="num">
                                      <p:cBhvr>
                                        <p:cTn id="11" dur="1000" fill="hold"/>
                                        <p:tgtEl>
                                          <p:spTgt spid="5"/>
                                        </p:tgtEl>
                                        <p:attrNameLst>
                                          <p:attrName>ppt_y</p:attrName>
                                        </p:attrNameLst>
                                      </p:cBhvr>
                                      <p:tavLst>
                                        <p:tav tm="0">
                                          <p:val>
                                            <p:strVal val="#ppt_y-.1"/>
                                          </p:val>
                                        </p:tav>
                                        <p:tav tm="100000">
                                          <p:val>
                                            <p:strVal val="#ppt_y"/>
                                          </p:val>
                                        </p:tav>
                                      </p:tavLst>
                                    </p:anim>
                                  </p:childTnLst>
                                </p:cTn>
                              </p:par>
                            </p:childTnLst>
                          </p:cTn>
                        </p:par>
                        <p:par>
                          <p:cTn id="12" fill="hold">
                            <p:stCondLst>
                              <p:cond delay="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
                                        </p:tgtEl>
                                        <p:attrNameLst>
                                          <p:attrName>ppt_y</p:attrName>
                                        </p:attrNameLst>
                                      </p:cBhvr>
                                      <p:tavLst>
                                        <p:tav tm="0">
                                          <p:val>
                                            <p:strVal val="#ppt_y"/>
                                          </p:val>
                                        </p:tav>
                                        <p:tav tm="100000">
                                          <p:val>
                                            <p:strVal val="#ppt_y"/>
                                          </p:val>
                                        </p:tav>
                                      </p:tavLst>
                                    </p:anim>
                                    <p:anim calcmode="lin" valueType="num">
                                      <p:cBhvr>
                                        <p:cTn id="17"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
                                        </p:tgtEl>
                                      </p:cBhvr>
                                    </p:animEffect>
                                  </p:childTnLst>
                                </p:cTn>
                              </p:par>
                            </p:childTnLst>
                          </p:cTn>
                        </p:par>
                        <p:par>
                          <p:cTn id="20" fill="hold">
                            <p:stCondLst>
                              <p:cond delay="699"/>
                            </p:stCondLst>
                            <p:childTnLst>
                              <p:par>
                                <p:cTn id="21" presetID="26" presetClass="emph" presetSubtype="0" fill="hold" grpId="1" nodeType="afterEffect">
                                  <p:stCondLst>
                                    <p:cond delay="0"/>
                                  </p:stCondLst>
                                  <p:iterate type="lt">
                                    <p:tmPct val="0"/>
                                  </p:iterate>
                                  <p:childTnLst>
                                    <p:animEffect transition="out" filter="fade">
                                      <p:cBhvr>
                                        <p:cTn id="22" dur="500" tmFilter="0, 0; .2, .5; .8, .5; 1, 0"/>
                                        <p:tgtEl>
                                          <p:spTgt spid="2"/>
                                        </p:tgtEl>
                                      </p:cBhvr>
                                    </p:animEffect>
                                    <p:animScale>
                                      <p:cBhvr>
                                        <p:cTn id="23" dur="250" autoRev="1" fill="hold"/>
                                        <p:tgtEl>
                                          <p:spTgt spid="2"/>
                                        </p:tgtEl>
                                      </p:cBhvr>
                                      <p:by x="105000" y="105000"/>
                                    </p:animScale>
                                  </p:childTnLst>
                                </p:cTn>
                              </p:par>
                            </p:childTnLst>
                          </p:cTn>
                        </p:par>
                        <p:par>
                          <p:cTn id="24" fill="hold">
                            <p:stCondLst>
                              <p:cond delay="1199"/>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
                                        </p:tgtEl>
                                        <p:attrNameLst>
                                          <p:attrName>ppt_y</p:attrName>
                                        </p:attrNameLst>
                                      </p:cBhvr>
                                      <p:tavLst>
                                        <p:tav tm="0">
                                          <p:val>
                                            <p:strVal val="#ppt_y"/>
                                          </p:val>
                                        </p:tav>
                                        <p:tav tm="100000">
                                          <p:val>
                                            <p:strVal val="#ppt_y"/>
                                          </p:val>
                                        </p:tav>
                                      </p:tavLst>
                                    </p:anim>
                                    <p:anim calcmode="lin" valueType="num">
                                      <p:cBhvr>
                                        <p:cTn id="2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
                                        </p:tgtEl>
                                      </p:cBhvr>
                                    </p:animEffect>
                                  </p:childTnLst>
                                </p:cTn>
                              </p:par>
                            </p:childTnLst>
                          </p:cTn>
                        </p:par>
                        <p:par>
                          <p:cTn id="32" fill="hold">
                            <p:stCondLst>
                              <p:cond delay="1999"/>
                            </p:stCondLst>
                            <p:childTnLst>
                              <p:par>
                                <p:cTn id="33" presetID="26" presetClass="emph" presetSubtype="0" fill="hold" grpId="1" nodeType="afterEffect">
                                  <p:stCondLst>
                                    <p:cond delay="0"/>
                                  </p:stCondLst>
                                  <p:iterate type="lt">
                                    <p:tmPct val="0"/>
                                  </p:iterate>
                                  <p:childTnLst>
                                    <p:animEffect transition="out" filter="fade">
                                      <p:cBhvr>
                                        <p:cTn id="34" dur="500" tmFilter="0, 0; .2, .5; .8, .5; 1, 0"/>
                                        <p:tgtEl>
                                          <p:spTgt spid="3"/>
                                        </p:tgtEl>
                                      </p:cBhvr>
                                    </p:animEffect>
                                    <p:animScale>
                                      <p:cBhvr>
                                        <p:cTn id="35" dur="250" autoRev="1" fill="hold"/>
                                        <p:tgtEl>
                                          <p:spTgt spid="3"/>
                                        </p:tgtEl>
                                      </p:cBhvr>
                                      <p:by x="105000" y="105000"/>
                                    </p:animScale>
                                  </p:childTnLst>
                                </p:cTn>
                              </p:par>
                              <p:par>
                                <p:cTn id="36" presetID="41" presetClass="entr" presetSubtype="0" fill="hold" grpId="0" nodeType="withEffect">
                                  <p:stCondLst>
                                    <p:cond delay="250"/>
                                  </p:stCondLst>
                                  <p:iterate type="lt">
                                    <p:tmPct val="10000"/>
                                  </p:iterate>
                                  <p:childTnLst>
                                    <p:set>
                                      <p:cBhvr>
                                        <p:cTn id="37" dur="1" fill="hold">
                                          <p:stCondLst>
                                            <p:cond delay="0"/>
                                          </p:stCondLst>
                                        </p:cTn>
                                        <p:tgtEl>
                                          <p:spTgt spid="4"/>
                                        </p:tgtEl>
                                        <p:attrNameLst>
                                          <p:attrName>style.visibility</p:attrName>
                                        </p:attrNameLst>
                                      </p:cBhvr>
                                      <p:to>
                                        <p:strVal val="visible"/>
                                      </p:to>
                                    </p:set>
                                    <p:anim calcmode="lin" valueType="num">
                                      <p:cBhvr>
                                        <p:cTn id="38"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4"/>
                                        </p:tgtEl>
                                        <p:attrNameLst>
                                          <p:attrName>ppt_y</p:attrName>
                                        </p:attrNameLst>
                                      </p:cBhvr>
                                      <p:tavLst>
                                        <p:tav tm="0">
                                          <p:val>
                                            <p:strVal val="#ppt_y"/>
                                          </p:val>
                                        </p:tav>
                                        <p:tav tm="100000">
                                          <p:val>
                                            <p:strVal val="#ppt_y"/>
                                          </p:val>
                                        </p:tav>
                                      </p:tavLst>
                                    </p:anim>
                                    <p:anim calcmode="lin" valueType="num">
                                      <p:cBhvr>
                                        <p:cTn id="40"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43" repeatCount="indefinite" fill="hold" display="0">
                  <p:stCondLst>
                    <p:cond delay="indefinite"/>
                  </p:stCondLst>
                  <p:endCondLst>
                    <p:cond evt="onStopAudio" delay="0">
                      <p:tgtEl>
                        <p:sldTgt/>
                      </p:tgtEl>
                    </p:cond>
                  </p:endCondLst>
                </p:cTn>
                <p:tgtEl>
                  <p:spTgt spid="6"/>
                </p:tgtEl>
              </p:cMediaNode>
            </p:audio>
          </p:childTnLst>
        </p:cTn>
      </p:par>
    </p:tnLst>
    <p:bldLst>
      <p:bldP spid="2" grpId="0"/>
      <p:bldP spid="2" grpId="1"/>
      <p:bldP spid="3" grpId="0"/>
      <p:bldP spid="3" grpId="1"/>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5589" y="2243312"/>
            <a:ext cx="1760418" cy="634020"/>
          </a:xfrm>
          <a:prstGeom prst="rect">
            <a:avLst/>
          </a:prstGeom>
        </p:spPr>
        <p:txBody>
          <a:bodyPr wrap="none">
            <a:spAutoFit/>
          </a:bodyPr>
          <a:lstStyle/>
          <a:p>
            <a:pPr>
              <a:lnSpc>
                <a:spcPct val="80000"/>
              </a:lnSpc>
            </a:pPr>
            <a:r>
              <a:rPr lang="en-US" altLang="zh-CN" dirty="0">
                <a:solidFill>
                  <a:schemeClr val="bg1"/>
                </a:solidFill>
                <a:latin typeface="方正粗宋简体" panose="03000509000000000000" pitchFamily="65" charset="-122"/>
                <a:ea typeface="方正粗宋简体" panose="03000509000000000000" pitchFamily="65" charset="-122"/>
              </a:rPr>
              <a:t>WRITTEN </a:t>
            </a:r>
            <a:r>
              <a:rPr lang="en-US" altLang="zh-CN" sz="2000" dirty="0">
                <a:solidFill>
                  <a:schemeClr val="bg1"/>
                </a:solidFill>
                <a:latin typeface="方正粗宋简体" panose="03000509000000000000" pitchFamily="65" charset="-122"/>
                <a:ea typeface="方正粗宋简体" panose="03000509000000000000" pitchFamily="65" charset="-122"/>
              </a:rPr>
              <a:t> </a:t>
            </a:r>
          </a:p>
          <a:p>
            <a:pPr>
              <a:lnSpc>
                <a:spcPct val="80000"/>
              </a:lnSpc>
            </a:pPr>
            <a:r>
              <a:rPr lang="en-US" altLang="zh-CN" sz="2400" dirty="0">
                <a:solidFill>
                  <a:schemeClr val="bg1"/>
                </a:solidFill>
                <a:latin typeface="方正粗宋简体" panose="03000509000000000000" pitchFamily="65" charset="-122"/>
                <a:ea typeface="方正粗宋简体" panose="03000509000000000000" pitchFamily="65" charset="-122"/>
              </a:rPr>
              <a:t>CONTENT</a:t>
            </a:r>
            <a:endParaRPr lang="zh-CN" altLang="en-US" sz="2400" dirty="0">
              <a:solidFill>
                <a:schemeClr val="bg1"/>
              </a:solidFill>
              <a:latin typeface="方正粗宋简体" panose="03000509000000000000" pitchFamily="65" charset="-122"/>
              <a:ea typeface="方正粗宋简体" panose="03000509000000000000" pitchFamily="65" charset="-122"/>
            </a:endParaRPr>
          </a:p>
        </p:txBody>
      </p:sp>
      <p:sp>
        <p:nvSpPr>
          <p:cNvPr id="3" name="TextBox 2"/>
          <p:cNvSpPr txBox="1"/>
          <p:nvPr/>
        </p:nvSpPr>
        <p:spPr>
          <a:xfrm>
            <a:off x="5053799" y="2940249"/>
            <a:ext cx="3570208" cy="1107996"/>
          </a:xfrm>
          <a:prstGeom prst="rect">
            <a:avLst/>
          </a:prstGeom>
        </p:spPr>
        <p:txBody>
          <a:bodyPr wrap="none">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r>
              <a:rPr lang="zh-CN" altLang="en-US" sz="6600" dirty="0">
                <a:solidFill>
                  <a:schemeClr val="bg1"/>
                </a:solidFill>
              </a:rPr>
              <a:t>教学设计</a:t>
            </a:r>
          </a:p>
        </p:txBody>
      </p:sp>
      <p:sp>
        <p:nvSpPr>
          <p:cNvPr id="4" name="TextBox 3"/>
          <p:cNvSpPr txBox="1"/>
          <p:nvPr/>
        </p:nvSpPr>
        <p:spPr>
          <a:xfrm>
            <a:off x="6892031" y="1841919"/>
            <a:ext cx="1143262" cy="1200329"/>
          </a:xfrm>
          <a:prstGeom prst="rect">
            <a:avLst/>
          </a:prstGeom>
          <a:noFill/>
        </p:spPr>
        <p:txBody>
          <a:bodyPr wrap="none" rtlCol="0">
            <a:spAutoFit/>
          </a:bodyPr>
          <a:lstStyle/>
          <a:p>
            <a:r>
              <a:rPr lang="en-US" altLang="zh-CN" sz="7200" dirty="0">
                <a:solidFill>
                  <a:srgbClr val="FFC000"/>
                </a:solidFill>
                <a:latin typeface="Impact" panose="020B0806030902050204" pitchFamily="34" charset="0"/>
              </a:rPr>
              <a:t>02</a:t>
            </a:r>
            <a:endParaRPr lang="zh-CN" altLang="en-US" sz="7200" dirty="0">
              <a:solidFill>
                <a:srgbClr val="FFC000"/>
              </a:solidFill>
              <a:latin typeface="Impact" panose="020B0806030902050204" pitchFamily="34" charset="0"/>
            </a:endParaRPr>
          </a:p>
        </p:txBody>
      </p:sp>
      <p:sp>
        <p:nvSpPr>
          <p:cNvPr id="5" name="矩形 4"/>
          <p:cNvSpPr/>
          <p:nvPr/>
        </p:nvSpPr>
        <p:spPr>
          <a:xfrm>
            <a:off x="4830081" y="2893458"/>
            <a:ext cx="4040142" cy="4679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06893" y="1263855"/>
            <a:ext cx="967015" cy="90737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anim calcmode="lin" valueType="num">
                                      <p:cBhvr>
                                        <p:cTn id="15"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
                                        </p:tgtEl>
                                      </p:cBhvr>
                                    </p:animEffect>
                                  </p:childTnLst>
                                </p:cTn>
                              </p:par>
                            </p:childTnLst>
                          </p:cTn>
                        </p:par>
                        <p:par>
                          <p:cTn id="18" fill="hold">
                            <p:stCondLst>
                              <p:cond delay="1250"/>
                            </p:stCondLst>
                            <p:childTnLst>
                              <p:par>
                                <p:cTn id="19" presetID="10"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par>
                          <p:cTn id="22" fill="hold">
                            <p:stCondLst>
                              <p:cond delay="1750"/>
                            </p:stCondLst>
                            <p:childTnLst>
                              <p:par>
                                <p:cTn id="23" presetID="22" presetClass="entr" presetSubtype="8"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par>
                          <p:cTn id="26" fill="hold">
                            <p:stCondLst>
                              <p:cond delay="225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3"/>
                                        </p:tgtEl>
                                        <p:attrNameLst>
                                          <p:attrName>ppt_y</p:attrName>
                                        </p:attrNameLst>
                                      </p:cBhvr>
                                      <p:tavLst>
                                        <p:tav tm="0">
                                          <p:val>
                                            <p:strVal val="#ppt_y"/>
                                          </p:val>
                                        </p:tav>
                                        <p:tav tm="100000">
                                          <p:val>
                                            <p:strVal val="#ppt_y"/>
                                          </p:val>
                                        </p:tav>
                                      </p:tavLst>
                                    </p:anim>
                                    <p:anim calcmode="lin" valueType="num">
                                      <p:cBhvr>
                                        <p:cTn id="31"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5461529" y="1410345"/>
            <a:ext cx="1779879" cy="1820406"/>
            <a:chOff x="4192797" y="1073429"/>
            <a:chExt cx="1366606" cy="1385531"/>
          </a:xfrm>
        </p:grpSpPr>
        <p:grpSp>
          <p:nvGrpSpPr>
            <p:cNvPr id="34" name="组合 33"/>
            <p:cNvGrpSpPr/>
            <p:nvPr/>
          </p:nvGrpSpPr>
          <p:grpSpPr>
            <a:xfrm>
              <a:off x="4192797" y="1073429"/>
              <a:ext cx="1366606" cy="1385531"/>
              <a:chOff x="4964806" y="658391"/>
              <a:chExt cx="2253802" cy="2305319"/>
            </a:xfrm>
            <a:effectLst>
              <a:outerShdw blurRad="279400" dist="127000" dir="7740000" sx="102000" sy="102000" algn="r" rotWithShape="0">
                <a:prstClr val="black">
                  <a:alpha val="40000"/>
                </a:prstClr>
              </a:outerShdw>
            </a:effectLst>
          </p:grpSpPr>
          <p:sp>
            <p:nvSpPr>
              <p:cNvPr id="44" name="泪滴形 43"/>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endParaRPr>
              </a:p>
            </p:txBody>
          </p:sp>
          <p:sp>
            <p:nvSpPr>
              <p:cNvPr id="45" name="泪滴形 44"/>
              <p:cNvSpPr/>
              <p:nvPr/>
            </p:nvSpPr>
            <p:spPr>
              <a:xfrm rot="8119616">
                <a:off x="5065848" y="780372"/>
                <a:ext cx="2051718" cy="2053636"/>
              </a:xfrm>
              <a:prstGeom prst="teardrop">
                <a:avLst>
                  <a:gd name="adj" fmla="val 101143"/>
                </a:avLst>
              </a:prstGeom>
              <a:solidFill>
                <a:schemeClr val="accent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endParaRPr>
              </a:p>
            </p:txBody>
          </p:sp>
        </p:grpSp>
        <p:sp>
          <p:nvSpPr>
            <p:cNvPr id="29" name="Freeform 109"/>
            <p:cNvSpPr>
              <a:spLocks noEditPoints="1"/>
            </p:cNvSpPr>
            <p:nvPr/>
          </p:nvSpPr>
          <p:spPr bwMode="auto">
            <a:xfrm flipH="1">
              <a:off x="4754463" y="1522699"/>
              <a:ext cx="221837" cy="284803"/>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9596" tIns="34798" rIns="69596" bIns="3479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8685">
                <a:defRPr/>
              </a:pPr>
              <a:endParaRPr lang="zh-CN" altLang="en-US">
                <a:solidFill>
                  <a:sysClr val="windowText" lastClr="000000"/>
                </a:solidFill>
                <a:latin typeface="Calibri" panose="020F0502020204030204"/>
                <a:cs typeface="+mn-ea"/>
              </a:endParaRPr>
            </a:p>
          </p:txBody>
        </p:sp>
        <p:grpSp>
          <p:nvGrpSpPr>
            <p:cNvPr id="30" name="组合 29"/>
            <p:cNvGrpSpPr/>
            <p:nvPr/>
          </p:nvGrpSpPr>
          <p:grpSpPr>
            <a:xfrm>
              <a:off x="4754463" y="1681878"/>
              <a:ext cx="32039" cy="125624"/>
              <a:chOff x="1791441" y="472374"/>
              <a:chExt cx="745790" cy="2750733"/>
            </a:xfrm>
          </p:grpSpPr>
          <p:sp>
            <p:nvSpPr>
              <p:cNvPr id="31" name="Freeform 108"/>
              <p:cNvSpPr/>
              <p:nvPr/>
            </p:nvSpPr>
            <p:spPr bwMode="auto">
              <a:xfrm flipH="1">
                <a:off x="1791441" y="2573174"/>
                <a:ext cx="720238" cy="649933"/>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9596" tIns="34798" rIns="69596" bIns="3479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8685">
                  <a:defRPr/>
                </a:pPr>
                <a:endParaRPr lang="zh-CN" altLang="en-US">
                  <a:solidFill>
                    <a:sysClr val="windowText" lastClr="000000"/>
                  </a:solidFill>
                  <a:latin typeface="Calibri" panose="020F0502020204030204"/>
                  <a:cs typeface="+mn-ea"/>
                </a:endParaRPr>
              </a:p>
            </p:txBody>
          </p:sp>
          <p:sp>
            <p:nvSpPr>
              <p:cNvPr id="32" name="Rectangle 110"/>
              <p:cNvSpPr>
                <a:spLocks noChangeArrowheads="1"/>
              </p:cNvSpPr>
              <p:nvPr/>
            </p:nvSpPr>
            <p:spPr bwMode="auto">
              <a:xfrm flipH="1">
                <a:off x="1816993" y="472374"/>
                <a:ext cx="720238" cy="6413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9596" tIns="34798" rIns="69596" bIns="3479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8685">
                  <a:defRPr/>
                </a:pPr>
                <a:endParaRPr lang="zh-CN" altLang="en-US">
                  <a:solidFill>
                    <a:sysClr val="windowText" lastClr="000000"/>
                  </a:solidFill>
                  <a:latin typeface="Calibri" panose="020F0502020204030204"/>
                  <a:cs typeface="+mn-ea"/>
                </a:endParaRPr>
              </a:p>
            </p:txBody>
          </p:sp>
          <p:sp>
            <p:nvSpPr>
              <p:cNvPr id="33" name="Rectangle 111"/>
              <p:cNvSpPr>
                <a:spLocks noChangeArrowheads="1"/>
              </p:cNvSpPr>
              <p:nvPr/>
            </p:nvSpPr>
            <p:spPr bwMode="auto">
              <a:xfrm flipH="1">
                <a:off x="1816753" y="1518500"/>
                <a:ext cx="720238" cy="6499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9596" tIns="34798" rIns="69596" bIns="3479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8685">
                  <a:defRPr/>
                </a:pPr>
                <a:endParaRPr lang="zh-CN" altLang="en-US">
                  <a:solidFill>
                    <a:sysClr val="windowText" lastClr="000000"/>
                  </a:solidFill>
                  <a:latin typeface="Calibri" panose="020F0502020204030204"/>
                  <a:cs typeface="+mn-ea"/>
                </a:endParaRPr>
              </a:p>
            </p:txBody>
          </p:sp>
        </p:grpSp>
      </p:grpSp>
      <p:grpSp>
        <p:nvGrpSpPr>
          <p:cNvPr id="66" name="组合 65"/>
          <p:cNvGrpSpPr/>
          <p:nvPr/>
        </p:nvGrpSpPr>
        <p:grpSpPr>
          <a:xfrm>
            <a:off x="5447570" y="4068530"/>
            <a:ext cx="1779879" cy="1820406"/>
            <a:chOff x="4182079" y="3096603"/>
            <a:chExt cx="1366606" cy="1385531"/>
          </a:xfrm>
        </p:grpSpPr>
        <p:grpSp>
          <p:nvGrpSpPr>
            <p:cNvPr id="35" name="组合 34"/>
            <p:cNvGrpSpPr/>
            <p:nvPr/>
          </p:nvGrpSpPr>
          <p:grpSpPr>
            <a:xfrm flipV="1">
              <a:off x="4182079" y="3096603"/>
              <a:ext cx="1366606" cy="1385531"/>
              <a:chOff x="4964806" y="658391"/>
              <a:chExt cx="2253802" cy="2305319"/>
            </a:xfrm>
            <a:effectLst>
              <a:outerShdw blurRad="279400" dist="127000" dir="7740000" sx="102000" sy="102000" algn="r" rotWithShape="0">
                <a:prstClr val="black">
                  <a:alpha val="40000"/>
                </a:prstClr>
              </a:outerShdw>
            </a:effectLst>
          </p:grpSpPr>
          <p:sp>
            <p:nvSpPr>
              <p:cNvPr id="42" name="泪滴形 41"/>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endParaRPr>
              </a:p>
            </p:txBody>
          </p:sp>
          <p:sp>
            <p:nvSpPr>
              <p:cNvPr id="43" name="泪滴形 42"/>
              <p:cNvSpPr/>
              <p:nvPr/>
            </p:nvSpPr>
            <p:spPr>
              <a:xfrm rot="8119616">
                <a:off x="5065848" y="780372"/>
                <a:ext cx="2051718" cy="2053636"/>
              </a:xfrm>
              <a:prstGeom prst="teardrop">
                <a:avLst>
                  <a:gd name="adj" fmla="val 101143"/>
                </a:avLst>
              </a:prstGeom>
              <a:solidFill>
                <a:schemeClr val="accent3"/>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endParaRPr>
              </a:p>
            </p:txBody>
          </p:sp>
        </p:grpSp>
        <p:grpSp>
          <p:nvGrpSpPr>
            <p:cNvPr id="61" name="组合 60"/>
            <p:cNvGrpSpPr/>
            <p:nvPr/>
          </p:nvGrpSpPr>
          <p:grpSpPr>
            <a:xfrm>
              <a:off x="4765181" y="3745139"/>
              <a:ext cx="221837" cy="284803"/>
              <a:chOff x="4765181" y="3745139"/>
              <a:chExt cx="221837" cy="284803"/>
            </a:xfrm>
          </p:grpSpPr>
          <p:sp>
            <p:nvSpPr>
              <p:cNvPr id="14" name="Freeform 109"/>
              <p:cNvSpPr>
                <a:spLocks noEditPoints="1"/>
              </p:cNvSpPr>
              <p:nvPr/>
            </p:nvSpPr>
            <p:spPr bwMode="auto">
              <a:xfrm flipH="1">
                <a:off x="4765181" y="3745139"/>
                <a:ext cx="221837" cy="284803"/>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9596" tIns="34798" rIns="69596" bIns="3479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8685">
                  <a:defRPr/>
                </a:pPr>
                <a:endParaRPr lang="zh-CN" altLang="en-US">
                  <a:solidFill>
                    <a:sysClr val="windowText" lastClr="000000"/>
                  </a:solidFill>
                  <a:latin typeface="Calibri" panose="020F0502020204030204"/>
                  <a:cs typeface="+mn-ea"/>
                </a:endParaRPr>
              </a:p>
            </p:txBody>
          </p:sp>
          <p:grpSp>
            <p:nvGrpSpPr>
              <p:cNvPr id="15" name="组合 14"/>
              <p:cNvGrpSpPr/>
              <p:nvPr/>
            </p:nvGrpSpPr>
            <p:grpSpPr>
              <a:xfrm>
                <a:off x="4765181" y="3904318"/>
                <a:ext cx="32039" cy="125624"/>
                <a:chOff x="1791441" y="472374"/>
                <a:chExt cx="745790" cy="2750733"/>
              </a:xfrm>
            </p:grpSpPr>
            <p:sp>
              <p:nvSpPr>
                <p:cNvPr id="16" name="Freeform 108"/>
                <p:cNvSpPr/>
                <p:nvPr/>
              </p:nvSpPr>
              <p:spPr bwMode="auto">
                <a:xfrm flipH="1">
                  <a:off x="1791441" y="2573174"/>
                  <a:ext cx="720238" cy="649933"/>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9596" tIns="34798" rIns="69596" bIns="3479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8685">
                    <a:defRPr/>
                  </a:pPr>
                  <a:endParaRPr lang="zh-CN" altLang="en-US">
                    <a:solidFill>
                      <a:sysClr val="windowText" lastClr="000000"/>
                    </a:solidFill>
                    <a:latin typeface="Calibri" panose="020F0502020204030204"/>
                    <a:cs typeface="+mn-ea"/>
                  </a:endParaRPr>
                </a:p>
              </p:txBody>
            </p:sp>
            <p:sp>
              <p:nvSpPr>
                <p:cNvPr id="17" name="Rectangle 110"/>
                <p:cNvSpPr>
                  <a:spLocks noChangeArrowheads="1"/>
                </p:cNvSpPr>
                <p:nvPr/>
              </p:nvSpPr>
              <p:spPr bwMode="auto">
                <a:xfrm flipH="1">
                  <a:off x="1816993" y="472374"/>
                  <a:ext cx="720238" cy="6413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9596" tIns="34798" rIns="69596" bIns="3479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8685">
                    <a:defRPr/>
                  </a:pPr>
                  <a:endParaRPr lang="zh-CN" altLang="en-US">
                    <a:solidFill>
                      <a:sysClr val="windowText" lastClr="000000"/>
                    </a:solidFill>
                    <a:latin typeface="Calibri" panose="020F0502020204030204"/>
                    <a:cs typeface="+mn-ea"/>
                  </a:endParaRPr>
                </a:p>
              </p:txBody>
            </p:sp>
            <p:sp>
              <p:nvSpPr>
                <p:cNvPr id="18" name="Rectangle 111"/>
                <p:cNvSpPr>
                  <a:spLocks noChangeArrowheads="1"/>
                </p:cNvSpPr>
                <p:nvPr/>
              </p:nvSpPr>
              <p:spPr bwMode="auto">
                <a:xfrm flipH="1">
                  <a:off x="1816753" y="1518500"/>
                  <a:ext cx="720238" cy="6499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9596" tIns="34798" rIns="69596" bIns="3479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8685">
                    <a:defRPr/>
                  </a:pPr>
                  <a:endParaRPr lang="zh-CN" altLang="en-US">
                    <a:solidFill>
                      <a:sysClr val="windowText" lastClr="000000"/>
                    </a:solidFill>
                    <a:latin typeface="Calibri" panose="020F0502020204030204"/>
                    <a:cs typeface="+mn-ea"/>
                  </a:endParaRPr>
                </a:p>
              </p:txBody>
            </p:sp>
          </p:grpSp>
        </p:grpSp>
      </p:grpSp>
      <p:grpSp>
        <p:nvGrpSpPr>
          <p:cNvPr id="59" name="组合 58"/>
          <p:cNvGrpSpPr/>
          <p:nvPr/>
        </p:nvGrpSpPr>
        <p:grpSpPr>
          <a:xfrm>
            <a:off x="4091077" y="2758021"/>
            <a:ext cx="1820563" cy="1779726"/>
            <a:chOff x="3140552" y="2099160"/>
            <a:chExt cx="1397843" cy="1354569"/>
          </a:xfrm>
        </p:grpSpPr>
        <p:grpSp>
          <p:nvGrpSpPr>
            <p:cNvPr id="37" name="组合 36"/>
            <p:cNvGrpSpPr/>
            <p:nvPr/>
          </p:nvGrpSpPr>
          <p:grpSpPr>
            <a:xfrm rot="16200000">
              <a:off x="3162189" y="2077523"/>
              <a:ext cx="1354569" cy="1397843"/>
              <a:chOff x="4964806" y="658391"/>
              <a:chExt cx="2253802" cy="2305319"/>
            </a:xfrm>
            <a:effectLst>
              <a:outerShdw blurRad="279400" dist="127000" dir="7740000" sx="102000" sy="102000" algn="r" rotWithShape="0">
                <a:prstClr val="black">
                  <a:alpha val="40000"/>
                </a:prstClr>
              </a:outerShdw>
            </a:effectLst>
          </p:grpSpPr>
          <p:sp>
            <p:nvSpPr>
              <p:cNvPr id="38" name="泪滴形 37"/>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endParaRPr>
              </a:p>
            </p:txBody>
          </p:sp>
          <p:sp>
            <p:nvSpPr>
              <p:cNvPr id="39" name="泪滴形 38"/>
              <p:cNvSpPr/>
              <p:nvPr/>
            </p:nvSpPr>
            <p:spPr>
              <a:xfrm rot="8119616">
                <a:off x="5065848" y="780372"/>
                <a:ext cx="2051718" cy="2053636"/>
              </a:xfrm>
              <a:prstGeom prst="teardrop">
                <a:avLst>
                  <a:gd name="adj" fmla="val 101143"/>
                </a:avLst>
              </a:prstGeom>
              <a:solidFill>
                <a:schemeClr val="tx2"/>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endParaRPr>
              </a:p>
            </p:txBody>
          </p:sp>
        </p:grpSp>
        <p:sp>
          <p:nvSpPr>
            <p:cNvPr id="24" name="Freeform 109"/>
            <p:cNvSpPr>
              <a:spLocks noEditPoints="1"/>
            </p:cNvSpPr>
            <p:nvPr/>
          </p:nvSpPr>
          <p:spPr bwMode="auto">
            <a:xfrm flipH="1">
              <a:off x="3541897" y="2636214"/>
              <a:ext cx="221837" cy="284803"/>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9596" tIns="34798" rIns="69596" bIns="3479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8685">
                <a:defRPr/>
              </a:pPr>
              <a:endParaRPr lang="zh-CN" altLang="en-US">
                <a:solidFill>
                  <a:sysClr val="windowText" lastClr="000000"/>
                </a:solidFill>
                <a:latin typeface="Calibri" panose="020F0502020204030204"/>
                <a:cs typeface="+mn-ea"/>
              </a:endParaRPr>
            </a:p>
          </p:txBody>
        </p:sp>
        <p:grpSp>
          <p:nvGrpSpPr>
            <p:cNvPr id="25" name="组合 24"/>
            <p:cNvGrpSpPr/>
            <p:nvPr/>
          </p:nvGrpSpPr>
          <p:grpSpPr>
            <a:xfrm>
              <a:off x="3541897" y="2795393"/>
              <a:ext cx="32039" cy="125624"/>
              <a:chOff x="1791441" y="472374"/>
              <a:chExt cx="745790" cy="2750733"/>
            </a:xfrm>
          </p:grpSpPr>
          <p:sp>
            <p:nvSpPr>
              <p:cNvPr id="26" name="Freeform 108"/>
              <p:cNvSpPr/>
              <p:nvPr/>
            </p:nvSpPr>
            <p:spPr bwMode="auto">
              <a:xfrm flipH="1">
                <a:off x="1791441" y="2573174"/>
                <a:ext cx="720238" cy="649933"/>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9596" tIns="34798" rIns="69596" bIns="3479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8685">
                  <a:defRPr/>
                </a:pPr>
                <a:endParaRPr lang="zh-CN" altLang="en-US">
                  <a:solidFill>
                    <a:sysClr val="windowText" lastClr="000000"/>
                  </a:solidFill>
                  <a:latin typeface="Calibri" panose="020F0502020204030204"/>
                  <a:cs typeface="+mn-ea"/>
                </a:endParaRPr>
              </a:p>
            </p:txBody>
          </p:sp>
          <p:sp>
            <p:nvSpPr>
              <p:cNvPr id="27" name="Rectangle 110"/>
              <p:cNvSpPr>
                <a:spLocks noChangeArrowheads="1"/>
              </p:cNvSpPr>
              <p:nvPr/>
            </p:nvSpPr>
            <p:spPr bwMode="auto">
              <a:xfrm flipH="1">
                <a:off x="1816993" y="472374"/>
                <a:ext cx="720238" cy="6413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9596" tIns="34798" rIns="69596" bIns="3479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8685">
                  <a:defRPr/>
                </a:pPr>
                <a:endParaRPr lang="zh-CN" altLang="en-US">
                  <a:solidFill>
                    <a:sysClr val="windowText" lastClr="000000"/>
                  </a:solidFill>
                  <a:latin typeface="Calibri" panose="020F0502020204030204"/>
                  <a:cs typeface="+mn-ea"/>
                </a:endParaRPr>
              </a:p>
            </p:txBody>
          </p:sp>
          <p:sp>
            <p:nvSpPr>
              <p:cNvPr id="28" name="Rectangle 111"/>
              <p:cNvSpPr>
                <a:spLocks noChangeArrowheads="1"/>
              </p:cNvSpPr>
              <p:nvPr/>
            </p:nvSpPr>
            <p:spPr bwMode="auto">
              <a:xfrm flipH="1">
                <a:off x="1816753" y="1518500"/>
                <a:ext cx="720238" cy="6499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9596" tIns="34798" rIns="69596" bIns="3479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8685">
                  <a:defRPr/>
                </a:pPr>
                <a:endParaRPr lang="zh-CN" altLang="en-US">
                  <a:solidFill>
                    <a:sysClr val="windowText" lastClr="000000"/>
                  </a:solidFill>
                  <a:latin typeface="Calibri" panose="020F0502020204030204"/>
                  <a:cs typeface="+mn-ea"/>
                </a:endParaRPr>
              </a:p>
            </p:txBody>
          </p:sp>
        </p:grpSp>
      </p:grpSp>
      <p:grpSp>
        <p:nvGrpSpPr>
          <p:cNvPr id="8" name="组合 7"/>
          <p:cNvGrpSpPr/>
          <p:nvPr/>
        </p:nvGrpSpPr>
        <p:grpSpPr>
          <a:xfrm>
            <a:off x="6791299" y="2758024"/>
            <a:ext cx="1820563" cy="1779726"/>
            <a:chOff x="5213805" y="2099162"/>
            <a:chExt cx="1397843" cy="1354569"/>
          </a:xfrm>
        </p:grpSpPr>
        <p:grpSp>
          <p:nvGrpSpPr>
            <p:cNvPr id="36" name="组合 35"/>
            <p:cNvGrpSpPr/>
            <p:nvPr/>
          </p:nvGrpSpPr>
          <p:grpSpPr>
            <a:xfrm rot="5400000">
              <a:off x="5235442" y="2077525"/>
              <a:ext cx="1354569" cy="1397843"/>
              <a:chOff x="4964806" y="658391"/>
              <a:chExt cx="2253802" cy="2305319"/>
            </a:xfrm>
            <a:effectLst>
              <a:outerShdw blurRad="279400" dist="127000" dir="7740000" sx="102000" sy="102000" algn="r" rotWithShape="0">
                <a:prstClr val="black">
                  <a:alpha val="40000"/>
                </a:prstClr>
              </a:outerShdw>
            </a:effectLst>
          </p:grpSpPr>
          <p:sp>
            <p:nvSpPr>
              <p:cNvPr id="40" name="泪滴形 39"/>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endParaRPr>
              </a:p>
            </p:txBody>
          </p:sp>
          <p:sp>
            <p:nvSpPr>
              <p:cNvPr id="41" name="泪滴形 40"/>
              <p:cNvSpPr/>
              <p:nvPr/>
            </p:nvSpPr>
            <p:spPr>
              <a:xfrm rot="8119616">
                <a:off x="5065849" y="780373"/>
                <a:ext cx="2051717" cy="2053636"/>
              </a:xfrm>
              <a:prstGeom prst="teardrop">
                <a:avLst>
                  <a:gd name="adj" fmla="val 101143"/>
                </a:avLst>
              </a:prstGeom>
              <a:solidFill>
                <a:schemeClr val="accent2"/>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endParaRPr>
              </a:p>
            </p:txBody>
          </p:sp>
        </p:grpSp>
        <p:sp>
          <p:nvSpPr>
            <p:cNvPr id="19" name="Freeform 109"/>
            <p:cNvSpPr>
              <a:spLocks noEditPoints="1"/>
            </p:cNvSpPr>
            <p:nvPr/>
          </p:nvSpPr>
          <p:spPr bwMode="auto">
            <a:xfrm flipH="1">
              <a:off x="5986165" y="2596649"/>
              <a:ext cx="221837" cy="284803"/>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9596" tIns="34798" rIns="69596" bIns="3479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8685">
                <a:defRPr/>
              </a:pPr>
              <a:endParaRPr lang="zh-CN" altLang="en-US">
                <a:solidFill>
                  <a:sysClr val="windowText" lastClr="000000"/>
                </a:solidFill>
                <a:latin typeface="Calibri" panose="020F0502020204030204"/>
                <a:cs typeface="+mn-ea"/>
              </a:endParaRPr>
            </a:p>
          </p:txBody>
        </p:sp>
        <p:grpSp>
          <p:nvGrpSpPr>
            <p:cNvPr id="20" name="组合 19"/>
            <p:cNvGrpSpPr/>
            <p:nvPr/>
          </p:nvGrpSpPr>
          <p:grpSpPr>
            <a:xfrm>
              <a:off x="5986165" y="2755828"/>
              <a:ext cx="32039" cy="125624"/>
              <a:chOff x="1791441" y="472374"/>
              <a:chExt cx="745790" cy="2750733"/>
            </a:xfrm>
          </p:grpSpPr>
          <p:sp>
            <p:nvSpPr>
              <p:cNvPr id="21" name="Freeform 108"/>
              <p:cNvSpPr/>
              <p:nvPr/>
            </p:nvSpPr>
            <p:spPr bwMode="auto">
              <a:xfrm flipH="1">
                <a:off x="1791441" y="2573174"/>
                <a:ext cx="720238" cy="649933"/>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9596" tIns="34798" rIns="69596" bIns="3479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8685">
                  <a:defRPr/>
                </a:pPr>
                <a:endParaRPr lang="zh-CN" altLang="en-US">
                  <a:solidFill>
                    <a:sysClr val="windowText" lastClr="000000"/>
                  </a:solidFill>
                  <a:latin typeface="Calibri" panose="020F0502020204030204"/>
                  <a:cs typeface="+mn-ea"/>
                </a:endParaRPr>
              </a:p>
            </p:txBody>
          </p:sp>
          <p:sp>
            <p:nvSpPr>
              <p:cNvPr id="22" name="Rectangle 110"/>
              <p:cNvSpPr>
                <a:spLocks noChangeArrowheads="1"/>
              </p:cNvSpPr>
              <p:nvPr/>
            </p:nvSpPr>
            <p:spPr bwMode="auto">
              <a:xfrm flipH="1">
                <a:off x="1816993" y="472374"/>
                <a:ext cx="720238" cy="6413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9596" tIns="34798" rIns="69596" bIns="3479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8685">
                  <a:defRPr/>
                </a:pPr>
                <a:endParaRPr lang="zh-CN" altLang="en-US">
                  <a:solidFill>
                    <a:sysClr val="windowText" lastClr="000000"/>
                  </a:solidFill>
                  <a:latin typeface="Calibri" panose="020F0502020204030204"/>
                  <a:cs typeface="+mn-ea"/>
                </a:endParaRPr>
              </a:p>
            </p:txBody>
          </p:sp>
          <p:sp>
            <p:nvSpPr>
              <p:cNvPr id="23" name="Rectangle 111"/>
              <p:cNvSpPr>
                <a:spLocks noChangeArrowheads="1"/>
              </p:cNvSpPr>
              <p:nvPr/>
            </p:nvSpPr>
            <p:spPr bwMode="auto">
              <a:xfrm flipH="1">
                <a:off x="1816753" y="1518500"/>
                <a:ext cx="720238" cy="6499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9596" tIns="34798" rIns="69596" bIns="3479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8685">
                  <a:defRPr/>
                </a:pPr>
                <a:endParaRPr lang="zh-CN" altLang="en-US">
                  <a:solidFill>
                    <a:sysClr val="windowText" lastClr="000000"/>
                  </a:solidFill>
                  <a:latin typeface="Calibri" panose="020F0502020204030204"/>
                  <a:cs typeface="+mn-ea"/>
                </a:endParaRPr>
              </a:p>
            </p:txBody>
          </p:sp>
        </p:grpSp>
      </p:grpSp>
      <p:grpSp>
        <p:nvGrpSpPr>
          <p:cNvPr id="63" name="组合 62"/>
          <p:cNvGrpSpPr/>
          <p:nvPr/>
        </p:nvGrpSpPr>
        <p:grpSpPr>
          <a:xfrm>
            <a:off x="7366699" y="1417320"/>
            <a:ext cx="4071529" cy="1400819"/>
            <a:chOff x="5655602" y="1078737"/>
            <a:chExt cx="3126154" cy="1066179"/>
          </a:xfrm>
        </p:grpSpPr>
        <p:pic>
          <p:nvPicPr>
            <p:cNvPr id="46" name="图片 45"/>
            <p:cNvPicPr>
              <a:picLocks noChangeAspect="1"/>
            </p:cNvPicPr>
            <p:nvPr/>
          </p:nvPicPr>
          <p:blipFill>
            <a:blip r:embed="rId2"/>
            <a:stretch>
              <a:fillRect/>
            </a:stretch>
          </p:blipFill>
          <p:spPr>
            <a:xfrm>
              <a:off x="5655602" y="1330988"/>
              <a:ext cx="3126154" cy="668225"/>
            </a:xfrm>
            <a:prstGeom prst="rect">
              <a:avLst/>
            </a:prstGeom>
          </p:spPr>
        </p:pic>
        <p:sp>
          <p:nvSpPr>
            <p:cNvPr id="50" name="文本框 49"/>
            <p:cNvSpPr txBox="1"/>
            <p:nvPr/>
          </p:nvSpPr>
          <p:spPr>
            <a:xfrm>
              <a:off x="6528373" y="1078737"/>
              <a:ext cx="1780794" cy="281103"/>
            </a:xfrm>
            <a:prstGeom prst="rect">
              <a:avLst/>
            </a:prstGeom>
            <a:noFill/>
          </p:spPr>
          <p:txBody>
            <a:bodyPr wrap="square" rtlCol="0">
              <a:spAutoFit/>
            </a:bodyPr>
            <a:lstStyle/>
            <a:p>
              <a:r>
                <a:rPr lang="zh-CN" altLang="en-US" b="1" dirty="0">
                  <a:solidFill>
                    <a:schemeClr val="accent2"/>
                  </a:solidFill>
                  <a:latin typeface="+mn-ea"/>
                  <a:cs typeface="+mn-ea"/>
                </a:rPr>
                <a:t>点击添加标题</a:t>
              </a:r>
            </a:p>
          </p:txBody>
        </p:sp>
        <p:sp>
          <p:nvSpPr>
            <p:cNvPr id="51" name="文本框 50"/>
            <p:cNvSpPr txBox="1"/>
            <p:nvPr/>
          </p:nvSpPr>
          <p:spPr>
            <a:xfrm>
              <a:off x="6523904" y="1396506"/>
              <a:ext cx="1583019" cy="748410"/>
            </a:xfrm>
            <a:prstGeom prst="rect">
              <a:avLst/>
            </a:prstGeom>
            <a:noFill/>
          </p:spPr>
          <p:txBody>
            <a:bodyPr wrap="square" rtlCol="0">
              <a:spAutoFit/>
            </a:bodyPr>
            <a:lstStyle/>
            <a:p>
              <a:r>
                <a:rPr lang="zh-CN" altLang="en-US" sz="1400" dirty="0">
                  <a:solidFill>
                    <a:schemeClr val="tx1">
                      <a:lumMod val="50000"/>
                      <a:lumOff val="50000"/>
                    </a:schemeClr>
                  </a:solidFill>
                  <a:latin typeface="+mn-ea"/>
                  <a:cs typeface="+mn-ea"/>
                </a:rPr>
                <a:t>点击添加文本</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点击添加文本</a:t>
              </a:r>
            </a:p>
            <a:p>
              <a:r>
                <a:rPr lang="zh-CN" altLang="en-US" sz="1400" dirty="0">
                  <a:solidFill>
                    <a:schemeClr val="tx1">
                      <a:lumMod val="50000"/>
                      <a:lumOff val="50000"/>
                    </a:schemeClr>
                  </a:solidFill>
                  <a:latin typeface="+mn-ea"/>
                  <a:cs typeface="+mn-ea"/>
                </a:rPr>
                <a:t>点击添加文本</a:t>
              </a:r>
            </a:p>
            <a:p>
              <a:endParaRPr lang="zh-CN" altLang="en-US" sz="1400" dirty="0">
                <a:solidFill>
                  <a:schemeClr val="tx1">
                    <a:lumMod val="50000"/>
                    <a:lumOff val="50000"/>
                  </a:schemeClr>
                </a:solidFill>
                <a:latin typeface="+mn-ea"/>
                <a:cs typeface="+mn-ea"/>
              </a:endParaRPr>
            </a:p>
          </p:txBody>
        </p:sp>
      </p:grpSp>
      <p:grpSp>
        <p:nvGrpSpPr>
          <p:cNvPr id="64" name="组合 63"/>
          <p:cNvGrpSpPr/>
          <p:nvPr/>
        </p:nvGrpSpPr>
        <p:grpSpPr>
          <a:xfrm>
            <a:off x="7366699" y="4710022"/>
            <a:ext cx="4071529" cy="1857800"/>
            <a:chOff x="5655602" y="3584850"/>
            <a:chExt cx="3126154" cy="1413992"/>
          </a:xfrm>
        </p:grpSpPr>
        <p:pic>
          <p:nvPicPr>
            <p:cNvPr id="47" name="图片 46"/>
            <p:cNvPicPr>
              <a:picLocks noChangeAspect="1"/>
            </p:cNvPicPr>
            <p:nvPr/>
          </p:nvPicPr>
          <p:blipFill>
            <a:blip r:embed="rId2"/>
            <a:stretch>
              <a:fillRect/>
            </a:stretch>
          </p:blipFill>
          <p:spPr>
            <a:xfrm flipV="1">
              <a:off x="5655602" y="3584850"/>
              <a:ext cx="3126154" cy="668225"/>
            </a:xfrm>
            <a:prstGeom prst="rect">
              <a:avLst/>
            </a:prstGeom>
          </p:spPr>
        </p:pic>
        <p:sp>
          <p:nvSpPr>
            <p:cNvPr id="52" name="文本框 51"/>
            <p:cNvSpPr txBox="1"/>
            <p:nvPr/>
          </p:nvSpPr>
          <p:spPr>
            <a:xfrm>
              <a:off x="6528373" y="3932663"/>
              <a:ext cx="1780794" cy="281103"/>
            </a:xfrm>
            <a:prstGeom prst="rect">
              <a:avLst/>
            </a:prstGeom>
            <a:noFill/>
          </p:spPr>
          <p:txBody>
            <a:bodyPr wrap="square" rtlCol="0">
              <a:spAutoFit/>
            </a:bodyPr>
            <a:lstStyle/>
            <a:p>
              <a:r>
                <a:rPr lang="zh-CN" altLang="en-US" b="1" dirty="0">
                  <a:solidFill>
                    <a:schemeClr val="accent3"/>
                  </a:solidFill>
                  <a:latin typeface="+mn-ea"/>
                  <a:cs typeface="+mn-ea"/>
                </a:rPr>
                <a:t>点击添加标题</a:t>
              </a:r>
            </a:p>
          </p:txBody>
        </p:sp>
        <p:sp>
          <p:nvSpPr>
            <p:cNvPr id="53" name="文本框 52"/>
            <p:cNvSpPr txBox="1"/>
            <p:nvPr/>
          </p:nvSpPr>
          <p:spPr>
            <a:xfrm>
              <a:off x="6523904" y="4250432"/>
              <a:ext cx="1583019" cy="748410"/>
            </a:xfrm>
            <a:prstGeom prst="rect">
              <a:avLst/>
            </a:prstGeom>
            <a:noFill/>
          </p:spPr>
          <p:txBody>
            <a:bodyPr wrap="square" rtlCol="0">
              <a:spAutoFit/>
            </a:bodyPr>
            <a:lstStyle/>
            <a:p>
              <a:r>
                <a:rPr lang="zh-CN" altLang="en-US" sz="1400" dirty="0">
                  <a:solidFill>
                    <a:schemeClr val="tx1">
                      <a:lumMod val="50000"/>
                      <a:lumOff val="50000"/>
                    </a:schemeClr>
                  </a:solidFill>
                  <a:latin typeface="+mn-ea"/>
                  <a:cs typeface="+mn-ea"/>
                </a:rPr>
                <a:t>点击添加文本</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点击添加文本</a:t>
              </a:r>
            </a:p>
            <a:p>
              <a:r>
                <a:rPr lang="zh-CN" altLang="en-US" sz="1400" dirty="0">
                  <a:solidFill>
                    <a:schemeClr val="tx1">
                      <a:lumMod val="50000"/>
                      <a:lumOff val="50000"/>
                    </a:schemeClr>
                  </a:solidFill>
                  <a:latin typeface="+mn-ea"/>
                  <a:cs typeface="+mn-ea"/>
                </a:rPr>
                <a:t>点击添加文本</a:t>
              </a:r>
            </a:p>
            <a:p>
              <a:endParaRPr lang="zh-CN" altLang="en-US" sz="1400" dirty="0">
                <a:solidFill>
                  <a:schemeClr val="tx1">
                    <a:lumMod val="50000"/>
                    <a:lumOff val="50000"/>
                  </a:schemeClr>
                </a:solidFill>
                <a:latin typeface="+mn-ea"/>
                <a:cs typeface="+mn-ea"/>
              </a:endParaRPr>
            </a:p>
          </p:txBody>
        </p:sp>
      </p:grpSp>
      <p:grpSp>
        <p:nvGrpSpPr>
          <p:cNvPr id="62" name="组合 61"/>
          <p:cNvGrpSpPr/>
          <p:nvPr/>
        </p:nvGrpSpPr>
        <p:grpSpPr>
          <a:xfrm>
            <a:off x="1313482" y="1405239"/>
            <a:ext cx="4071529" cy="1402538"/>
            <a:chOff x="1007892" y="1069543"/>
            <a:chExt cx="3126154" cy="1067487"/>
          </a:xfrm>
        </p:grpSpPr>
        <p:pic>
          <p:nvPicPr>
            <p:cNvPr id="48" name="图片 47"/>
            <p:cNvPicPr>
              <a:picLocks noChangeAspect="1"/>
            </p:cNvPicPr>
            <p:nvPr/>
          </p:nvPicPr>
          <p:blipFill>
            <a:blip r:embed="rId2"/>
            <a:stretch>
              <a:fillRect/>
            </a:stretch>
          </p:blipFill>
          <p:spPr>
            <a:xfrm flipH="1">
              <a:off x="1007892" y="1328949"/>
              <a:ext cx="3126154" cy="668225"/>
            </a:xfrm>
            <a:prstGeom prst="rect">
              <a:avLst/>
            </a:prstGeom>
          </p:spPr>
        </p:pic>
        <p:sp>
          <p:nvSpPr>
            <p:cNvPr id="54" name="文本框 53"/>
            <p:cNvSpPr txBox="1"/>
            <p:nvPr/>
          </p:nvSpPr>
          <p:spPr>
            <a:xfrm>
              <a:off x="1539772" y="1069543"/>
              <a:ext cx="1780794" cy="281103"/>
            </a:xfrm>
            <a:prstGeom prst="rect">
              <a:avLst/>
            </a:prstGeom>
            <a:noFill/>
          </p:spPr>
          <p:txBody>
            <a:bodyPr wrap="square" rtlCol="0">
              <a:spAutoFit/>
            </a:bodyPr>
            <a:lstStyle/>
            <a:p>
              <a:pPr algn="r"/>
              <a:r>
                <a:rPr lang="zh-CN" altLang="en-US" b="1" dirty="0">
                  <a:solidFill>
                    <a:schemeClr val="accent1"/>
                  </a:solidFill>
                  <a:latin typeface="+mn-ea"/>
                  <a:cs typeface="+mn-ea"/>
                </a:rPr>
                <a:t>点击添加标题</a:t>
              </a:r>
            </a:p>
          </p:txBody>
        </p:sp>
        <p:sp>
          <p:nvSpPr>
            <p:cNvPr id="55" name="文本框 54"/>
            <p:cNvSpPr txBox="1"/>
            <p:nvPr/>
          </p:nvSpPr>
          <p:spPr>
            <a:xfrm>
              <a:off x="1704186" y="1388620"/>
              <a:ext cx="1583019" cy="748410"/>
            </a:xfrm>
            <a:prstGeom prst="rect">
              <a:avLst/>
            </a:prstGeom>
            <a:noFill/>
          </p:spPr>
          <p:txBody>
            <a:bodyPr wrap="square" rtlCol="0">
              <a:spAutoFit/>
            </a:bodyPr>
            <a:lstStyle/>
            <a:p>
              <a:pPr algn="r"/>
              <a:r>
                <a:rPr lang="zh-CN" altLang="en-US" sz="1400" dirty="0">
                  <a:solidFill>
                    <a:schemeClr val="tx1">
                      <a:lumMod val="50000"/>
                      <a:lumOff val="50000"/>
                    </a:schemeClr>
                  </a:solidFill>
                  <a:latin typeface="+mn-ea"/>
                  <a:cs typeface="+mn-ea"/>
                </a:rPr>
                <a:t>点击添加文本</a:t>
              </a:r>
              <a:endParaRPr lang="en-US" altLang="zh-CN" sz="1400" dirty="0">
                <a:solidFill>
                  <a:schemeClr val="tx1">
                    <a:lumMod val="50000"/>
                    <a:lumOff val="50000"/>
                  </a:schemeClr>
                </a:solidFill>
                <a:latin typeface="+mn-ea"/>
                <a:cs typeface="+mn-ea"/>
              </a:endParaRPr>
            </a:p>
            <a:p>
              <a:pPr algn="r"/>
              <a:r>
                <a:rPr lang="zh-CN" altLang="en-US" sz="1400" dirty="0">
                  <a:solidFill>
                    <a:schemeClr val="tx1">
                      <a:lumMod val="50000"/>
                      <a:lumOff val="50000"/>
                    </a:schemeClr>
                  </a:solidFill>
                  <a:latin typeface="+mn-ea"/>
                  <a:cs typeface="+mn-ea"/>
                </a:rPr>
                <a:t>点击添加文本</a:t>
              </a:r>
            </a:p>
            <a:p>
              <a:pPr algn="r"/>
              <a:r>
                <a:rPr lang="zh-CN" altLang="en-US" sz="1400" dirty="0">
                  <a:solidFill>
                    <a:schemeClr val="tx1">
                      <a:lumMod val="50000"/>
                      <a:lumOff val="50000"/>
                    </a:schemeClr>
                  </a:solidFill>
                  <a:latin typeface="+mn-ea"/>
                  <a:cs typeface="+mn-ea"/>
                </a:rPr>
                <a:t>点击添加文本</a:t>
              </a:r>
            </a:p>
            <a:p>
              <a:pPr algn="r"/>
              <a:endParaRPr lang="zh-CN" altLang="en-US" sz="1400" dirty="0">
                <a:solidFill>
                  <a:schemeClr val="tx1">
                    <a:lumMod val="50000"/>
                    <a:lumOff val="50000"/>
                  </a:schemeClr>
                </a:solidFill>
                <a:latin typeface="+mn-ea"/>
                <a:cs typeface="+mn-ea"/>
              </a:endParaRPr>
            </a:p>
          </p:txBody>
        </p:sp>
      </p:grpSp>
      <p:grpSp>
        <p:nvGrpSpPr>
          <p:cNvPr id="65" name="组合 64"/>
          <p:cNvGrpSpPr/>
          <p:nvPr/>
        </p:nvGrpSpPr>
        <p:grpSpPr>
          <a:xfrm>
            <a:off x="1311131" y="4710024"/>
            <a:ext cx="4071529" cy="1802663"/>
            <a:chOff x="1006087" y="3584850"/>
            <a:chExt cx="3126154" cy="1372027"/>
          </a:xfrm>
        </p:grpSpPr>
        <p:pic>
          <p:nvPicPr>
            <p:cNvPr id="49" name="图片 48"/>
            <p:cNvPicPr>
              <a:picLocks noChangeAspect="1"/>
            </p:cNvPicPr>
            <p:nvPr/>
          </p:nvPicPr>
          <p:blipFill>
            <a:blip r:embed="rId2"/>
            <a:stretch>
              <a:fillRect/>
            </a:stretch>
          </p:blipFill>
          <p:spPr>
            <a:xfrm rot="10800000">
              <a:off x="1006087" y="3584850"/>
              <a:ext cx="3126154" cy="668225"/>
            </a:xfrm>
            <a:prstGeom prst="rect">
              <a:avLst/>
            </a:prstGeom>
          </p:spPr>
        </p:pic>
        <p:sp>
          <p:nvSpPr>
            <p:cNvPr id="56" name="文本框 55"/>
            <p:cNvSpPr txBox="1"/>
            <p:nvPr/>
          </p:nvSpPr>
          <p:spPr>
            <a:xfrm>
              <a:off x="1519202" y="3889390"/>
              <a:ext cx="1780794" cy="281103"/>
            </a:xfrm>
            <a:prstGeom prst="rect">
              <a:avLst/>
            </a:prstGeom>
            <a:noFill/>
          </p:spPr>
          <p:txBody>
            <a:bodyPr wrap="square" rtlCol="0">
              <a:spAutoFit/>
            </a:bodyPr>
            <a:lstStyle/>
            <a:p>
              <a:pPr algn="r"/>
              <a:r>
                <a:rPr lang="zh-CN" altLang="en-US" b="1" dirty="0">
                  <a:solidFill>
                    <a:schemeClr val="tx2"/>
                  </a:solidFill>
                  <a:latin typeface="+mn-ea"/>
                  <a:cs typeface="+mn-ea"/>
                </a:rPr>
                <a:t>点击添加标题</a:t>
              </a:r>
            </a:p>
          </p:txBody>
        </p:sp>
        <p:sp>
          <p:nvSpPr>
            <p:cNvPr id="57" name="文本框 56"/>
            <p:cNvSpPr txBox="1"/>
            <p:nvPr/>
          </p:nvSpPr>
          <p:spPr>
            <a:xfrm>
              <a:off x="1683616" y="4208467"/>
              <a:ext cx="1583019" cy="748410"/>
            </a:xfrm>
            <a:prstGeom prst="rect">
              <a:avLst/>
            </a:prstGeom>
            <a:noFill/>
          </p:spPr>
          <p:txBody>
            <a:bodyPr wrap="square" rtlCol="0">
              <a:spAutoFit/>
            </a:bodyPr>
            <a:lstStyle/>
            <a:p>
              <a:pPr algn="r"/>
              <a:r>
                <a:rPr lang="zh-CN" altLang="en-US" sz="1400" dirty="0">
                  <a:solidFill>
                    <a:schemeClr val="tx1">
                      <a:lumMod val="50000"/>
                      <a:lumOff val="50000"/>
                    </a:schemeClr>
                  </a:solidFill>
                  <a:latin typeface="+mn-ea"/>
                  <a:cs typeface="+mn-ea"/>
                </a:rPr>
                <a:t>点击添加文本</a:t>
              </a:r>
              <a:endParaRPr lang="en-US" altLang="zh-CN" sz="1400" dirty="0">
                <a:solidFill>
                  <a:schemeClr val="tx1">
                    <a:lumMod val="50000"/>
                    <a:lumOff val="50000"/>
                  </a:schemeClr>
                </a:solidFill>
                <a:latin typeface="+mn-ea"/>
                <a:cs typeface="+mn-ea"/>
              </a:endParaRPr>
            </a:p>
            <a:p>
              <a:pPr algn="r"/>
              <a:r>
                <a:rPr lang="zh-CN" altLang="en-US" sz="1400" dirty="0">
                  <a:solidFill>
                    <a:schemeClr val="tx1">
                      <a:lumMod val="50000"/>
                      <a:lumOff val="50000"/>
                    </a:schemeClr>
                  </a:solidFill>
                  <a:latin typeface="+mn-ea"/>
                  <a:cs typeface="+mn-ea"/>
                </a:rPr>
                <a:t>点击添加文本</a:t>
              </a:r>
            </a:p>
            <a:p>
              <a:pPr algn="r"/>
              <a:r>
                <a:rPr lang="zh-CN" altLang="en-US" sz="1400" dirty="0">
                  <a:solidFill>
                    <a:schemeClr val="tx1">
                      <a:lumMod val="50000"/>
                      <a:lumOff val="50000"/>
                    </a:schemeClr>
                  </a:solidFill>
                  <a:latin typeface="+mn-ea"/>
                  <a:cs typeface="+mn-ea"/>
                </a:rPr>
                <a:t>点击添加文本</a:t>
              </a:r>
            </a:p>
            <a:p>
              <a:pPr algn="r"/>
              <a:endParaRPr lang="zh-CN" altLang="en-US" sz="1400" dirty="0">
                <a:solidFill>
                  <a:schemeClr val="tx1">
                    <a:lumMod val="50000"/>
                    <a:lumOff val="50000"/>
                  </a:schemeClr>
                </a:solidFill>
                <a:latin typeface="+mn-ea"/>
                <a:cs typeface="+mn-ea"/>
              </a:endParaRPr>
            </a:p>
          </p:txBody>
        </p:sp>
      </p:gr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ppt_x"/>
                                          </p:val>
                                        </p:tav>
                                        <p:tav tm="100000">
                                          <p:val>
                                            <p:strVal val="#ppt_x"/>
                                          </p:val>
                                        </p:tav>
                                      </p:tavLst>
                                    </p:anim>
                                    <p:anim calcmode="lin" valueType="num">
                                      <p:cBhvr additive="base">
                                        <p:cTn id="8" dur="500" fill="hold"/>
                                        <p:tgtEl>
                                          <p:spTgt spid="6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ppt_x"/>
                                          </p:val>
                                        </p:tav>
                                        <p:tav tm="100000">
                                          <p:val>
                                            <p:strVal val="#ppt_x"/>
                                          </p:val>
                                        </p:tav>
                                      </p:tavLst>
                                    </p:anim>
                                    <p:anim calcmode="lin" valueType="num">
                                      <p:cBhvr additive="base">
                                        <p:cTn id="13" dur="500" fill="hold"/>
                                        <p:tgtEl>
                                          <p:spTgt spid="6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59"/>
                                        </p:tgtEl>
                                        <p:attrNameLst>
                                          <p:attrName>style.visibility</p:attrName>
                                        </p:attrNameLst>
                                      </p:cBhvr>
                                      <p:to>
                                        <p:strVal val="visible"/>
                                      </p:to>
                                    </p:set>
                                    <p:anim calcmode="lin" valueType="num">
                                      <p:cBhvr additive="base">
                                        <p:cTn id="17" dur="500" fill="hold"/>
                                        <p:tgtEl>
                                          <p:spTgt spid="59"/>
                                        </p:tgtEl>
                                        <p:attrNameLst>
                                          <p:attrName>ppt_x</p:attrName>
                                        </p:attrNameLst>
                                      </p:cBhvr>
                                      <p:tavLst>
                                        <p:tav tm="0">
                                          <p:val>
                                            <p:strVal val="0-#ppt_w/2"/>
                                          </p:val>
                                        </p:tav>
                                        <p:tav tm="100000">
                                          <p:val>
                                            <p:strVal val="#ppt_x"/>
                                          </p:val>
                                        </p:tav>
                                      </p:tavLst>
                                    </p:anim>
                                    <p:anim calcmode="lin" valueType="num">
                                      <p:cBhvr additive="base">
                                        <p:cTn id="18" dur="500" fill="hold"/>
                                        <p:tgtEl>
                                          <p:spTgt spid="5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1+#ppt_w/2"/>
                                          </p:val>
                                        </p:tav>
                                        <p:tav tm="100000">
                                          <p:val>
                                            <p:strVal val="#ppt_x"/>
                                          </p:val>
                                        </p:tav>
                                      </p:tavLst>
                                    </p:anim>
                                    <p:anim calcmode="lin" valueType="num">
                                      <p:cBhvr additive="base">
                                        <p:cTn id="23" dur="500" fill="hold"/>
                                        <p:tgtEl>
                                          <p:spTgt spid="8"/>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62"/>
                                        </p:tgtEl>
                                        <p:attrNameLst>
                                          <p:attrName>style.visibility</p:attrName>
                                        </p:attrNameLst>
                                      </p:cBhvr>
                                      <p:to>
                                        <p:strVal val="visible"/>
                                      </p:to>
                                    </p:set>
                                    <p:anim calcmode="lin" valueType="num">
                                      <p:cBhvr additive="base">
                                        <p:cTn id="27" dur="500" fill="hold"/>
                                        <p:tgtEl>
                                          <p:spTgt spid="62"/>
                                        </p:tgtEl>
                                        <p:attrNameLst>
                                          <p:attrName>ppt_x</p:attrName>
                                        </p:attrNameLst>
                                      </p:cBhvr>
                                      <p:tavLst>
                                        <p:tav tm="0">
                                          <p:val>
                                            <p:strVal val="1+#ppt_w/2"/>
                                          </p:val>
                                        </p:tav>
                                        <p:tav tm="100000">
                                          <p:val>
                                            <p:strVal val="#ppt_x"/>
                                          </p:val>
                                        </p:tav>
                                      </p:tavLst>
                                    </p:anim>
                                    <p:anim calcmode="lin" valueType="num">
                                      <p:cBhvr additive="base">
                                        <p:cTn id="28" dur="500" fill="hold"/>
                                        <p:tgtEl>
                                          <p:spTgt spid="6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nodeType="afterEffect">
                                  <p:stCondLst>
                                    <p:cond delay="0"/>
                                  </p:stCondLst>
                                  <p:childTnLst>
                                    <p:set>
                                      <p:cBhvr>
                                        <p:cTn id="31" dur="1" fill="hold">
                                          <p:stCondLst>
                                            <p:cond delay="0"/>
                                          </p:stCondLst>
                                        </p:cTn>
                                        <p:tgtEl>
                                          <p:spTgt spid="63"/>
                                        </p:tgtEl>
                                        <p:attrNameLst>
                                          <p:attrName>style.visibility</p:attrName>
                                        </p:attrNameLst>
                                      </p:cBhvr>
                                      <p:to>
                                        <p:strVal val="visible"/>
                                      </p:to>
                                    </p:set>
                                    <p:anim calcmode="lin" valueType="num">
                                      <p:cBhvr additive="base">
                                        <p:cTn id="32" dur="500" fill="hold"/>
                                        <p:tgtEl>
                                          <p:spTgt spid="63"/>
                                        </p:tgtEl>
                                        <p:attrNameLst>
                                          <p:attrName>ppt_x</p:attrName>
                                        </p:attrNameLst>
                                      </p:cBhvr>
                                      <p:tavLst>
                                        <p:tav tm="0">
                                          <p:val>
                                            <p:strVal val="0-#ppt_w/2"/>
                                          </p:val>
                                        </p:tav>
                                        <p:tav tm="100000">
                                          <p:val>
                                            <p:strVal val="#ppt_x"/>
                                          </p:val>
                                        </p:tav>
                                      </p:tavLst>
                                    </p:anim>
                                    <p:anim calcmode="lin" valueType="num">
                                      <p:cBhvr additive="base">
                                        <p:cTn id="33" dur="500" fill="hold"/>
                                        <p:tgtEl>
                                          <p:spTgt spid="63"/>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64"/>
                                        </p:tgtEl>
                                        <p:attrNameLst>
                                          <p:attrName>style.visibility</p:attrName>
                                        </p:attrNameLst>
                                      </p:cBhvr>
                                      <p:to>
                                        <p:strVal val="visible"/>
                                      </p:to>
                                    </p:set>
                                    <p:anim calcmode="lin" valueType="num">
                                      <p:cBhvr additive="base">
                                        <p:cTn id="37" dur="500" fill="hold"/>
                                        <p:tgtEl>
                                          <p:spTgt spid="64"/>
                                        </p:tgtEl>
                                        <p:attrNameLst>
                                          <p:attrName>ppt_x</p:attrName>
                                        </p:attrNameLst>
                                      </p:cBhvr>
                                      <p:tavLst>
                                        <p:tav tm="0">
                                          <p:val>
                                            <p:strVal val="0-#ppt_w/2"/>
                                          </p:val>
                                        </p:tav>
                                        <p:tav tm="100000">
                                          <p:val>
                                            <p:strVal val="#ppt_x"/>
                                          </p:val>
                                        </p:tav>
                                      </p:tavLst>
                                    </p:anim>
                                    <p:anim calcmode="lin" valueType="num">
                                      <p:cBhvr additive="base">
                                        <p:cTn id="38" dur="500" fill="hold"/>
                                        <p:tgtEl>
                                          <p:spTgt spid="64"/>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nodeType="afterEffect">
                                  <p:stCondLst>
                                    <p:cond delay="0"/>
                                  </p:stCondLst>
                                  <p:childTnLst>
                                    <p:set>
                                      <p:cBhvr>
                                        <p:cTn id="41" dur="1" fill="hold">
                                          <p:stCondLst>
                                            <p:cond delay="0"/>
                                          </p:stCondLst>
                                        </p:cTn>
                                        <p:tgtEl>
                                          <p:spTgt spid="65"/>
                                        </p:tgtEl>
                                        <p:attrNameLst>
                                          <p:attrName>style.visibility</p:attrName>
                                        </p:attrNameLst>
                                      </p:cBhvr>
                                      <p:to>
                                        <p:strVal val="visible"/>
                                      </p:to>
                                    </p:set>
                                    <p:anim calcmode="lin" valueType="num">
                                      <p:cBhvr additive="base">
                                        <p:cTn id="42" dur="500" fill="hold"/>
                                        <p:tgtEl>
                                          <p:spTgt spid="65"/>
                                        </p:tgtEl>
                                        <p:attrNameLst>
                                          <p:attrName>ppt_x</p:attrName>
                                        </p:attrNameLst>
                                      </p:cBhvr>
                                      <p:tavLst>
                                        <p:tav tm="0">
                                          <p:val>
                                            <p:strVal val="1+#ppt_w/2"/>
                                          </p:val>
                                        </p:tav>
                                        <p:tav tm="100000">
                                          <p:val>
                                            <p:strVal val="#ppt_x"/>
                                          </p:val>
                                        </p:tav>
                                      </p:tavLst>
                                    </p:anim>
                                    <p:anim calcmode="lin" valueType="num">
                                      <p:cBhvr additive="base">
                                        <p:cTn id="43" dur="500" fill="hold"/>
                                        <p:tgtEl>
                                          <p:spTgt spid="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748919" y="2528859"/>
            <a:ext cx="3123104" cy="3063672"/>
            <a:chOff x="1311264" y="1939967"/>
            <a:chExt cx="2342633" cy="2297754"/>
          </a:xfrm>
        </p:grpSpPr>
        <p:sp>
          <p:nvSpPr>
            <p:cNvPr id="4" name="椭圆 3"/>
            <p:cNvSpPr/>
            <p:nvPr/>
          </p:nvSpPr>
          <p:spPr>
            <a:xfrm>
              <a:off x="1311264" y="2189999"/>
              <a:ext cx="2072913" cy="2047722"/>
            </a:xfrm>
            <a:prstGeom prst="ellipse">
              <a:avLst/>
            </a:prstGeom>
            <a:solidFill>
              <a:schemeClr val="accent3"/>
            </a:solidFill>
            <a:ln w="57150" cap="flat" cmpd="sng" algn="ctr">
              <a:solidFill>
                <a:schemeClr val="accent1"/>
              </a:solidFill>
              <a:prstDash val="sysDot"/>
              <a:miter lim="800000"/>
            </a:ln>
            <a:effectLst/>
          </p:spPr>
          <p:txBody>
            <a:bodyPr anchor="ctr"/>
            <a:lstStyle/>
            <a:p>
              <a:pPr>
                <a:defRPr/>
              </a:pPr>
              <a:endParaRPr lang="zh-CN" altLang="en-US" sz="2700" kern="0" dirty="0">
                <a:solidFill>
                  <a:prstClr val="white"/>
                </a:solidFill>
                <a:latin typeface="Arial" panose="020B0604020202020204" pitchFamily="34" charset="0"/>
                <a:cs typeface="+mn-ea"/>
              </a:endParaRPr>
            </a:p>
          </p:txBody>
        </p:sp>
        <p:sp>
          <p:nvSpPr>
            <p:cNvPr id="5" name="椭圆 4"/>
            <p:cNvSpPr/>
            <p:nvPr/>
          </p:nvSpPr>
          <p:spPr>
            <a:xfrm>
              <a:off x="2938957" y="2294381"/>
              <a:ext cx="565457" cy="559883"/>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prstClr val="white"/>
                </a:solidFill>
                <a:latin typeface="Calibri" panose="020F0502020204030204"/>
                <a:cs typeface="+mn-ea"/>
              </a:endParaRPr>
            </a:p>
          </p:txBody>
        </p:sp>
        <p:pic>
          <p:nvPicPr>
            <p:cNvPr id="6" name="图片 29"/>
            <p:cNvPicPr>
              <a:picLocks noChangeAspect="1"/>
            </p:cNvPicPr>
            <p:nvPr/>
          </p:nvPicPr>
          <p:blipFill>
            <a:blip r:embed="rId2" cstate="print">
              <a:extLst>
                <a:ext uri="{28A0092B-C50C-407E-A947-70E740481C1C}">
                  <a14:useLocalDpi xmlns:a14="http://schemas.microsoft.com/office/drawing/2010/main" val="0"/>
                </a:ext>
              </a:extLst>
            </a:blip>
            <a:srcRect t="5220"/>
            <a:stretch>
              <a:fillRect/>
            </a:stretch>
          </p:blipFill>
          <p:spPr bwMode="auto">
            <a:xfrm>
              <a:off x="3028339" y="2423334"/>
              <a:ext cx="381785" cy="30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椭圆 6"/>
            <p:cNvSpPr/>
            <p:nvPr/>
          </p:nvSpPr>
          <p:spPr>
            <a:xfrm>
              <a:off x="2310155" y="1939967"/>
              <a:ext cx="548405" cy="543035"/>
            </a:xfrm>
            <a:prstGeom prst="ellipse">
              <a:avLst/>
            </a:prstGeom>
            <a:solidFill>
              <a:schemeClr val="tx2"/>
            </a:solidFill>
            <a:ln w="12700" cap="flat" cmpd="sng" algn="ctr">
              <a:noFill/>
              <a:prstDash val="solid"/>
              <a:miter lim="800000"/>
            </a:ln>
            <a:effectLst/>
          </p:spPr>
          <p:txBody>
            <a:bodyPr anchor="ctr"/>
            <a:lstStyle/>
            <a:p>
              <a:pPr algn="ctr">
                <a:defRPr/>
              </a:pPr>
              <a:endParaRPr lang="zh-CN" altLang="en-US" kern="0">
                <a:solidFill>
                  <a:prstClr val="white"/>
                </a:solidFill>
                <a:latin typeface="Calibri" panose="020F0502020204030204"/>
                <a:cs typeface="+mn-ea"/>
              </a:endParaRPr>
            </a:p>
          </p:txBody>
        </p:sp>
        <p:pic>
          <p:nvPicPr>
            <p:cNvPr id="8" name="图片 32"/>
            <p:cNvPicPr>
              <a:picLocks noChangeAspect="1"/>
            </p:cNvPicPr>
            <p:nvPr/>
          </p:nvPicPr>
          <p:blipFill>
            <a:blip r:embed="rId3" cstate="print">
              <a:extLst>
                <a:ext uri="{28A0092B-C50C-407E-A947-70E740481C1C}">
                  <a14:useLocalDpi xmlns:a14="http://schemas.microsoft.com/office/drawing/2010/main" val="0"/>
                </a:ext>
              </a:extLst>
            </a:blip>
            <a:srcRect l="23180" t="13547" r="24422" b="28755"/>
            <a:stretch>
              <a:fillRect/>
            </a:stretch>
          </p:blipFill>
          <p:spPr bwMode="auto">
            <a:xfrm>
              <a:off x="2466935" y="2083825"/>
              <a:ext cx="234843" cy="255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椭圆 8"/>
            <p:cNvSpPr/>
            <p:nvPr/>
          </p:nvSpPr>
          <p:spPr>
            <a:xfrm>
              <a:off x="3105492" y="2996053"/>
              <a:ext cx="548405" cy="541739"/>
            </a:xfrm>
            <a:prstGeom prst="ellipse">
              <a:avLst/>
            </a:prstGeom>
            <a:solidFill>
              <a:schemeClr val="accent2"/>
            </a:solidFill>
            <a:ln w="12700" cap="flat" cmpd="sng" algn="ctr">
              <a:noFill/>
              <a:prstDash val="solid"/>
              <a:miter lim="800000"/>
            </a:ln>
            <a:effectLst/>
          </p:spPr>
          <p:txBody>
            <a:bodyPr anchor="ctr"/>
            <a:lstStyle/>
            <a:p>
              <a:pPr algn="ctr">
                <a:defRPr/>
              </a:pPr>
              <a:endParaRPr lang="zh-CN" altLang="en-US" kern="0">
                <a:solidFill>
                  <a:prstClr val="white"/>
                </a:solidFill>
                <a:latin typeface="Calibri" panose="020F0502020204030204"/>
                <a:cs typeface="+mn-ea"/>
              </a:endParaRPr>
            </a:p>
          </p:txBody>
        </p:sp>
        <p:sp>
          <p:nvSpPr>
            <p:cNvPr id="10" name="任意多边形 9"/>
            <p:cNvSpPr/>
            <p:nvPr/>
          </p:nvSpPr>
          <p:spPr>
            <a:xfrm>
              <a:off x="3171130" y="3127020"/>
              <a:ext cx="321431" cy="243653"/>
            </a:xfrm>
            <a:custGeom>
              <a:avLst/>
              <a:gdLst>
                <a:gd name="connsiteX0" fmla="*/ 332089 w 388650"/>
                <a:gd name="connsiteY0" fmla="*/ 43940 h 298935"/>
                <a:gd name="connsiteX1" fmla="*/ 354779 w 388650"/>
                <a:gd name="connsiteY1" fmla="*/ 43940 h 298935"/>
                <a:gd name="connsiteX2" fmla="*/ 388650 w 388650"/>
                <a:gd name="connsiteY2" fmla="*/ 77811 h 298935"/>
                <a:gd name="connsiteX3" fmla="*/ 388650 w 388650"/>
                <a:gd name="connsiteY3" fmla="*/ 162486 h 298935"/>
                <a:gd name="connsiteX4" fmla="*/ 388650 w 388650"/>
                <a:gd name="connsiteY4" fmla="*/ 213291 h 298935"/>
                <a:gd name="connsiteX5" fmla="*/ 354779 w 388650"/>
                <a:gd name="connsiteY5" fmla="*/ 247162 h 298935"/>
                <a:gd name="connsiteX6" fmla="*/ 328319 w 388650"/>
                <a:gd name="connsiteY6" fmla="*/ 247162 h 298935"/>
                <a:gd name="connsiteX7" fmla="*/ 262816 w 388650"/>
                <a:gd name="connsiteY7" fmla="*/ 298935 h 298935"/>
                <a:gd name="connsiteX8" fmla="*/ 237822 w 388650"/>
                <a:gd name="connsiteY8" fmla="*/ 247162 h 298935"/>
                <a:gd name="connsiteX9" fmla="*/ 60533 w 388650"/>
                <a:gd name="connsiteY9" fmla="*/ 247162 h 298935"/>
                <a:gd name="connsiteX10" fmla="*/ 26662 w 388650"/>
                <a:gd name="connsiteY10" fmla="*/ 213291 h 298935"/>
                <a:gd name="connsiteX11" fmla="*/ 26662 w 388650"/>
                <a:gd name="connsiteY11" fmla="*/ 188693 h 298935"/>
                <a:gd name="connsiteX12" fmla="*/ 27227 w 388650"/>
                <a:gd name="connsiteY12" fmla="*/ 188927 h 298935"/>
                <a:gd name="connsiteX13" fmla="*/ 300065 w 388650"/>
                <a:gd name="connsiteY13" fmla="*/ 188927 h 298935"/>
                <a:gd name="connsiteX14" fmla="*/ 332089 w 388650"/>
                <a:gd name="connsiteY14" fmla="*/ 156903 h 298935"/>
                <a:gd name="connsiteX15" fmla="*/ 28100 w 388650"/>
                <a:gd name="connsiteY15" fmla="*/ 0 h 298935"/>
                <a:gd name="connsiteX16" fmla="*/ 290988 w 388650"/>
                <a:gd name="connsiteY16" fmla="*/ 0 h 298935"/>
                <a:gd name="connsiteX17" fmla="*/ 319088 w 388650"/>
                <a:gd name="connsiteY17" fmla="*/ 28100 h 298935"/>
                <a:gd name="connsiteX18" fmla="*/ 319088 w 388650"/>
                <a:gd name="connsiteY18" fmla="*/ 140499 h 298935"/>
                <a:gd name="connsiteX19" fmla="*/ 290988 w 388650"/>
                <a:gd name="connsiteY19" fmla="*/ 168599 h 298935"/>
                <a:gd name="connsiteX20" fmla="*/ 28100 w 388650"/>
                <a:gd name="connsiteY20" fmla="*/ 168599 h 298935"/>
                <a:gd name="connsiteX21" fmla="*/ 0 w 388650"/>
                <a:gd name="connsiteY21" fmla="*/ 140499 h 298935"/>
                <a:gd name="connsiteX22" fmla="*/ 0 w 388650"/>
                <a:gd name="connsiteY22" fmla="*/ 28100 h 298935"/>
                <a:gd name="connsiteX23" fmla="*/ 28100 w 388650"/>
                <a:gd name="connsiteY23" fmla="*/ 0 h 298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8650" h="298935">
                  <a:moveTo>
                    <a:pt x="332089" y="43940"/>
                  </a:moveTo>
                  <a:lnTo>
                    <a:pt x="354779" y="43940"/>
                  </a:lnTo>
                  <a:cubicBezTo>
                    <a:pt x="373485" y="43940"/>
                    <a:pt x="388650" y="59105"/>
                    <a:pt x="388650" y="77811"/>
                  </a:cubicBezTo>
                  <a:lnTo>
                    <a:pt x="388650" y="162486"/>
                  </a:lnTo>
                  <a:lnTo>
                    <a:pt x="388650" y="213291"/>
                  </a:lnTo>
                  <a:cubicBezTo>
                    <a:pt x="388650" y="231997"/>
                    <a:pt x="373485" y="247162"/>
                    <a:pt x="354779" y="247162"/>
                  </a:cubicBezTo>
                  <a:lnTo>
                    <a:pt x="328319" y="247162"/>
                  </a:lnTo>
                  <a:lnTo>
                    <a:pt x="262816" y="298935"/>
                  </a:lnTo>
                  <a:lnTo>
                    <a:pt x="237822" y="247162"/>
                  </a:lnTo>
                  <a:lnTo>
                    <a:pt x="60533" y="247162"/>
                  </a:lnTo>
                  <a:cubicBezTo>
                    <a:pt x="41827" y="247162"/>
                    <a:pt x="26662" y="231997"/>
                    <a:pt x="26662" y="213291"/>
                  </a:cubicBezTo>
                  <a:lnTo>
                    <a:pt x="26662" y="188693"/>
                  </a:lnTo>
                  <a:lnTo>
                    <a:pt x="27227" y="188927"/>
                  </a:lnTo>
                  <a:lnTo>
                    <a:pt x="300065" y="188927"/>
                  </a:lnTo>
                  <a:cubicBezTo>
                    <a:pt x="317751" y="188927"/>
                    <a:pt x="332089" y="174589"/>
                    <a:pt x="332089" y="156903"/>
                  </a:cubicBezTo>
                  <a:close/>
                  <a:moveTo>
                    <a:pt x="28100" y="0"/>
                  </a:moveTo>
                  <a:lnTo>
                    <a:pt x="290988" y="0"/>
                  </a:lnTo>
                  <a:cubicBezTo>
                    <a:pt x="306507" y="0"/>
                    <a:pt x="319088" y="12581"/>
                    <a:pt x="319088" y="28100"/>
                  </a:cubicBezTo>
                  <a:lnTo>
                    <a:pt x="319088" y="140499"/>
                  </a:lnTo>
                  <a:cubicBezTo>
                    <a:pt x="319088" y="156018"/>
                    <a:pt x="306507" y="168599"/>
                    <a:pt x="290988" y="168599"/>
                  </a:cubicBezTo>
                  <a:lnTo>
                    <a:pt x="28100" y="168599"/>
                  </a:lnTo>
                  <a:cubicBezTo>
                    <a:pt x="12581" y="168599"/>
                    <a:pt x="0" y="156018"/>
                    <a:pt x="0" y="140499"/>
                  </a:cubicBezTo>
                  <a:lnTo>
                    <a:pt x="0" y="28100"/>
                  </a:lnTo>
                  <a:cubicBezTo>
                    <a:pt x="0" y="12581"/>
                    <a:pt x="12581" y="0"/>
                    <a:pt x="28100" y="0"/>
                  </a:cubicBezTo>
                  <a:close/>
                </a:path>
              </a:pathLst>
            </a:custGeom>
            <a:solidFill>
              <a:sysClr val="window" lastClr="FFFFFF"/>
            </a:solidFill>
            <a:ln w="12700" cap="flat" cmpd="sng" algn="ctr">
              <a:noFill/>
              <a:prstDash val="solid"/>
              <a:miter lim="800000"/>
            </a:ln>
            <a:effectLst/>
          </p:spPr>
          <p:txBody>
            <a:bodyPr anchor="ctr"/>
            <a:lstStyle/>
            <a:p>
              <a:pPr algn="ctr">
                <a:defRPr/>
              </a:pPr>
              <a:endParaRPr lang="zh-CN" altLang="en-US" kern="0">
                <a:solidFill>
                  <a:prstClr val="white"/>
                </a:solidFill>
                <a:latin typeface="Calibri" panose="020F0502020204030204"/>
                <a:cs typeface="+mn-ea"/>
              </a:endParaRPr>
            </a:p>
          </p:txBody>
        </p:sp>
        <p:sp>
          <p:nvSpPr>
            <p:cNvPr id="11" name="椭圆 10"/>
            <p:cNvSpPr/>
            <p:nvPr/>
          </p:nvSpPr>
          <p:spPr>
            <a:xfrm>
              <a:off x="2879935" y="3715393"/>
              <a:ext cx="447382" cy="443241"/>
            </a:xfrm>
            <a:prstGeom prst="ellipse">
              <a:avLst/>
            </a:prstGeom>
            <a:solidFill>
              <a:schemeClr val="accent4"/>
            </a:solidFill>
            <a:ln w="12700" cap="flat" cmpd="sng" algn="ctr">
              <a:noFill/>
              <a:prstDash val="solid"/>
              <a:miter lim="800000"/>
            </a:ln>
            <a:effectLst/>
          </p:spPr>
          <p:txBody>
            <a:bodyPr anchor="ctr"/>
            <a:lstStyle/>
            <a:p>
              <a:pPr algn="ctr">
                <a:defRPr/>
              </a:pPr>
              <a:endParaRPr lang="zh-CN" altLang="en-US" kern="0" dirty="0">
                <a:solidFill>
                  <a:prstClr val="white"/>
                </a:solidFill>
                <a:latin typeface="Calibri" panose="020F0502020204030204"/>
                <a:cs typeface="+mn-ea"/>
              </a:endParaRPr>
            </a:p>
          </p:txBody>
        </p:sp>
        <p:sp>
          <p:nvSpPr>
            <p:cNvPr id="12" name="任意多边形 11"/>
            <p:cNvSpPr/>
            <p:nvPr/>
          </p:nvSpPr>
          <p:spPr>
            <a:xfrm rot="10800000" flipH="1">
              <a:off x="2951599" y="3822545"/>
              <a:ext cx="284699" cy="209956"/>
            </a:xfrm>
            <a:custGeom>
              <a:avLst/>
              <a:gdLst>
                <a:gd name="connsiteX0" fmla="*/ 441259 w 1065398"/>
                <a:gd name="connsiteY0" fmla="*/ 795512 h 795512"/>
                <a:gd name="connsiteX1" fmla="*/ 624139 w 1065398"/>
                <a:gd name="connsiteY1" fmla="*/ 795512 h 795512"/>
                <a:gd name="connsiteX2" fmla="*/ 624139 w 1065398"/>
                <a:gd name="connsiteY2" fmla="*/ 611235 h 795512"/>
                <a:gd name="connsiteX3" fmla="*/ 975398 w 1065398"/>
                <a:gd name="connsiteY3" fmla="*/ 611235 h 795512"/>
                <a:gd name="connsiteX4" fmla="*/ 1065398 w 1065398"/>
                <a:gd name="connsiteY4" fmla="*/ 521235 h 795512"/>
                <a:gd name="connsiteX5" fmla="*/ 975398 w 1065398"/>
                <a:gd name="connsiteY5" fmla="*/ 431235 h 795512"/>
                <a:gd name="connsiteX6" fmla="*/ 624139 w 1065398"/>
                <a:gd name="connsiteY6" fmla="*/ 431235 h 795512"/>
                <a:gd name="connsiteX7" fmla="*/ 624139 w 1065398"/>
                <a:gd name="connsiteY7" fmla="*/ 0 h 795512"/>
                <a:gd name="connsiteX8" fmla="*/ 441259 w 1065398"/>
                <a:gd name="connsiteY8" fmla="*/ 0 h 795512"/>
                <a:gd name="connsiteX9" fmla="*/ 441259 w 1065398"/>
                <a:gd name="connsiteY9" fmla="*/ 217756 h 795512"/>
                <a:gd name="connsiteX10" fmla="*/ 90000 w 1065398"/>
                <a:gd name="connsiteY10" fmla="*/ 217756 h 795512"/>
                <a:gd name="connsiteX11" fmla="*/ 0 w 1065398"/>
                <a:gd name="connsiteY11" fmla="*/ 307756 h 795512"/>
                <a:gd name="connsiteX12" fmla="*/ 90000 w 1065398"/>
                <a:gd name="connsiteY12" fmla="*/ 397756 h 795512"/>
                <a:gd name="connsiteX13" fmla="*/ 441259 w 1065398"/>
                <a:gd name="connsiteY13" fmla="*/ 397756 h 795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65398" h="795512">
                  <a:moveTo>
                    <a:pt x="441259" y="795512"/>
                  </a:moveTo>
                  <a:lnTo>
                    <a:pt x="624139" y="795512"/>
                  </a:lnTo>
                  <a:lnTo>
                    <a:pt x="624139" y="611235"/>
                  </a:lnTo>
                  <a:lnTo>
                    <a:pt x="975398" y="611235"/>
                  </a:lnTo>
                  <a:lnTo>
                    <a:pt x="1065398" y="521235"/>
                  </a:lnTo>
                  <a:lnTo>
                    <a:pt x="975398" y="431235"/>
                  </a:lnTo>
                  <a:lnTo>
                    <a:pt x="624139" y="431235"/>
                  </a:lnTo>
                  <a:lnTo>
                    <a:pt x="624139" y="0"/>
                  </a:lnTo>
                  <a:lnTo>
                    <a:pt x="441259" y="0"/>
                  </a:lnTo>
                  <a:lnTo>
                    <a:pt x="441259" y="217756"/>
                  </a:lnTo>
                  <a:lnTo>
                    <a:pt x="90000" y="217756"/>
                  </a:lnTo>
                  <a:lnTo>
                    <a:pt x="0" y="307756"/>
                  </a:lnTo>
                  <a:lnTo>
                    <a:pt x="90000" y="397756"/>
                  </a:lnTo>
                  <a:lnTo>
                    <a:pt x="441259" y="397756"/>
                  </a:lnTo>
                  <a:close/>
                </a:path>
              </a:pathLst>
            </a:custGeom>
            <a:solidFill>
              <a:sysClr val="window" lastClr="FFFFFF"/>
            </a:solidFill>
            <a:ln w="12700" cap="flat" cmpd="sng" algn="ctr">
              <a:noFill/>
              <a:prstDash val="solid"/>
              <a:miter lim="800000"/>
            </a:ln>
            <a:effectLst/>
          </p:spPr>
          <p:txBody>
            <a:bodyPr anchor="ctr"/>
            <a:lstStyle/>
            <a:p>
              <a:pPr algn="ctr">
                <a:defRPr/>
              </a:pPr>
              <a:endParaRPr lang="zh-CN" altLang="en-US" kern="0">
                <a:solidFill>
                  <a:prstClr val="white"/>
                </a:solidFill>
                <a:latin typeface="Calibri" panose="020F0502020204030204"/>
                <a:cs typeface="+mn-ea"/>
              </a:endParaRPr>
            </a:p>
          </p:txBody>
        </p:sp>
        <p:sp>
          <p:nvSpPr>
            <p:cNvPr id="17" name="矩形 16"/>
            <p:cNvSpPr/>
            <p:nvPr/>
          </p:nvSpPr>
          <p:spPr>
            <a:xfrm>
              <a:off x="1827385" y="2852617"/>
              <a:ext cx="994632" cy="807914"/>
            </a:xfrm>
            <a:prstGeom prst="rect">
              <a:avLst/>
            </a:prstGeom>
          </p:spPr>
          <p:txBody>
            <a:bodyPr wrap="none">
              <a:spAutoFit/>
            </a:bodyPr>
            <a:lstStyle/>
            <a:p>
              <a:pPr>
                <a:defRPr/>
              </a:pPr>
              <a:r>
                <a:rPr lang="en-US" altLang="zh-CN" sz="3200" kern="0" dirty="0">
                  <a:solidFill>
                    <a:prstClr val="white"/>
                  </a:solidFill>
                  <a:latin typeface="Arial" panose="020B0604020202020204" pitchFamily="34" charset="0"/>
                  <a:cs typeface="+mn-ea"/>
                </a:rPr>
                <a:t>TEXT</a:t>
              </a:r>
            </a:p>
            <a:p>
              <a:pPr>
                <a:defRPr/>
              </a:pPr>
              <a:r>
                <a:rPr lang="en-US" altLang="zh-CN" sz="3200" kern="0" dirty="0">
                  <a:solidFill>
                    <a:prstClr val="white"/>
                  </a:solidFill>
                  <a:latin typeface="Arial" panose="020B0604020202020204" pitchFamily="34" charset="0"/>
                  <a:cs typeface="+mn-ea"/>
                </a:rPr>
                <a:t>HERE</a:t>
              </a:r>
              <a:endParaRPr lang="zh-CN" altLang="en-US" sz="3200" kern="0" dirty="0">
                <a:solidFill>
                  <a:prstClr val="white"/>
                </a:solidFill>
                <a:latin typeface="Arial" panose="020B0604020202020204" pitchFamily="34" charset="0"/>
                <a:cs typeface="+mn-ea"/>
              </a:endParaRPr>
            </a:p>
          </p:txBody>
        </p:sp>
      </p:grpSp>
      <p:sp>
        <p:nvSpPr>
          <p:cNvPr id="15" name="TextBox 14"/>
          <p:cNvSpPr txBox="1"/>
          <p:nvPr/>
        </p:nvSpPr>
        <p:spPr>
          <a:xfrm>
            <a:off x="5712009" y="2862236"/>
            <a:ext cx="5208528" cy="3447085"/>
          </a:xfrm>
          <a:prstGeom prst="rect">
            <a:avLst/>
          </a:prstGeom>
          <a:noFill/>
        </p:spPr>
        <p:txBody>
          <a:bodyPr wrap="square" lIns="121908" tIns="60954" rIns="121908" bIns="60954" rtlCol="0">
            <a:spAutoFit/>
          </a:bodyPr>
          <a:lstStyle/>
          <a:p>
            <a:pPr>
              <a:lnSpc>
                <a:spcPct val="150000"/>
              </a:lnSpc>
            </a:pPr>
            <a:r>
              <a:rPr lang="zh-CN" altLang="en-US" sz="1600" dirty="0">
                <a:solidFill>
                  <a:schemeClr val="tx1">
                    <a:lumMod val="50000"/>
                    <a:lumOff val="50000"/>
                  </a:schemeClr>
                </a:solidFill>
              </a:rPr>
              <a:t>文字内容需概括精炼，建议与标题相关并符合整体语言风格，语言描述尽量简洁生动。</a:t>
            </a:r>
            <a:endParaRPr lang="zh-CN" altLang="en-US" sz="1600" dirty="0">
              <a:solidFill>
                <a:schemeClr val="tx1">
                  <a:lumMod val="50000"/>
                  <a:lumOff val="50000"/>
                </a:schemeClr>
              </a:solidFill>
              <a:latin typeface="+mn-ea"/>
              <a:cs typeface="+mn-ea"/>
            </a:endParaRPr>
          </a:p>
          <a:p>
            <a:pPr>
              <a:lnSpc>
                <a:spcPct val="150000"/>
              </a:lnSpc>
            </a:pPr>
            <a:r>
              <a:rPr lang="zh-CN" altLang="en-US" sz="1600" dirty="0">
                <a:solidFill>
                  <a:schemeClr val="tx1">
                    <a:lumMod val="50000"/>
                    <a:lumOff val="50000"/>
                  </a:schemeClr>
                </a:solidFill>
              </a:rPr>
              <a:t>文字内容需概括精炼，建议与标题相关并符合整体语言风格，语言描述尽量简洁生动。</a:t>
            </a:r>
            <a:endParaRPr lang="zh-CN" altLang="en-US" sz="1600" dirty="0">
              <a:solidFill>
                <a:schemeClr val="tx1">
                  <a:lumMod val="50000"/>
                  <a:lumOff val="50000"/>
                </a:schemeClr>
              </a:solidFill>
              <a:latin typeface="+mn-ea"/>
              <a:cs typeface="+mn-ea"/>
            </a:endParaRPr>
          </a:p>
          <a:p>
            <a:pPr>
              <a:lnSpc>
                <a:spcPct val="150000"/>
              </a:lnSpc>
            </a:pPr>
            <a:r>
              <a:rPr lang="zh-CN" altLang="en-US" sz="1600" dirty="0">
                <a:solidFill>
                  <a:schemeClr val="tx1">
                    <a:lumMod val="50000"/>
                    <a:lumOff val="50000"/>
                  </a:schemeClr>
                </a:solidFill>
              </a:rPr>
              <a:t>文字内容需概括精炼，建议与标题相关并符合整体语言风格，语言描述尽量简洁生动。</a:t>
            </a:r>
            <a:endParaRPr lang="zh-CN" altLang="en-US" sz="1600" dirty="0">
              <a:solidFill>
                <a:schemeClr val="tx1">
                  <a:lumMod val="50000"/>
                  <a:lumOff val="50000"/>
                </a:schemeClr>
              </a:solidFill>
              <a:latin typeface="+mn-ea"/>
              <a:cs typeface="+mn-ea"/>
            </a:endParaRPr>
          </a:p>
          <a:p>
            <a:pPr>
              <a:lnSpc>
                <a:spcPct val="150000"/>
              </a:lnSpc>
            </a:pPr>
            <a:r>
              <a:rPr lang="zh-CN" altLang="en-US" sz="1600" dirty="0">
                <a:solidFill>
                  <a:schemeClr val="tx1">
                    <a:lumMod val="50000"/>
                    <a:lumOff val="50000"/>
                  </a:schemeClr>
                </a:solidFill>
              </a:rPr>
              <a:t>文字内容需概括精炼，建议与标题相关并符合整体语言风格，语言描述尽量简洁生动。</a:t>
            </a:r>
            <a:endParaRPr lang="zh-CN" altLang="en-US" sz="1600" dirty="0">
              <a:solidFill>
                <a:schemeClr val="tx1">
                  <a:lumMod val="50000"/>
                  <a:lumOff val="50000"/>
                </a:schemeClr>
              </a:solidFill>
              <a:latin typeface="+mn-ea"/>
              <a:cs typeface="+mn-ea"/>
            </a:endParaRPr>
          </a:p>
          <a:p>
            <a:pPr>
              <a:lnSpc>
                <a:spcPct val="150000"/>
              </a:lnSpc>
            </a:pPr>
            <a:endParaRPr lang="zh-CN" altLang="en-US" sz="1600" dirty="0">
              <a:solidFill>
                <a:schemeClr val="tx1">
                  <a:lumMod val="50000"/>
                  <a:lumOff val="50000"/>
                </a:schemeClr>
              </a:solidFill>
              <a:latin typeface="+mn-ea"/>
              <a:cs typeface="+mn-ea"/>
            </a:endParaRPr>
          </a:p>
        </p:txBody>
      </p:sp>
      <p:sp>
        <p:nvSpPr>
          <p:cNvPr id="16" name="TextBox 15"/>
          <p:cNvSpPr txBox="1"/>
          <p:nvPr/>
        </p:nvSpPr>
        <p:spPr>
          <a:xfrm>
            <a:off x="5692705" y="2282638"/>
            <a:ext cx="2334851" cy="400097"/>
          </a:xfrm>
          <a:prstGeom prst="rect">
            <a:avLst/>
          </a:prstGeom>
          <a:solidFill>
            <a:schemeClr val="accent4"/>
          </a:solidFill>
        </p:spPr>
        <p:txBody>
          <a:bodyPr wrap="square" lIns="121908" tIns="60954" rIns="121908" bIns="60954" rtlCol="0">
            <a:spAutoFit/>
          </a:bodyPr>
          <a:lstStyle/>
          <a:p>
            <a:r>
              <a:rPr lang="en-US" altLang="zh-CN" b="1" dirty="0">
                <a:solidFill>
                  <a:schemeClr val="bg1"/>
                </a:solidFill>
                <a:cs typeface="+mn-ea"/>
              </a:rPr>
              <a:t>TEXT  HERE</a:t>
            </a:r>
            <a:endParaRPr lang="zh-CN" altLang="en-US" b="1" dirty="0">
              <a:solidFill>
                <a:schemeClr val="bg1"/>
              </a:solidFill>
              <a:cs typeface="+mn-ea"/>
            </a:endParaRPr>
          </a:p>
        </p:txBody>
      </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1500"/>
                                        <p:tgtEl>
                                          <p:spTgt spid="3"/>
                                        </p:tgtEl>
                                      </p:cBhvr>
                                    </p:animEffect>
                                  </p:childTnLst>
                                </p:cTn>
                              </p:par>
                            </p:childTnLst>
                          </p:cTn>
                        </p:par>
                        <p:par>
                          <p:cTn id="8" fill="hold">
                            <p:stCondLst>
                              <p:cond delay="1500"/>
                            </p:stCondLst>
                            <p:childTnLst>
                              <p:par>
                                <p:cTn id="9" presetID="42"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anim calcmode="lin" valueType="num">
                                      <p:cBhvr>
                                        <p:cTn id="12" dur="500" fill="hold"/>
                                        <p:tgtEl>
                                          <p:spTgt spid="16"/>
                                        </p:tgtEl>
                                        <p:attrNameLst>
                                          <p:attrName>ppt_x</p:attrName>
                                        </p:attrNameLst>
                                      </p:cBhvr>
                                      <p:tavLst>
                                        <p:tav tm="0">
                                          <p:val>
                                            <p:strVal val="#ppt_x"/>
                                          </p:val>
                                        </p:tav>
                                        <p:tav tm="100000">
                                          <p:val>
                                            <p:strVal val="#ppt_x"/>
                                          </p:val>
                                        </p:tav>
                                      </p:tavLst>
                                    </p:anim>
                                    <p:anim calcmode="lin" valueType="num">
                                      <p:cBhvr>
                                        <p:cTn id="13" dur="500" fill="hold"/>
                                        <p:tgtEl>
                                          <p:spTgt spid="16"/>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10"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3381572" y="2020264"/>
            <a:ext cx="1135206" cy="389851"/>
          </a:xfrm>
          <a:prstGeom prst="rect">
            <a:avLst/>
          </a:prstGeom>
          <a:noFill/>
        </p:spPr>
        <p:txBody>
          <a:bodyPr wrap="none" lIns="121908" tIns="60954" rIns="121908" bIns="60954" rtlCol="0">
            <a:spAutoFit/>
          </a:bodyPr>
          <a:lstStyle/>
          <a:p>
            <a:r>
              <a:rPr lang="zh-CN" altLang="en-US" sz="1700" b="1" dirty="0">
                <a:solidFill>
                  <a:schemeClr val="tx1">
                    <a:lumMod val="65000"/>
                    <a:lumOff val="35000"/>
                  </a:schemeClr>
                </a:solidFill>
                <a:latin typeface="微软雅黑" panose="020B0503020204020204" pitchFamily="34" charset="-122"/>
                <a:ea typeface="微软雅黑" panose="020B0503020204020204" pitchFamily="34" charset="-122"/>
                <a:cs typeface="Open Sans" panose="020B0606030504020204" pitchFamily="34" charset="0"/>
              </a:rPr>
              <a:t>填写姓名</a:t>
            </a:r>
            <a:endParaRPr lang="en-US" sz="1700" b="1" dirty="0">
              <a:solidFill>
                <a:schemeClr val="tx1">
                  <a:lumMod val="65000"/>
                  <a:lumOff val="3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8" name="TextBox 17"/>
          <p:cNvSpPr txBox="1"/>
          <p:nvPr/>
        </p:nvSpPr>
        <p:spPr>
          <a:xfrm>
            <a:off x="3497373" y="2387904"/>
            <a:ext cx="1195287" cy="307776"/>
          </a:xfrm>
          <a:prstGeom prst="rect">
            <a:avLst/>
          </a:prstGeom>
          <a:solidFill>
            <a:schemeClr val="tx2"/>
          </a:solidFill>
        </p:spPr>
        <p:txBody>
          <a:bodyPr wrap="square" lIns="121908" tIns="60954" rIns="121908" bIns="60954" rtlCol="0">
            <a:spAutoFit/>
          </a:bodyPr>
          <a:lstStyle/>
          <a:p>
            <a:pPr algn="ctr"/>
            <a:r>
              <a:rPr lang="en-US" sz="1200" i="1" dirty="0">
                <a:solidFill>
                  <a:schemeClr val="bg1"/>
                </a:solidFill>
                <a:latin typeface="Open Sans" panose="020B0606030504020204" pitchFamily="34" charset="0"/>
                <a:ea typeface="Open Sans" panose="020B0606030504020204" pitchFamily="34" charset="0"/>
                <a:cs typeface="Open Sans" panose="020B0606030504020204" pitchFamily="34" charset="0"/>
              </a:rPr>
              <a:t>Designer</a:t>
            </a:r>
          </a:p>
        </p:txBody>
      </p:sp>
      <p:sp>
        <p:nvSpPr>
          <p:cNvPr id="19" name="Rectangle 15"/>
          <p:cNvSpPr/>
          <p:nvPr/>
        </p:nvSpPr>
        <p:spPr>
          <a:xfrm>
            <a:off x="3384066" y="2864729"/>
            <a:ext cx="2731739" cy="1001300"/>
          </a:xfrm>
          <a:prstGeom prst="rect">
            <a:avLst/>
          </a:prstGeom>
        </p:spPr>
        <p:txBody>
          <a:bodyPr wrap="square" lIns="121908" tIns="60954" rIns="121908" bIns="60954">
            <a:spAutoFit/>
          </a:bodyPr>
          <a:lstStyle/>
          <a:p>
            <a:pPr algn="just">
              <a:lnSpc>
                <a:spcPct val="107000"/>
              </a:lnSpc>
              <a:spcAft>
                <a:spcPts val="1065"/>
              </a:spcAft>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设计的发展存在着一个时代价值观的问题即什么是设计？为什么而设计？对于多元化的今天，围绕这个问题。</a:t>
            </a:r>
          </a:p>
        </p:txBody>
      </p:sp>
      <p:sp>
        <p:nvSpPr>
          <p:cNvPr id="20" name="TextBox 19"/>
          <p:cNvSpPr txBox="1"/>
          <p:nvPr/>
        </p:nvSpPr>
        <p:spPr>
          <a:xfrm>
            <a:off x="3381572" y="4165409"/>
            <a:ext cx="1135206" cy="389851"/>
          </a:xfrm>
          <a:prstGeom prst="rect">
            <a:avLst/>
          </a:prstGeom>
          <a:noFill/>
        </p:spPr>
        <p:txBody>
          <a:bodyPr wrap="none" lIns="121908" tIns="60954" rIns="121908" bIns="60954" rtlCol="0">
            <a:spAutoFit/>
          </a:bodyPr>
          <a:lstStyle/>
          <a:p>
            <a:pPr lvl="0"/>
            <a:r>
              <a:rPr lang="zh-CN" altLang="en-US" sz="1700" b="1" dirty="0">
                <a:solidFill>
                  <a:prstClr val="black">
                    <a:lumMod val="65000"/>
                    <a:lumOff val="35000"/>
                  </a:prstClr>
                </a:solidFill>
                <a:latin typeface="微软雅黑" panose="020B0503020204020204" pitchFamily="34" charset="-122"/>
                <a:ea typeface="微软雅黑" panose="020B0503020204020204" pitchFamily="34" charset="-122"/>
                <a:cs typeface="Open Sans" panose="020B0606030504020204" pitchFamily="34" charset="0"/>
              </a:rPr>
              <a:t>填写姓名</a:t>
            </a:r>
            <a:endParaRPr lang="en-US" altLang="zh-CN" sz="1700" b="1" dirty="0">
              <a:solidFill>
                <a:prstClr val="black">
                  <a:lumMod val="65000"/>
                  <a:lumOff val="35000"/>
                </a:prst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1" name="TextBox 20"/>
          <p:cNvSpPr txBox="1"/>
          <p:nvPr/>
        </p:nvSpPr>
        <p:spPr>
          <a:xfrm>
            <a:off x="3497373" y="4533049"/>
            <a:ext cx="1073241" cy="307764"/>
          </a:xfrm>
          <a:prstGeom prst="rect">
            <a:avLst/>
          </a:prstGeom>
          <a:solidFill>
            <a:schemeClr val="tx2"/>
          </a:solidFill>
        </p:spPr>
        <p:txBody>
          <a:bodyPr wrap="square" lIns="121908" tIns="60954" rIns="121908" bIns="60954" rtlCol="0">
            <a:spAutoFit/>
          </a:bodyPr>
          <a:lstStyle/>
          <a:p>
            <a:pPr algn="ctr"/>
            <a:r>
              <a:rPr lang="en-US" sz="1200" i="1" dirty="0">
                <a:solidFill>
                  <a:schemeClr val="bg1"/>
                </a:solidFill>
                <a:latin typeface="Open Sans" panose="020B0606030504020204" pitchFamily="34" charset="0"/>
                <a:ea typeface="Open Sans" panose="020B0606030504020204" pitchFamily="34" charset="0"/>
                <a:cs typeface="Open Sans" panose="020B0606030504020204" pitchFamily="34" charset="0"/>
              </a:rPr>
              <a:t>Marketer</a:t>
            </a:r>
          </a:p>
        </p:txBody>
      </p:sp>
      <p:sp>
        <p:nvSpPr>
          <p:cNvPr id="22" name="Rectangle 21"/>
          <p:cNvSpPr/>
          <p:nvPr/>
        </p:nvSpPr>
        <p:spPr>
          <a:xfrm>
            <a:off x="3381573" y="5019989"/>
            <a:ext cx="2618431" cy="1001300"/>
          </a:xfrm>
          <a:prstGeom prst="rect">
            <a:avLst/>
          </a:prstGeom>
        </p:spPr>
        <p:txBody>
          <a:bodyPr wrap="square" lIns="121908" tIns="60954" rIns="121908" bIns="60954">
            <a:spAutoFit/>
          </a:bodyPr>
          <a:lstStyle/>
          <a:p>
            <a:pPr algn="just">
              <a:lnSpc>
                <a:spcPct val="107000"/>
              </a:lnSpc>
              <a:spcAft>
                <a:spcPts val="1065"/>
              </a:spcAft>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设计的发展存在着一个时代价值观的问题即什么是设计？为什么而设计？对于多元化的今天，围绕这个问题。</a:t>
            </a:r>
          </a:p>
        </p:txBody>
      </p:sp>
      <p:sp>
        <p:nvSpPr>
          <p:cNvPr id="23" name="TextBox 22"/>
          <p:cNvSpPr txBox="1"/>
          <p:nvPr/>
        </p:nvSpPr>
        <p:spPr>
          <a:xfrm>
            <a:off x="8373476" y="2020264"/>
            <a:ext cx="1135206" cy="389851"/>
          </a:xfrm>
          <a:prstGeom prst="rect">
            <a:avLst/>
          </a:prstGeom>
          <a:noFill/>
        </p:spPr>
        <p:txBody>
          <a:bodyPr wrap="none" lIns="121908" tIns="60954" rIns="121908" bIns="60954" rtlCol="0">
            <a:spAutoFit/>
          </a:bodyPr>
          <a:lstStyle/>
          <a:p>
            <a:pPr lvl="0"/>
            <a:r>
              <a:rPr lang="zh-CN" altLang="en-US" sz="1700" b="1" dirty="0">
                <a:solidFill>
                  <a:prstClr val="black">
                    <a:lumMod val="65000"/>
                    <a:lumOff val="35000"/>
                  </a:prstClr>
                </a:solidFill>
                <a:latin typeface="微软雅黑" panose="020B0503020204020204" pitchFamily="34" charset="-122"/>
                <a:ea typeface="微软雅黑" panose="020B0503020204020204" pitchFamily="34" charset="-122"/>
                <a:cs typeface="Open Sans" panose="020B0606030504020204" pitchFamily="34" charset="0"/>
              </a:rPr>
              <a:t>填写姓名</a:t>
            </a:r>
            <a:endParaRPr lang="en-US" altLang="zh-CN" sz="1700" b="1" dirty="0">
              <a:solidFill>
                <a:prstClr val="black">
                  <a:lumMod val="65000"/>
                  <a:lumOff val="35000"/>
                </a:prst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4" name="TextBox 23"/>
          <p:cNvSpPr txBox="1"/>
          <p:nvPr/>
        </p:nvSpPr>
        <p:spPr>
          <a:xfrm>
            <a:off x="8465489" y="2387904"/>
            <a:ext cx="1957809" cy="307764"/>
          </a:xfrm>
          <a:prstGeom prst="rect">
            <a:avLst/>
          </a:prstGeom>
          <a:solidFill>
            <a:schemeClr val="accent1"/>
          </a:solidFill>
        </p:spPr>
        <p:txBody>
          <a:bodyPr wrap="square" lIns="121908" tIns="60954" rIns="121908" bIns="60954" rtlCol="0">
            <a:spAutoFit/>
          </a:bodyPr>
          <a:lstStyle/>
          <a:p>
            <a:pPr algn="ctr"/>
            <a:r>
              <a:rPr lang="en-US" sz="1200" i="1" dirty="0">
                <a:solidFill>
                  <a:schemeClr val="bg1"/>
                </a:solidFill>
                <a:latin typeface="Open Sans" panose="020B0606030504020204" pitchFamily="34" charset="0"/>
                <a:ea typeface="Open Sans" panose="020B0606030504020204" pitchFamily="34" charset="0"/>
                <a:cs typeface="Open Sans" panose="020B0606030504020204" pitchFamily="34" charset="0"/>
              </a:rPr>
              <a:t>Consulting Manager</a:t>
            </a:r>
          </a:p>
        </p:txBody>
      </p:sp>
      <p:sp>
        <p:nvSpPr>
          <p:cNvPr id="25" name="Rectangle 29"/>
          <p:cNvSpPr/>
          <p:nvPr/>
        </p:nvSpPr>
        <p:spPr>
          <a:xfrm>
            <a:off x="8373478" y="2874845"/>
            <a:ext cx="2618431" cy="1001300"/>
          </a:xfrm>
          <a:prstGeom prst="rect">
            <a:avLst/>
          </a:prstGeom>
        </p:spPr>
        <p:txBody>
          <a:bodyPr wrap="square" lIns="121908" tIns="60954" rIns="121908" bIns="60954">
            <a:spAutoFit/>
          </a:bodyPr>
          <a:lstStyle/>
          <a:p>
            <a:pPr algn="just">
              <a:lnSpc>
                <a:spcPct val="107000"/>
              </a:lnSpc>
              <a:spcAft>
                <a:spcPts val="1065"/>
              </a:spcAft>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设计的发展存在着一个时代价值观的问题即什么是设计？为什么而设计？对于多元化的今天，围绕这个问题。</a:t>
            </a:r>
          </a:p>
        </p:txBody>
      </p:sp>
      <p:sp>
        <p:nvSpPr>
          <p:cNvPr id="26" name="TextBox 25"/>
          <p:cNvSpPr txBox="1"/>
          <p:nvPr/>
        </p:nvSpPr>
        <p:spPr>
          <a:xfrm>
            <a:off x="8373476" y="4165409"/>
            <a:ext cx="1135206" cy="389851"/>
          </a:xfrm>
          <a:prstGeom prst="rect">
            <a:avLst/>
          </a:prstGeom>
          <a:noFill/>
        </p:spPr>
        <p:txBody>
          <a:bodyPr wrap="none" lIns="121908" tIns="60954" rIns="121908" bIns="60954" rtlCol="0">
            <a:spAutoFit/>
          </a:bodyPr>
          <a:lstStyle/>
          <a:p>
            <a:pPr lvl="0"/>
            <a:r>
              <a:rPr lang="zh-CN" altLang="en-US" sz="1700" b="1" dirty="0">
                <a:solidFill>
                  <a:prstClr val="black">
                    <a:lumMod val="65000"/>
                    <a:lumOff val="35000"/>
                  </a:prstClr>
                </a:solidFill>
                <a:latin typeface="微软雅黑" panose="020B0503020204020204" pitchFamily="34" charset="-122"/>
                <a:ea typeface="微软雅黑" panose="020B0503020204020204" pitchFamily="34" charset="-122"/>
                <a:cs typeface="Open Sans" panose="020B0606030504020204" pitchFamily="34" charset="0"/>
              </a:rPr>
              <a:t>填写姓名</a:t>
            </a:r>
            <a:endParaRPr lang="en-US" altLang="zh-CN" sz="1700" b="1" dirty="0">
              <a:solidFill>
                <a:prstClr val="black">
                  <a:lumMod val="65000"/>
                  <a:lumOff val="35000"/>
                </a:prst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7" name="TextBox 26"/>
          <p:cNvSpPr txBox="1"/>
          <p:nvPr/>
        </p:nvSpPr>
        <p:spPr>
          <a:xfrm>
            <a:off x="8465488" y="4533049"/>
            <a:ext cx="1326254" cy="307764"/>
          </a:xfrm>
          <a:prstGeom prst="rect">
            <a:avLst/>
          </a:prstGeom>
          <a:solidFill>
            <a:schemeClr val="accent1"/>
          </a:solidFill>
        </p:spPr>
        <p:txBody>
          <a:bodyPr wrap="square" lIns="121908" tIns="60954" rIns="121908" bIns="60954" rtlCol="0">
            <a:spAutoFit/>
          </a:bodyPr>
          <a:lstStyle/>
          <a:p>
            <a:r>
              <a:rPr lang="en-US" sz="1200" i="1" dirty="0">
                <a:solidFill>
                  <a:schemeClr val="bg1"/>
                </a:solidFill>
                <a:latin typeface="Open Sans" panose="020B0606030504020204" pitchFamily="34" charset="0"/>
                <a:ea typeface="Open Sans" panose="020B0606030504020204" pitchFamily="34" charset="0"/>
                <a:cs typeface="Open Sans" panose="020B0606030504020204" pitchFamily="34" charset="0"/>
              </a:rPr>
              <a:t>Developer</a:t>
            </a:r>
          </a:p>
        </p:txBody>
      </p:sp>
      <p:sp>
        <p:nvSpPr>
          <p:cNvPr id="28" name="Rectangle 33"/>
          <p:cNvSpPr/>
          <p:nvPr/>
        </p:nvSpPr>
        <p:spPr>
          <a:xfrm>
            <a:off x="8373478" y="5019989"/>
            <a:ext cx="2618431" cy="1001300"/>
          </a:xfrm>
          <a:prstGeom prst="rect">
            <a:avLst/>
          </a:prstGeom>
        </p:spPr>
        <p:txBody>
          <a:bodyPr wrap="square" lIns="121908" tIns="60954" rIns="121908" bIns="60954">
            <a:spAutoFit/>
          </a:bodyPr>
          <a:lstStyle/>
          <a:p>
            <a:pPr algn="just">
              <a:lnSpc>
                <a:spcPct val="107000"/>
              </a:lnSpc>
              <a:spcAft>
                <a:spcPts val="1065"/>
              </a:spcAft>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设计的发展存在着一个时代价值观的问题即什么是设计？为什么而设计？对于多元化的今天，围绕这个问题。</a:t>
            </a:r>
          </a:p>
        </p:txBody>
      </p:sp>
      <p:pic>
        <p:nvPicPr>
          <p:cNvPr id="29" name="图片占位符 8"/>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1447552" y="2015426"/>
            <a:ext cx="1749959" cy="1750187"/>
          </a:xfrm>
          <a:prstGeom prst="roundRect">
            <a:avLst>
              <a:gd name="adj" fmla="val 3449"/>
            </a:avLst>
          </a:prstGeom>
          <a:ln w="12700">
            <a:solidFill>
              <a:schemeClr val="bg1"/>
            </a:solidFill>
          </a:ln>
        </p:spPr>
      </p:pic>
      <p:pic>
        <p:nvPicPr>
          <p:cNvPr id="30" name="图片占位符 10"/>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6415666" y="2015426"/>
            <a:ext cx="1749959" cy="1750187"/>
          </a:xfrm>
          <a:prstGeom prst="roundRect">
            <a:avLst>
              <a:gd name="adj" fmla="val 3449"/>
            </a:avLst>
          </a:prstGeom>
          <a:ln w="12700">
            <a:solidFill>
              <a:schemeClr val="bg1"/>
            </a:solidFill>
          </a:ln>
        </p:spPr>
      </p:pic>
      <p:pic>
        <p:nvPicPr>
          <p:cNvPr id="31" name="图片占位符 1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1447552" y="4165409"/>
            <a:ext cx="1749959" cy="1750187"/>
          </a:xfrm>
          <a:prstGeom prst="roundRect">
            <a:avLst>
              <a:gd name="adj" fmla="val 3449"/>
            </a:avLst>
          </a:prstGeom>
          <a:ln w="12700">
            <a:solidFill>
              <a:schemeClr val="bg1"/>
            </a:solidFill>
          </a:ln>
        </p:spPr>
      </p:pic>
      <p:pic>
        <p:nvPicPr>
          <p:cNvPr id="32" name="图片占位符 12"/>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6415666" y="4172633"/>
            <a:ext cx="1749959" cy="1750187"/>
          </a:xfrm>
          <a:prstGeom prst="roundRect">
            <a:avLst>
              <a:gd name="adj" fmla="val 3449"/>
            </a:avLst>
          </a:prstGeom>
          <a:ln w="12700">
            <a:solidFill>
              <a:schemeClr val="bg1"/>
            </a:solidFill>
          </a:ln>
        </p:spPr>
      </p:pic>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2" presetClass="entr" presetSubtype="2" fill="hold" grpId="0" nodeType="afterEffect" p14:presetBounceEnd="46000">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14:bounceEnd="46000">
                                          <p:cBhvr additive="base">
                                            <p:cTn id="13" dur="300" fill="hold"/>
                                            <p:tgtEl>
                                              <p:spTgt spid="17"/>
                                            </p:tgtEl>
                                            <p:attrNameLst>
                                              <p:attrName>ppt_x</p:attrName>
                                            </p:attrNameLst>
                                          </p:cBhvr>
                                          <p:tavLst>
                                            <p:tav tm="0">
                                              <p:val>
                                                <p:strVal val="1+#ppt_w/2"/>
                                              </p:val>
                                            </p:tav>
                                            <p:tav tm="100000">
                                              <p:val>
                                                <p:strVal val="#ppt_x"/>
                                              </p:val>
                                            </p:tav>
                                          </p:tavLst>
                                        </p:anim>
                                        <p:anim calcmode="lin" valueType="num" p14:bounceEnd="46000">
                                          <p:cBhvr additive="base">
                                            <p:cTn id="14" dur="300" fill="hold"/>
                                            <p:tgtEl>
                                              <p:spTgt spid="17"/>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14:presetBounceEnd="46000">
                                      <p:stCondLst>
                                        <p:cond delay="200"/>
                                      </p:stCondLst>
                                      <p:childTnLst>
                                        <p:set>
                                          <p:cBhvr>
                                            <p:cTn id="16" dur="1" fill="hold">
                                              <p:stCondLst>
                                                <p:cond delay="0"/>
                                              </p:stCondLst>
                                            </p:cTn>
                                            <p:tgtEl>
                                              <p:spTgt spid="18"/>
                                            </p:tgtEl>
                                            <p:attrNameLst>
                                              <p:attrName>style.visibility</p:attrName>
                                            </p:attrNameLst>
                                          </p:cBhvr>
                                          <p:to>
                                            <p:strVal val="visible"/>
                                          </p:to>
                                        </p:set>
                                        <p:anim calcmode="lin" valueType="num" p14:bounceEnd="46000">
                                          <p:cBhvr additive="base">
                                            <p:cTn id="17" dur="300" fill="hold"/>
                                            <p:tgtEl>
                                              <p:spTgt spid="18"/>
                                            </p:tgtEl>
                                            <p:attrNameLst>
                                              <p:attrName>ppt_x</p:attrName>
                                            </p:attrNameLst>
                                          </p:cBhvr>
                                          <p:tavLst>
                                            <p:tav tm="0">
                                              <p:val>
                                                <p:strVal val="1+#ppt_w/2"/>
                                              </p:val>
                                            </p:tav>
                                            <p:tav tm="100000">
                                              <p:val>
                                                <p:strVal val="#ppt_x"/>
                                              </p:val>
                                            </p:tav>
                                          </p:tavLst>
                                        </p:anim>
                                        <p:anim calcmode="lin" valueType="num" p14:bounceEnd="46000">
                                          <p:cBhvr additive="base">
                                            <p:cTn id="18" dur="300" fill="hold"/>
                                            <p:tgtEl>
                                              <p:spTgt spid="18"/>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46000">
                                      <p:stCondLst>
                                        <p:cond delay="300"/>
                                      </p:stCondLst>
                                      <p:childTnLst>
                                        <p:set>
                                          <p:cBhvr>
                                            <p:cTn id="20" dur="1" fill="hold">
                                              <p:stCondLst>
                                                <p:cond delay="0"/>
                                              </p:stCondLst>
                                            </p:cTn>
                                            <p:tgtEl>
                                              <p:spTgt spid="19"/>
                                            </p:tgtEl>
                                            <p:attrNameLst>
                                              <p:attrName>style.visibility</p:attrName>
                                            </p:attrNameLst>
                                          </p:cBhvr>
                                          <p:to>
                                            <p:strVal val="visible"/>
                                          </p:to>
                                        </p:set>
                                        <p:anim calcmode="lin" valueType="num" p14:bounceEnd="46000">
                                          <p:cBhvr additive="base">
                                            <p:cTn id="21" dur="300" fill="hold"/>
                                            <p:tgtEl>
                                              <p:spTgt spid="19"/>
                                            </p:tgtEl>
                                            <p:attrNameLst>
                                              <p:attrName>ppt_x</p:attrName>
                                            </p:attrNameLst>
                                          </p:cBhvr>
                                          <p:tavLst>
                                            <p:tav tm="0">
                                              <p:val>
                                                <p:strVal val="1+#ppt_w/2"/>
                                              </p:val>
                                            </p:tav>
                                            <p:tav tm="100000">
                                              <p:val>
                                                <p:strVal val="#ppt_x"/>
                                              </p:val>
                                            </p:tav>
                                          </p:tavLst>
                                        </p:anim>
                                        <p:anim calcmode="lin" valueType="num" p14:bounceEnd="46000">
                                          <p:cBhvr additive="base">
                                            <p:cTn id="22" dur="300" fill="hold"/>
                                            <p:tgtEl>
                                              <p:spTgt spid="19"/>
                                            </p:tgtEl>
                                            <p:attrNameLst>
                                              <p:attrName>ppt_y</p:attrName>
                                            </p:attrNameLst>
                                          </p:cBhvr>
                                          <p:tavLst>
                                            <p:tav tm="0">
                                              <p:val>
                                                <p:strVal val="#ppt_y"/>
                                              </p:val>
                                            </p:tav>
                                            <p:tav tm="100000">
                                              <p:val>
                                                <p:strVal val="#ppt_y"/>
                                              </p:val>
                                            </p:tav>
                                          </p:tavLst>
                                        </p:anim>
                                      </p:childTnLst>
                                    </p:cTn>
                                  </p:par>
                                </p:childTnLst>
                              </p:cTn>
                            </p:par>
                            <p:par>
                              <p:cTn id="23" fill="hold">
                                <p:stCondLst>
                                  <p:cond delay="1000"/>
                                </p:stCondLst>
                                <p:childTnLst>
                                  <p:par>
                                    <p:cTn id="24" presetID="53" presetClass="entr" presetSubtype="16" fill="hold" nodeType="after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ppt_w</p:attrName>
                                            </p:attrNameLst>
                                          </p:cBhvr>
                                          <p:tavLst>
                                            <p:tav tm="0">
                                              <p:val>
                                                <p:fltVal val="0"/>
                                              </p:val>
                                            </p:tav>
                                            <p:tav tm="100000">
                                              <p:val>
                                                <p:strVal val="#ppt_w"/>
                                              </p:val>
                                            </p:tav>
                                          </p:tavLst>
                                        </p:anim>
                                        <p:anim calcmode="lin" valueType="num">
                                          <p:cBhvr>
                                            <p:cTn id="27" dur="500" fill="hold"/>
                                            <p:tgtEl>
                                              <p:spTgt spid="30"/>
                                            </p:tgtEl>
                                            <p:attrNameLst>
                                              <p:attrName>ppt_h</p:attrName>
                                            </p:attrNameLst>
                                          </p:cBhvr>
                                          <p:tavLst>
                                            <p:tav tm="0">
                                              <p:val>
                                                <p:fltVal val="0"/>
                                              </p:val>
                                            </p:tav>
                                            <p:tav tm="100000">
                                              <p:val>
                                                <p:strVal val="#ppt_h"/>
                                              </p:val>
                                            </p:tav>
                                          </p:tavLst>
                                        </p:anim>
                                        <p:animEffect transition="in" filter="fade">
                                          <p:cBhvr>
                                            <p:cTn id="28" dur="500"/>
                                            <p:tgtEl>
                                              <p:spTgt spid="30"/>
                                            </p:tgtEl>
                                          </p:cBhvr>
                                        </p:animEffect>
                                      </p:childTnLst>
                                    </p:cTn>
                                  </p:par>
                                </p:childTnLst>
                              </p:cTn>
                            </p:par>
                            <p:par>
                              <p:cTn id="29" fill="hold">
                                <p:stCondLst>
                                  <p:cond delay="1500"/>
                                </p:stCondLst>
                                <p:childTnLst>
                                  <p:par>
                                    <p:cTn id="30" presetID="2" presetClass="entr" presetSubtype="2" fill="hold" grpId="0" nodeType="afterEffect" p14:presetBounceEnd="46000">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14:bounceEnd="46000">
                                          <p:cBhvr additive="base">
                                            <p:cTn id="32" dur="300" fill="hold"/>
                                            <p:tgtEl>
                                              <p:spTgt spid="23"/>
                                            </p:tgtEl>
                                            <p:attrNameLst>
                                              <p:attrName>ppt_x</p:attrName>
                                            </p:attrNameLst>
                                          </p:cBhvr>
                                          <p:tavLst>
                                            <p:tav tm="0">
                                              <p:val>
                                                <p:strVal val="1+#ppt_w/2"/>
                                              </p:val>
                                            </p:tav>
                                            <p:tav tm="100000">
                                              <p:val>
                                                <p:strVal val="#ppt_x"/>
                                              </p:val>
                                            </p:tav>
                                          </p:tavLst>
                                        </p:anim>
                                        <p:anim calcmode="lin" valueType="num" p14:bounceEnd="46000">
                                          <p:cBhvr additive="base">
                                            <p:cTn id="33" dur="300" fill="hold"/>
                                            <p:tgtEl>
                                              <p:spTgt spid="23"/>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14:presetBounceEnd="46000">
                                      <p:stCondLst>
                                        <p:cond delay="200"/>
                                      </p:stCondLst>
                                      <p:childTnLst>
                                        <p:set>
                                          <p:cBhvr>
                                            <p:cTn id="35" dur="1" fill="hold">
                                              <p:stCondLst>
                                                <p:cond delay="0"/>
                                              </p:stCondLst>
                                            </p:cTn>
                                            <p:tgtEl>
                                              <p:spTgt spid="24"/>
                                            </p:tgtEl>
                                            <p:attrNameLst>
                                              <p:attrName>style.visibility</p:attrName>
                                            </p:attrNameLst>
                                          </p:cBhvr>
                                          <p:to>
                                            <p:strVal val="visible"/>
                                          </p:to>
                                        </p:set>
                                        <p:anim calcmode="lin" valueType="num" p14:bounceEnd="46000">
                                          <p:cBhvr additive="base">
                                            <p:cTn id="36" dur="300" fill="hold"/>
                                            <p:tgtEl>
                                              <p:spTgt spid="24"/>
                                            </p:tgtEl>
                                            <p:attrNameLst>
                                              <p:attrName>ppt_x</p:attrName>
                                            </p:attrNameLst>
                                          </p:cBhvr>
                                          <p:tavLst>
                                            <p:tav tm="0">
                                              <p:val>
                                                <p:strVal val="1+#ppt_w/2"/>
                                              </p:val>
                                            </p:tav>
                                            <p:tav tm="100000">
                                              <p:val>
                                                <p:strVal val="#ppt_x"/>
                                              </p:val>
                                            </p:tav>
                                          </p:tavLst>
                                        </p:anim>
                                        <p:anim calcmode="lin" valueType="num" p14:bounceEnd="46000">
                                          <p:cBhvr additive="base">
                                            <p:cTn id="37" dur="300" fill="hold"/>
                                            <p:tgtEl>
                                              <p:spTgt spid="24"/>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14:presetBounceEnd="46000">
                                      <p:stCondLst>
                                        <p:cond delay="300"/>
                                      </p:stCondLst>
                                      <p:childTnLst>
                                        <p:set>
                                          <p:cBhvr>
                                            <p:cTn id="39" dur="1" fill="hold">
                                              <p:stCondLst>
                                                <p:cond delay="0"/>
                                              </p:stCondLst>
                                            </p:cTn>
                                            <p:tgtEl>
                                              <p:spTgt spid="25"/>
                                            </p:tgtEl>
                                            <p:attrNameLst>
                                              <p:attrName>style.visibility</p:attrName>
                                            </p:attrNameLst>
                                          </p:cBhvr>
                                          <p:to>
                                            <p:strVal val="visible"/>
                                          </p:to>
                                        </p:set>
                                        <p:anim calcmode="lin" valueType="num" p14:bounceEnd="46000">
                                          <p:cBhvr additive="base">
                                            <p:cTn id="40" dur="300" fill="hold"/>
                                            <p:tgtEl>
                                              <p:spTgt spid="25"/>
                                            </p:tgtEl>
                                            <p:attrNameLst>
                                              <p:attrName>ppt_x</p:attrName>
                                            </p:attrNameLst>
                                          </p:cBhvr>
                                          <p:tavLst>
                                            <p:tav tm="0">
                                              <p:val>
                                                <p:strVal val="1+#ppt_w/2"/>
                                              </p:val>
                                            </p:tav>
                                            <p:tav tm="100000">
                                              <p:val>
                                                <p:strVal val="#ppt_x"/>
                                              </p:val>
                                            </p:tav>
                                          </p:tavLst>
                                        </p:anim>
                                        <p:anim calcmode="lin" valueType="num" p14:bounceEnd="46000">
                                          <p:cBhvr additive="base">
                                            <p:cTn id="41" dur="300" fill="hold"/>
                                            <p:tgtEl>
                                              <p:spTgt spid="25"/>
                                            </p:tgtEl>
                                            <p:attrNameLst>
                                              <p:attrName>ppt_y</p:attrName>
                                            </p:attrNameLst>
                                          </p:cBhvr>
                                          <p:tavLst>
                                            <p:tav tm="0">
                                              <p:val>
                                                <p:strVal val="#ppt_y"/>
                                              </p:val>
                                            </p:tav>
                                            <p:tav tm="100000">
                                              <p:val>
                                                <p:strVal val="#ppt_y"/>
                                              </p:val>
                                            </p:tav>
                                          </p:tavLst>
                                        </p:anim>
                                      </p:childTnLst>
                                    </p:cTn>
                                  </p:par>
                                </p:childTnLst>
                              </p:cTn>
                            </p:par>
                            <p:par>
                              <p:cTn id="42" fill="hold">
                                <p:stCondLst>
                                  <p:cond delay="2000"/>
                                </p:stCondLst>
                                <p:childTnLst>
                                  <p:par>
                                    <p:cTn id="43" presetID="53" presetClass="entr" presetSubtype="16" fill="hold" nodeType="afterEffect">
                                      <p:stCondLst>
                                        <p:cond delay="0"/>
                                      </p:stCondLst>
                                      <p:childTnLst>
                                        <p:set>
                                          <p:cBhvr>
                                            <p:cTn id="44" dur="1" fill="hold">
                                              <p:stCondLst>
                                                <p:cond delay="0"/>
                                              </p:stCondLst>
                                            </p:cTn>
                                            <p:tgtEl>
                                              <p:spTgt spid="31"/>
                                            </p:tgtEl>
                                            <p:attrNameLst>
                                              <p:attrName>style.visibility</p:attrName>
                                            </p:attrNameLst>
                                          </p:cBhvr>
                                          <p:to>
                                            <p:strVal val="visible"/>
                                          </p:to>
                                        </p:set>
                                        <p:anim calcmode="lin" valueType="num">
                                          <p:cBhvr>
                                            <p:cTn id="45" dur="500" fill="hold"/>
                                            <p:tgtEl>
                                              <p:spTgt spid="31"/>
                                            </p:tgtEl>
                                            <p:attrNameLst>
                                              <p:attrName>ppt_w</p:attrName>
                                            </p:attrNameLst>
                                          </p:cBhvr>
                                          <p:tavLst>
                                            <p:tav tm="0">
                                              <p:val>
                                                <p:fltVal val="0"/>
                                              </p:val>
                                            </p:tav>
                                            <p:tav tm="100000">
                                              <p:val>
                                                <p:strVal val="#ppt_w"/>
                                              </p:val>
                                            </p:tav>
                                          </p:tavLst>
                                        </p:anim>
                                        <p:anim calcmode="lin" valueType="num">
                                          <p:cBhvr>
                                            <p:cTn id="46" dur="500" fill="hold"/>
                                            <p:tgtEl>
                                              <p:spTgt spid="31"/>
                                            </p:tgtEl>
                                            <p:attrNameLst>
                                              <p:attrName>ppt_h</p:attrName>
                                            </p:attrNameLst>
                                          </p:cBhvr>
                                          <p:tavLst>
                                            <p:tav tm="0">
                                              <p:val>
                                                <p:fltVal val="0"/>
                                              </p:val>
                                            </p:tav>
                                            <p:tav tm="100000">
                                              <p:val>
                                                <p:strVal val="#ppt_h"/>
                                              </p:val>
                                            </p:tav>
                                          </p:tavLst>
                                        </p:anim>
                                        <p:animEffect transition="in" filter="fade">
                                          <p:cBhvr>
                                            <p:cTn id="47" dur="500"/>
                                            <p:tgtEl>
                                              <p:spTgt spid="31"/>
                                            </p:tgtEl>
                                          </p:cBhvr>
                                        </p:animEffect>
                                      </p:childTnLst>
                                    </p:cTn>
                                  </p:par>
                                </p:childTnLst>
                              </p:cTn>
                            </p:par>
                            <p:par>
                              <p:cTn id="48" fill="hold">
                                <p:stCondLst>
                                  <p:cond delay="2500"/>
                                </p:stCondLst>
                                <p:childTnLst>
                                  <p:par>
                                    <p:cTn id="49" presetID="2" presetClass="entr" presetSubtype="2" fill="hold" grpId="0" nodeType="afterEffect" p14:presetBounceEnd="46000">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14:bounceEnd="46000">
                                          <p:cBhvr additive="base">
                                            <p:cTn id="51" dur="300" fill="hold"/>
                                            <p:tgtEl>
                                              <p:spTgt spid="20"/>
                                            </p:tgtEl>
                                            <p:attrNameLst>
                                              <p:attrName>ppt_x</p:attrName>
                                            </p:attrNameLst>
                                          </p:cBhvr>
                                          <p:tavLst>
                                            <p:tav tm="0">
                                              <p:val>
                                                <p:strVal val="1+#ppt_w/2"/>
                                              </p:val>
                                            </p:tav>
                                            <p:tav tm="100000">
                                              <p:val>
                                                <p:strVal val="#ppt_x"/>
                                              </p:val>
                                            </p:tav>
                                          </p:tavLst>
                                        </p:anim>
                                        <p:anim calcmode="lin" valueType="num" p14:bounceEnd="46000">
                                          <p:cBhvr additive="base">
                                            <p:cTn id="52" dur="300" fill="hold"/>
                                            <p:tgtEl>
                                              <p:spTgt spid="20"/>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14:presetBounceEnd="46000">
                                      <p:stCondLst>
                                        <p:cond delay="200"/>
                                      </p:stCondLst>
                                      <p:childTnLst>
                                        <p:set>
                                          <p:cBhvr>
                                            <p:cTn id="54" dur="1" fill="hold">
                                              <p:stCondLst>
                                                <p:cond delay="0"/>
                                              </p:stCondLst>
                                            </p:cTn>
                                            <p:tgtEl>
                                              <p:spTgt spid="21"/>
                                            </p:tgtEl>
                                            <p:attrNameLst>
                                              <p:attrName>style.visibility</p:attrName>
                                            </p:attrNameLst>
                                          </p:cBhvr>
                                          <p:to>
                                            <p:strVal val="visible"/>
                                          </p:to>
                                        </p:set>
                                        <p:anim calcmode="lin" valueType="num" p14:bounceEnd="46000">
                                          <p:cBhvr additive="base">
                                            <p:cTn id="55" dur="300" fill="hold"/>
                                            <p:tgtEl>
                                              <p:spTgt spid="21"/>
                                            </p:tgtEl>
                                            <p:attrNameLst>
                                              <p:attrName>ppt_x</p:attrName>
                                            </p:attrNameLst>
                                          </p:cBhvr>
                                          <p:tavLst>
                                            <p:tav tm="0">
                                              <p:val>
                                                <p:strVal val="1+#ppt_w/2"/>
                                              </p:val>
                                            </p:tav>
                                            <p:tav tm="100000">
                                              <p:val>
                                                <p:strVal val="#ppt_x"/>
                                              </p:val>
                                            </p:tav>
                                          </p:tavLst>
                                        </p:anim>
                                        <p:anim calcmode="lin" valueType="num" p14:bounceEnd="46000">
                                          <p:cBhvr additive="base">
                                            <p:cTn id="56" dur="300" fill="hold"/>
                                            <p:tgtEl>
                                              <p:spTgt spid="21"/>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14:presetBounceEnd="46000">
                                      <p:stCondLst>
                                        <p:cond delay="300"/>
                                      </p:stCondLst>
                                      <p:childTnLst>
                                        <p:set>
                                          <p:cBhvr>
                                            <p:cTn id="58" dur="1" fill="hold">
                                              <p:stCondLst>
                                                <p:cond delay="0"/>
                                              </p:stCondLst>
                                            </p:cTn>
                                            <p:tgtEl>
                                              <p:spTgt spid="22"/>
                                            </p:tgtEl>
                                            <p:attrNameLst>
                                              <p:attrName>style.visibility</p:attrName>
                                            </p:attrNameLst>
                                          </p:cBhvr>
                                          <p:to>
                                            <p:strVal val="visible"/>
                                          </p:to>
                                        </p:set>
                                        <p:anim calcmode="lin" valueType="num" p14:bounceEnd="46000">
                                          <p:cBhvr additive="base">
                                            <p:cTn id="59" dur="300" fill="hold"/>
                                            <p:tgtEl>
                                              <p:spTgt spid="22"/>
                                            </p:tgtEl>
                                            <p:attrNameLst>
                                              <p:attrName>ppt_x</p:attrName>
                                            </p:attrNameLst>
                                          </p:cBhvr>
                                          <p:tavLst>
                                            <p:tav tm="0">
                                              <p:val>
                                                <p:strVal val="1+#ppt_w/2"/>
                                              </p:val>
                                            </p:tav>
                                            <p:tav tm="100000">
                                              <p:val>
                                                <p:strVal val="#ppt_x"/>
                                              </p:val>
                                            </p:tav>
                                          </p:tavLst>
                                        </p:anim>
                                        <p:anim calcmode="lin" valueType="num" p14:bounceEnd="46000">
                                          <p:cBhvr additive="base">
                                            <p:cTn id="60" dur="300" fill="hold"/>
                                            <p:tgtEl>
                                              <p:spTgt spid="22"/>
                                            </p:tgtEl>
                                            <p:attrNameLst>
                                              <p:attrName>ppt_y</p:attrName>
                                            </p:attrNameLst>
                                          </p:cBhvr>
                                          <p:tavLst>
                                            <p:tav tm="0">
                                              <p:val>
                                                <p:strVal val="#ppt_y"/>
                                              </p:val>
                                            </p:tav>
                                            <p:tav tm="100000">
                                              <p:val>
                                                <p:strVal val="#ppt_y"/>
                                              </p:val>
                                            </p:tav>
                                          </p:tavLst>
                                        </p:anim>
                                      </p:childTnLst>
                                    </p:cTn>
                                  </p:par>
                                </p:childTnLst>
                              </p:cTn>
                            </p:par>
                            <p:par>
                              <p:cTn id="61" fill="hold">
                                <p:stCondLst>
                                  <p:cond delay="3000"/>
                                </p:stCondLst>
                                <p:childTnLst>
                                  <p:par>
                                    <p:cTn id="62" presetID="53" presetClass="entr" presetSubtype="16" fill="hold" nodeType="afterEffect">
                                      <p:stCondLst>
                                        <p:cond delay="0"/>
                                      </p:stCondLst>
                                      <p:childTnLst>
                                        <p:set>
                                          <p:cBhvr>
                                            <p:cTn id="63" dur="1" fill="hold">
                                              <p:stCondLst>
                                                <p:cond delay="0"/>
                                              </p:stCondLst>
                                            </p:cTn>
                                            <p:tgtEl>
                                              <p:spTgt spid="32"/>
                                            </p:tgtEl>
                                            <p:attrNameLst>
                                              <p:attrName>style.visibility</p:attrName>
                                            </p:attrNameLst>
                                          </p:cBhvr>
                                          <p:to>
                                            <p:strVal val="visible"/>
                                          </p:to>
                                        </p:set>
                                        <p:anim calcmode="lin" valueType="num">
                                          <p:cBhvr>
                                            <p:cTn id="64" dur="500" fill="hold"/>
                                            <p:tgtEl>
                                              <p:spTgt spid="32"/>
                                            </p:tgtEl>
                                            <p:attrNameLst>
                                              <p:attrName>ppt_w</p:attrName>
                                            </p:attrNameLst>
                                          </p:cBhvr>
                                          <p:tavLst>
                                            <p:tav tm="0">
                                              <p:val>
                                                <p:fltVal val="0"/>
                                              </p:val>
                                            </p:tav>
                                            <p:tav tm="100000">
                                              <p:val>
                                                <p:strVal val="#ppt_w"/>
                                              </p:val>
                                            </p:tav>
                                          </p:tavLst>
                                        </p:anim>
                                        <p:anim calcmode="lin" valueType="num">
                                          <p:cBhvr>
                                            <p:cTn id="65" dur="500" fill="hold"/>
                                            <p:tgtEl>
                                              <p:spTgt spid="32"/>
                                            </p:tgtEl>
                                            <p:attrNameLst>
                                              <p:attrName>ppt_h</p:attrName>
                                            </p:attrNameLst>
                                          </p:cBhvr>
                                          <p:tavLst>
                                            <p:tav tm="0">
                                              <p:val>
                                                <p:fltVal val="0"/>
                                              </p:val>
                                            </p:tav>
                                            <p:tav tm="100000">
                                              <p:val>
                                                <p:strVal val="#ppt_h"/>
                                              </p:val>
                                            </p:tav>
                                          </p:tavLst>
                                        </p:anim>
                                        <p:animEffect transition="in" filter="fade">
                                          <p:cBhvr>
                                            <p:cTn id="66" dur="500"/>
                                            <p:tgtEl>
                                              <p:spTgt spid="32"/>
                                            </p:tgtEl>
                                          </p:cBhvr>
                                        </p:animEffect>
                                      </p:childTnLst>
                                    </p:cTn>
                                  </p:par>
                                </p:childTnLst>
                              </p:cTn>
                            </p:par>
                            <p:par>
                              <p:cTn id="67" fill="hold">
                                <p:stCondLst>
                                  <p:cond delay="3500"/>
                                </p:stCondLst>
                                <p:childTnLst>
                                  <p:par>
                                    <p:cTn id="68" presetID="2" presetClass="entr" presetSubtype="2" fill="hold" grpId="0" nodeType="afterEffect" p14:presetBounceEnd="46000">
                                      <p:stCondLst>
                                        <p:cond delay="0"/>
                                      </p:stCondLst>
                                      <p:childTnLst>
                                        <p:set>
                                          <p:cBhvr>
                                            <p:cTn id="69" dur="1" fill="hold">
                                              <p:stCondLst>
                                                <p:cond delay="0"/>
                                              </p:stCondLst>
                                            </p:cTn>
                                            <p:tgtEl>
                                              <p:spTgt spid="26"/>
                                            </p:tgtEl>
                                            <p:attrNameLst>
                                              <p:attrName>style.visibility</p:attrName>
                                            </p:attrNameLst>
                                          </p:cBhvr>
                                          <p:to>
                                            <p:strVal val="visible"/>
                                          </p:to>
                                        </p:set>
                                        <p:anim calcmode="lin" valueType="num" p14:bounceEnd="46000">
                                          <p:cBhvr additive="base">
                                            <p:cTn id="70" dur="300" fill="hold"/>
                                            <p:tgtEl>
                                              <p:spTgt spid="26"/>
                                            </p:tgtEl>
                                            <p:attrNameLst>
                                              <p:attrName>ppt_x</p:attrName>
                                            </p:attrNameLst>
                                          </p:cBhvr>
                                          <p:tavLst>
                                            <p:tav tm="0">
                                              <p:val>
                                                <p:strVal val="1+#ppt_w/2"/>
                                              </p:val>
                                            </p:tav>
                                            <p:tav tm="100000">
                                              <p:val>
                                                <p:strVal val="#ppt_x"/>
                                              </p:val>
                                            </p:tav>
                                          </p:tavLst>
                                        </p:anim>
                                        <p:anim calcmode="lin" valueType="num" p14:bounceEnd="46000">
                                          <p:cBhvr additive="base">
                                            <p:cTn id="71" dur="300" fill="hold"/>
                                            <p:tgtEl>
                                              <p:spTgt spid="26"/>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14:presetBounceEnd="46000">
                                      <p:stCondLst>
                                        <p:cond delay="200"/>
                                      </p:stCondLst>
                                      <p:childTnLst>
                                        <p:set>
                                          <p:cBhvr>
                                            <p:cTn id="73" dur="1" fill="hold">
                                              <p:stCondLst>
                                                <p:cond delay="0"/>
                                              </p:stCondLst>
                                            </p:cTn>
                                            <p:tgtEl>
                                              <p:spTgt spid="27"/>
                                            </p:tgtEl>
                                            <p:attrNameLst>
                                              <p:attrName>style.visibility</p:attrName>
                                            </p:attrNameLst>
                                          </p:cBhvr>
                                          <p:to>
                                            <p:strVal val="visible"/>
                                          </p:to>
                                        </p:set>
                                        <p:anim calcmode="lin" valueType="num" p14:bounceEnd="46000">
                                          <p:cBhvr additive="base">
                                            <p:cTn id="74" dur="300" fill="hold"/>
                                            <p:tgtEl>
                                              <p:spTgt spid="27"/>
                                            </p:tgtEl>
                                            <p:attrNameLst>
                                              <p:attrName>ppt_x</p:attrName>
                                            </p:attrNameLst>
                                          </p:cBhvr>
                                          <p:tavLst>
                                            <p:tav tm="0">
                                              <p:val>
                                                <p:strVal val="1+#ppt_w/2"/>
                                              </p:val>
                                            </p:tav>
                                            <p:tav tm="100000">
                                              <p:val>
                                                <p:strVal val="#ppt_x"/>
                                              </p:val>
                                            </p:tav>
                                          </p:tavLst>
                                        </p:anim>
                                        <p:anim calcmode="lin" valueType="num" p14:bounceEnd="46000">
                                          <p:cBhvr additive="base">
                                            <p:cTn id="75" dur="300" fill="hold"/>
                                            <p:tgtEl>
                                              <p:spTgt spid="27"/>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14:presetBounceEnd="46000">
                                      <p:stCondLst>
                                        <p:cond delay="300"/>
                                      </p:stCondLst>
                                      <p:childTnLst>
                                        <p:set>
                                          <p:cBhvr>
                                            <p:cTn id="77" dur="1" fill="hold">
                                              <p:stCondLst>
                                                <p:cond delay="0"/>
                                              </p:stCondLst>
                                            </p:cTn>
                                            <p:tgtEl>
                                              <p:spTgt spid="28"/>
                                            </p:tgtEl>
                                            <p:attrNameLst>
                                              <p:attrName>style.visibility</p:attrName>
                                            </p:attrNameLst>
                                          </p:cBhvr>
                                          <p:to>
                                            <p:strVal val="visible"/>
                                          </p:to>
                                        </p:set>
                                        <p:anim calcmode="lin" valueType="num" p14:bounceEnd="46000">
                                          <p:cBhvr additive="base">
                                            <p:cTn id="78" dur="300" fill="hold"/>
                                            <p:tgtEl>
                                              <p:spTgt spid="28"/>
                                            </p:tgtEl>
                                            <p:attrNameLst>
                                              <p:attrName>ppt_x</p:attrName>
                                            </p:attrNameLst>
                                          </p:cBhvr>
                                          <p:tavLst>
                                            <p:tav tm="0">
                                              <p:val>
                                                <p:strVal val="1+#ppt_w/2"/>
                                              </p:val>
                                            </p:tav>
                                            <p:tav tm="100000">
                                              <p:val>
                                                <p:strVal val="#ppt_x"/>
                                              </p:val>
                                            </p:tav>
                                          </p:tavLst>
                                        </p:anim>
                                        <p:anim calcmode="lin" valueType="num" p14:bounceEnd="46000">
                                          <p:cBhvr additive="base">
                                            <p:cTn id="79" dur="3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P spid="19" grpId="0"/>
          <p:bldP spid="20" grpId="0"/>
          <p:bldP spid="21" grpId="0" animBg="1"/>
          <p:bldP spid="22" grpId="0"/>
          <p:bldP spid="23" grpId="0"/>
          <p:bldP spid="24" grpId="0" animBg="1"/>
          <p:bldP spid="25" grpId="0"/>
          <p:bldP spid="26" grpId="0"/>
          <p:bldP spid="27" grpId="0" animBg="1"/>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300" fill="hold"/>
                                            <p:tgtEl>
                                              <p:spTgt spid="17"/>
                                            </p:tgtEl>
                                            <p:attrNameLst>
                                              <p:attrName>ppt_x</p:attrName>
                                            </p:attrNameLst>
                                          </p:cBhvr>
                                          <p:tavLst>
                                            <p:tav tm="0">
                                              <p:val>
                                                <p:strVal val="1+#ppt_w/2"/>
                                              </p:val>
                                            </p:tav>
                                            <p:tav tm="100000">
                                              <p:val>
                                                <p:strVal val="#ppt_x"/>
                                              </p:val>
                                            </p:tav>
                                          </p:tavLst>
                                        </p:anim>
                                        <p:anim calcmode="lin" valueType="num">
                                          <p:cBhvr additive="base">
                                            <p:cTn id="14" dur="300" fill="hold"/>
                                            <p:tgtEl>
                                              <p:spTgt spid="17"/>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20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300" fill="hold"/>
                                            <p:tgtEl>
                                              <p:spTgt spid="18"/>
                                            </p:tgtEl>
                                            <p:attrNameLst>
                                              <p:attrName>ppt_x</p:attrName>
                                            </p:attrNameLst>
                                          </p:cBhvr>
                                          <p:tavLst>
                                            <p:tav tm="0">
                                              <p:val>
                                                <p:strVal val="1+#ppt_w/2"/>
                                              </p:val>
                                            </p:tav>
                                            <p:tav tm="100000">
                                              <p:val>
                                                <p:strVal val="#ppt_x"/>
                                              </p:val>
                                            </p:tav>
                                          </p:tavLst>
                                        </p:anim>
                                        <p:anim calcmode="lin" valueType="num">
                                          <p:cBhvr additive="base">
                                            <p:cTn id="18" dur="300" fill="hold"/>
                                            <p:tgtEl>
                                              <p:spTgt spid="18"/>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30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300" fill="hold"/>
                                            <p:tgtEl>
                                              <p:spTgt spid="19"/>
                                            </p:tgtEl>
                                            <p:attrNameLst>
                                              <p:attrName>ppt_x</p:attrName>
                                            </p:attrNameLst>
                                          </p:cBhvr>
                                          <p:tavLst>
                                            <p:tav tm="0">
                                              <p:val>
                                                <p:strVal val="1+#ppt_w/2"/>
                                              </p:val>
                                            </p:tav>
                                            <p:tav tm="100000">
                                              <p:val>
                                                <p:strVal val="#ppt_x"/>
                                              </p:val>
                                            </p:tav>
                                          </p:tavLst>
                                        </p:anim>
                                        <p:anim calcmode="lin" valueType="num">
                                          <p:cBhvr additive="base">
                                            <p:cTn id="22" dur="300" fill="hold"/>
                                            <p:tgtEl>
                                              <p:spTgt spid="19"/>
                                            </p:tgtEl>
                                            <p:attrNameLst>
                                              <p:attrName>ppt_y</p:attrName>
                                            </p:attrNameLst>
                                          </p:cBhvr>
                                          <p:tavLst>
                                            <p:tav tm="0">
                                              <p:val>
                                                <p:strVal val="#ppt_y"/>
                                              </p:val>
                                            </p:tav>
                                            <p:tav tm="100000">
                                              <p:val>
                                                <p:strVal val="#ppt_y"/>
                                              </p:val>
                                            </p:tav>
                                          </p:tavLst>
                                        </p:anim>
                                      </p:childTnLst>
                                    </p:cTn>
                                  </p:par>
                                </p:childTnLst>
                              </p:cTn>
                            </p:par>
                            <p:par>
                              <p:cTn id="23" fill="hold">
                                <p:stCondLst>
                                  <p:cond delay="1000"/>
                                </p:stCondLst>
                                <p:childTnLst>
                                  <p:par>
                                    <p:cTn id="24" presetID="53" presetClass="entr" presetSubtype="16" fill="hold" nodeType="after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ppt_w</p:attrName>
                                            </p:attrNameLst>
                                          </p:cBhvr>
                                          <p:tavLst>
                                            <p:tav tm="0">
                                              <p:val>
                                                <p:fltVal val="0"/>
                                              </p:val>
                                            </p:tav>
                                            <p:tav tm="100000">
                                              <p:val>
                                                <p:strVal val="#ppt_w"/>
                                              </p:val>
                                            </p:tav>
                                          </p:tavLst>
                                        </p:anim>
                                        <p:anim calcmode="lin" valueType="num">
                                          <p:cBhvr>
                                            <p:cTn id="27" dur="500" fill="hold"/>
                                            <p:tgtEl>
                                              <p:spTgt spid="30"/>
                                            </p:tgtEl>
                                            <p:attrNameLst>
                                              <p:attrName>ppt_h</p:attrName>
                                            </p:attrNameLst>
                                          </p:cBhvr>
                                          <p:tavLst>
                                            <p:tav tm="0">
                                              <p:val>
                                                <p:fltVal val="0"/>
                                              </p:val>
                                            </p:tav>
                                            <p:tav tm="100000">
                                              <p:val>
                                                <p:strVal val="#ppt_h"/>
                                              </p:val>
                                            </p:tav>
                                          </p:tavLst>
                                        </p:anim>
                                        <p:animEffect transition="in" filter="fade">
                                          <p:cBhvr>
                                            <p:cTn id="28" dur="500"/>
                                            <p:tgtEl>
                                              <p:spTgt spid="30"/>
                                            </p:tgtEl>
                                          </p:cBhvr>
                                        </p:animEffect>
                                      </p:childTnLst>
                                    </p:cTn>
                                  </p:par>
                                </p:childTnLst>
                              </p:cTn>
                            </p:par>
                            <p:par>
                              <p:cTn id="29" fill="hold">
                                <p:stCondLst>
                                  <p:cond delay="1500"/>
                                </p:stCondLst>
                                <p:childTnLst>
                                  <p:par>
                                    <p:cTn id="30" presetID="2" presetClass="entr" presetSubtype="2"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300" fill="hold"/>
                                            <p:tgtEl>
                                              <p:spTgt spid="23"/>
                                            </p:tgtEl>
                                            <p:attrNameLst>
                                              <p:attrName>ppt_x</p:attrName>
                                            </p:attrNameLst>
                                          </p:cBhvr>
                                          <p:tavLst>
                                            <p:tav tm="0">
                                              <p:val>
                                                <p:strVal val="1+#ppt_w/2"/>
                                              </p:val>
                                            </p:tav>
                                            <p:tav tm="100000">
                                              <p:val>
                                                <p:strVal val="#ppt_x"/>
                                              </p:val>
                                            </p:tav>
                                          </p:tavLst>
                                        </p:anim>
                                        <p:anim calcmode="lin" valueType="num">
                                          <p:cBhvr additive="base">
                                            <p:cTn id="33" dur="300" fill="hold"/>
                                            <p:tgtEl>
                                              <p:spTgt spid="23"/>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20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300" fill="hold"/>
                                            <p:tgtEl>
                                              <p:spTgt spid="24"/>
                                            </p:tgtEl>
                                            <p:attrNameLst>
                                              <p:attrName>ppt_x</p:attrName>
                                            </p:attrNameLst>
                                          </p:cBhvr>
                                          <p:tavLst>
                                            <p:tav tm="0">
                                              <p:val>
                                                <p:strVal val="1+#ppt_w/2"/>
                                              </p:val>
                                            </p:tav>
                                            <p:tav tm="100000">
                                              <p:val>
                                                <p:strVal val="#ppt_x"/>
                                              </p:val>
                                            </p:tav>
                                          </p:tavLst>
                                        </p:anim>
                                        <p:anim calcmode="lin" valueType="num">
                                          <p:cBhvr additive="base">
                                            <p:cTn id="37" dur="300" fill="hold"/>
                                            <p:tgtEl>
                                              <p:spTgt spid="24"/>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30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300" fill="hold"/>
                                            <p:tgtEl>
                                              <p:spTgt spid="25"/>
                                            </p:tgtEl>
                                            <p:attrNameLst>
                                              <p:attrName>ppt_x</p:attrName>
                                            </p:attrNameLst>
                                          </p:cBhvr>
                                          <p:tavLst>
                                            <p:tav tm="0">
                                              <p:val>
                                                <p:strVal val="1+#ppt_w/2"/>
                                              </p:val>
                                            </p:tav>
                                            <p:tav tm="100000">
                                              <p:val>
                                                <p:strVal val="#ppt_x"/>
                                              </p:val>
                                            </p:tav>
                                          </p:tavLst>
                                        </p:anim>
                                        <p:anim calcmode="lin" valueType="num">
                                          <p:cBhvr additive="base">
                                            <p:cTn id="41" dur="300" fill="hold"/>
                                            <p:tgtEl>
                                              <p:spTgt spid="25"/>
                                            </p:tgtEl>
                                            <p:attrNameLst>
                                              <p:attrName>ppt_y</p:attrName>
                                            </p:attrNameLst>
                                          </p:cBhvr>
                                          <p:tavLst>
                                            <p:tav tm="0">
                                              <p:val>
                                                <p:strVal val="#ppt_y"/>
                                              </p:val>
                                            </p:tav>
                                            <p:tav tm="100000">
                                              <p:val>
                                                <p:strVal val="#ppt_y"/>
                                              </p:val>
                                            </p:tav>
                                          </p:tavLst>
                                        </p:anim>
                                      </p:childTnLst>
                                    </p:cTn>
                                  </p:par>
                                </p:childTnLst>
                              </p:cTn>
                            </p:par>
                            <p:par>
                              <p:cTn id="42" fill="hold">
                                <p:stCondLst>
                                  <p:cond delay="2000"/>
                                </p:stCondLst>
                                <p:childTnLst>
                                  <p:par>
                                    <p:cTn id="43" presetID="53" presetClass="entr" presetSubtype="16" fill="hold" nodeType="afterEffect">
                                      <p:stCondLst>
                                        <p:cond delay="0"/>
                                      </p:stCondLst>
                                      <p:childTnLst>
                                        <p:set>
                                          <p:cBhvr>
                                            <p:cTn id="44" dur="1" fill="hold">
                                              <p:stCondLst>
                                                <p:cond delay="0"/>
                                              </p:stCondLst>
                                            </p:cTn>
                                            <p:tgtEl>
                                              <p:spTgt spid="31"/>
                                            </p:tgtEl>
                                            <p:attrNameLst>
                                              <p:attrName>style.visibility</p:attrName>
                                            </p:attrNameLst>
                                          </p:cBhvr>
                                          <p:to>
                                            <p:strVal val="visible"/>
                                          </p:to>
                                        </p:set>
                                        <p:anim calcmode="lin" valueType="num">
                                          <p:cBhvr>
                                            <p:cTn id="45" dur="500" fill="hold"/>
                                            <p:tgtEl>
                                              <p:spTgt spid="31"/>
                                            </p:tgtEl>
                                            <p:attrNameLst>
                                              <p:attrName>ppt_w</p:attrName>
                                            </p:attrNameLst>
                                          </p:cBhvr>
                                          <p:tavLst>
                                            <p:tav tm="0">
                                              <p:val>
                                                <p:fltVal val="0"/>
                                              </p:val>
                                            </p:tav>
                                            <p:tav tm="100000">
                                              <p:val>
                                                <p:strVal val="#ppt_w"/>
                                              </p:val>
                                            </p:tav>
                                          </p:tavLst>
                                        </p:anim>
                                        <p:anim calcmode="lin" valueType="num">
                                          <p:cBhvr>
                                            <p:cTn id="46" dur="500" fill="hold"/>
                                            <p:tgtEl>
                                              <p:spTgt spid="31"/>
                                            </p:tgtEl>
                                            <p:attrNameLst>
                                              <p:attrName>ppt_h</p:attrName>
                                            </p:attrNameLst>
                                          </p:cBhvr>
                                          <p:tavLst>
                                            <p:tav tm="0">
                                              <p:val>
                                                <p:fltVal val="0"/>
                                              </p:val>
                                            </p:tav>
                                            <p:tav tm="100000">
                                              <p:val>
                                                <p:strVal val="#ppt_h"/>
                                              </p:val>
                                            </p:tav>
                                          </p:tavLst>
                                        </p:anim>
                                        <p:animEffect transition="in" filter="fade">
                                          <p:cBhvr>
                                            <p:cTn id="47" dur="500"/>
                                            <p:tgtEl>
                                              <p:spTgt spid="31"/>
                                            </p:tgtEl>
                                          </p:cBhvr>
                                        </p:animEffect>
                                      </p:childTnLst>
                                    </p:cTn>
                                  </p:par>
                                </p:childTnLst>
                              </p:cTn>
                            </p:par>
                            <p:par>
                              <p:cTn id="48" fill="hold">
                                <p:stCondLst>
                                  <p:cond delay="2500"/>
                                </p:stCondLst>
                                <p:childTnLst>
                                  <p:par>
                                    <p:cTn id="49" presetID="2" presetClass="entr" presetSubtype="2"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300" fill="hold"/>
                                            <p:tgtEl>
                                              <p:spTgt spid="20"/>
                                            </p:tgtEl>
                                            <p:attrNameLst>
                                              <p:attrName>ppt_x</p:attrName>
                                            </p:attrNameLst>
                                          </p:cBhvr>
                                          <p:tavLst>
                                            <p:tav tm="0">
                                              <p:val>
                                                <p:strVal val="1+#ppt_w/2"/>
                                              </p:val>
                                            </p:tav>
                                            <p:tav tm="100000">
                                              <p:val>
                                                <p:strVal val="#ppt_x"/>
                                              </p:val>
                                            </p:tav>
                                          </p:tavLst>
                                        </p:anim>
                                        <p:anim calcmode="lin" valueType="num">
                                          <p:cBhvr additive="base">
                                            <p:cTn id="52" dur="300" fill="hold"/>
                                            <p:tgtEl>
                                              <p:spTgt spid="20"/>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20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300" fill="hold"/>
                                            <p:tgtEl>
                                              <p:spTgt spid="21"/>
                                            </p:tgtEl>
                                            <p:attrNameLst>
                                              <p:attrName>ppt_x</p:attrName>
                                            </p:attrNameLst>
                                          </p:cBhvr>
                                          <p:tavLst>
                                            <p:tav tm="0">
                                              <p:val>
                                                <p:strVal val="1+#ppt_w/2"/>
                                              </p:val>
                                            </p:tav>
                                            <p:tav tm="100000">
                                              <p:val>
                                                <p:strVal val="#ppt_x"/>
                                              </p:val>
                                            </p:tav>
                                          </p:tavLst>
                                        </p:anim>
                                        <p:anim calcmode="lin" valueType="num">
                                          <p:cBhvr additive="base">
                                            <p:cTn id="56" dur="300" fill="hold"/>
                                            <p:tgtEl>
                                              <p:spTgt spid="21"/>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300"/>
                                      </p:st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300" fill="hold"/>
                                            <p:tgtEl>
                                              <p:spTgt spid="22"/>
                                            </p:tgtEl>
                                            <p:attrNameLst>
                                              <p:attrName>ppt_x</p:attrName>
                                            </p:attrNameLst>
                                          </p:cBhvr>
                                          <p:tavLst>
                                            <p:tav tm="0">
                                              <p:val>
                                                <p:strVal val="1+#ppt_w/2"/>
                                              </p:val>
                                            </p:tav>
                                            <p:tav tm="100000">
                                              <p:val>
                                                <p:strVal val="#ppt_x"/>
                                              </p:val>
                                            </p:tav>
                                          </p:tavLst>
                                        </p:anim>
                                        <p:anim calcmode="lin" valueType="num">
                                          <p:cBhvr additive="base">
                                            <p:cTn id="60" dur="300" fill="hold"/>
                                            <p:tgtEl>
                                              <p:spTgt spid="22"/>
                                            </p:tgtEl>
                                            <p:attrNameLst>
                                              <p:attrName>ppt_y</p:attrName>
                                            </p:attrNameLst>
                                          </p:cBhvr>
                                          <p:tavLst>
                                            <p:tav tm="0">
                                              <p:val>
                                                <p:strVal val="#ppt_y"/>
                                              </p:val>
                                            </p:tav>
                                            <p:tav tm="100000">
                                              <p:val>
                                                <p:strVal val="#ppt_y"/>
                                              </p:val>
                                            </p:tav>
                                          </p:tavLst>
                                        </p:anim>
                                      </p:childTnLst>
                                    </p:cTn>
                                  </p:par>
                                </p:childTnLst>
                              </p:cTn>
                            </p:par>
                            <p:par>
                              <p:cTn id="61" fill="hold">
                                <p:stCondLst>
                                  <p:cond delay="3000"/>
                                </p:stCondLst>
                                <p:childTnLst>
                                  <p:par>
                                    <p:cTn id="62" presetID="53" presetClass="entr" presetSubtype="16" fill="hold" nodeType="afterEffect">
                                      <p:stCondLst>
                                        <p:cond delay="0"/>
                                      </p:stCondLst>
                                      <p:childTnLst>
                                        <p:set>
                                          <p:cBhvr>
                                            <p:cTn id="63" dur="1" fill="hold">
                                              <p:stCondLst>
                                                <p:cond delay="0"/>
                                              </p:stCondLst>
                                            </p:cTn>
                                            <p:tgtEl>
                                              <p:spTgt spid="32"/>
                                            </p:tgtEl>
                                            <p:attrNameLst>
                                              <p:attrName>style.visibility</p:attrName>
                                            </p:attrNameLst>
                                          </p:cBhvr>
                                          <p:to>
                                            <p:strVal val="visible"/>
                                          </p:to>
                                        </p:set>
                                        <p:anim calcmode="lin" valueType="num">
                                          <p:cBhvr>
                                            <p:cTn id="64" dur="500" fill="hold"/>
                                            <p:tgtEl>
                                              <p:spTgt spid="32"/>
                                            </p:tgtEl>
                                            <p:attrNameLst>
                                              <p:attrName>ppt_w</p:attrName>
                                            </p:attrNameLst>
                                          </p:cBhvr>
                                          <p:tavLst>
                                            <p:tav tm="0">
                                              <p:val>
                                                <p:fltVal val="0"/>
                                              </p:val>
                                            </p:tav>
                                            <p:tav tm="100000">
                                              <p:val>
                                                <p:strVal val="#ppt_w"/>
                                              </p:val>
                                            </p:tav>
                                          </p:tavLst>
                                        </p:anim>
                                        <p:anim calcmode="lin" valueType="num">
                                          <p:cBhvr>
                                            <p:cTn id="65" dur="500" fill="hold"/>
                                            <p:tgtEl>
                                              <p:spTgt spid="32"/>
                                            </p:tgtEl>
                                            <p:attrNameLst>
                                              <p:attrName>ppt_h</p:attrName>
                                            </p:attrNameLst>
                                          </p:cBhvr>
                                          <p:tavLst>
                                            <p:tav tm="0">
                                              <p:val>
                                                <p:fltVal val="0"/>
                                              </p:val>
                                            </p:tav>
                                            <p:tav tm="100000">
                                              <p:val>
                                                <p:strVal val="#ppt_h"/>
                                              </p:val>
                                            </p:tav>
                                          </p:tavLst>
                                        </p:anim>
                                        <p:animEffect transition="in" filter="fade">
                                          <p:cBhvr>
                                            <p:cTn id="66" dur="500"/>
                                            <p:tgtEl>
                                              <p:spTgt spid="32"/>
                                            </p:tgtEl>
                                          </p:cBhvr>
                                        </p:animEffect>
                                      </p:childTnLst>
                                    </p:cTn>
                                  </p:par>
                                </p:childTnLst>
                              </p:cTn>
                            </p:par>
                            <p:par>
                              <p:cTn id="67" fill="hold">
                                <p:stCondLst>
                                  <p:cond delay="3500"/>
                                </p:stCondLst>
                                <p:childTnLst>
                                  <p:par>
                                    <p:cTn id="68" presetID="2" presetClass="entr" presetSubtype="2" fill="hold" grpId="0" nodeType="afterEffect">
                                      <p:stCondLst>
                                        <p:cond delay="0"/>
                                      </p:stCondLst>
                                      <p:childTnLst>
                                        <p:set>
                                          <p:cBhvr>
                                            <p:cTn id="69" dur="1" fill="hold">
                                              <p:stCondLst>
                                                <p:cond delay="0"/>
                                              </p:stCondLst>
                                            </p:cTn>
                                            <p:tgtEl>
                                              <p:spTgt spid="26"/>
                                            </p:tgtEl>
                                            <p:attrNameLst>
                                              <p:attrName>style.visibility</p:attrName>
                                            </p:attrNameLst>
                                          </p:cBhvr>
                                          <p:to>
                                            <p:strVal val="visible"/>
                                          </p:to>
                                        </p:set>
                                        <p:anim calcmode="lin" valueType="num">
                                          <p:cBhvr additive="base">
                                            <p:cTn id="70" dur="300" fill="hold"/>
                                            <p:tgtEl>
                                              <p:spTgt spid="26"/>
                                            </p:tgtEl>
                                            <p:attrNameLst>
                                              <p:attrName>ppt_x</p:attrName>
                                            </p:attrNameLst>
                                          </p:cBhvr>
                                          <p:tavLst>
                                            <p:tav tm="0">
                                              <p:val>
                                                <p:strVal val="1+#ppt_w/2"/>
                                              </p:val>
                                            </p:tav>
                                            <p:tav tm="100000">
                                              <p:val>
                                                <p:strVal val="#ppt_x"/>
                                              </p:val>
                                            </p:tav>
                                          </p:tavLst>
                                        </p:anim>
                                        <p:anim calcmode="lin" valueType="num">
                                          <p:cBhvr additive="base">
                                            <p:cTn id="71" dur="300" fill="hold"/>
                                            <p:tgtEl>
                                              <p:spTgt spid="26"/>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200"/>
                                      </p:stCondLst>
                                      <p:childTnLst>
                                        <p:set>
                                          <p:cBhvr>
                                            <p:cTn id="73" dur="1" fill="hold">
                                              <p:stCondLst>
                                                <p:cond delay="0"/>
                                              </p:stCondLst>
                                            </p:cTn>
                                            <p:tgtEl>
                                              <p:spTgt spid="27"/>
                                            </p:tgtEl>
                                            <p:attrNameLst>
                                              <p:attrName>style.visibility</p:attrName>
                                            </p:attrNameLst>
                                          </p:cBhvr>
                                          <p:to>
                                            <p:strVal val="visible"/>
                                          </p:to>
                                        </p:set>
                                        <p:anim calcmode="lin" valueType="num">
                                          <p:cBhvr additive="base">
                                            <p:cTn id="74" dur="300" fill="hold"/>
                                            <p:tgtEl>
                                              <p:spTgt spid="27"/>
                                            </p:tgtEl>
                                            <p:attrNameLst>
                                              <p:attrName>ppt_x</p:attrName>
                                            </p:attrNameLst>
                                          </p:cBhvr>
                                          <p:tavLst>
                                            <p:tav tm="0">
                                              <p:val>
                                                <p:strVal val="1+#ppt_w/2"/>
                                              </p:val>
                                            </p:tav>
                                            <p:tav tm="100000">
                                              <p:val>
                                                <p:strVal val="#ppt_x"/>
                                              </p:val>
                                            </p:tav>
                                          </p:tavLst>
                                        </p:anim>
                                        <p:anim calcmode="lin" valueType="num">
                                          <p:cBhvr additive="base">
                                            <p:cTn id="75" dur="300" fill="hold"/>
                                            <p:tgtEl>
                                              <p:spTgt spid="27"/>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stCondLst>
                                        <p:cond delay="300"/>
                                      </p:stCondLst>
                                      <p:childTnLst>
                                        <p:set>
                                          <p:cBhvr>
                                            <p:cTn id="77" dur="1" fill="hold">
                                              <p:stCondLst>
                                                <p:cond delay="0"/>
                                              </p:stCondLst>
                                            </p:cTn>
                                            <p:tgtEl>
                                              <p:spTgt spid="28"/>
                                            </p:tgtEl>
                                            <p:attrNameLst>
                                              <p:attrName>style.visibility</p:attrName>
                                            </p:attrNameLst>
                                          </p:cBhvr>
                                          <p:to>
                                            <p:strVal val="visible"/>
                                          </p:to>
                                        </p:set>
                                        <p:anim calcmode="lin" valueType="num">
                                          <p:cBhvr additive="base">
                                            <p:cTn id="78" dur="300" fill="hold"/>
                                            <p:tgtEl>
                                              <p:spTgt spid="28"/>
                                            </p:tgtEl>
                                            <p:attrNameLst>
                                              <p:attrName>ppt_x</p:attrName>
                                            </p:attrNameLst>
                                          </p:cBhvr>
                                          <p:tavLst>
                                            <p:tav tm="0">
                                              <p:val>
                                                <p:strVal val="1+#ppt_w/2"/>
                                              </p:val>
                                            </p:tav>
                                            <p:tav tm="100000">
                                              <p:val>
                                                <p:strVal val="#ppt_x"/>
                                              </p:val>
                                            </p:tav>
                                          </p:tavLst>
                                        </p:anim>
                                        <p:anim calcmode="lin" valueType="num">
                                          <p:cBhvr additive="base">
                                            <p:cTn id="79" dur="3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P spid="19" grpId="0"/>
          <p:bldP spid="20" grpId="0"/>
          <p:bldP spid="21" grpId="0" animBg="1"/>
          <p:bldP spid="22" grpId="0"/>
          <p:bldP spid="23" grpId="0"/>
          <p:bldP spid="24" grpId="0" animBg="1"/>
          <p:bldP spid="25" grpId="0"/>
          <p:bldP spid="26" grpId="0"/>
          <p:bldP spid="27" grpId="0" animBg="1"/>
          <p:bldP spid="28"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795" y="2975931"/>
            <a:ext cx="12190413" cy="23042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1" name="椭圆 30"/>
          <p:cNvSpPr/>
          <p:nvPr/>
        </p:nvSpPr>
        <p:spPr>
          <a:xfrm>
            <a:off x="4325996" y="2426851"/>
            <a:ext cx="3401974" cy="34024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2" name="矩形 31"/>
          <p:cNvSpPr/>
          <p:nvPr/>
        </p:nvSpPr>
        <p:spPr>
          <a:xfrm>
            <a:off x="528108" y="3347767"/>
            <a:ext cx="3379059" cy="1661948"/>
          </a:xfrm>
          <a:prstGeom prst="rect">
            <a:avLst/>
          </a:prstGeom>
        </p:spPr>
        <p:txBody>
          <a:bodyPr wrap="square" lIns="121866" tIns="60931" rIns="121866" bIns="60931">
            <a:spAutoFit/>
          </a:bodyPr>
          <a:lstStyle/>
          <a:p>
            <a:pPr algn="just" defTabSz="1218565">
              <a:lnSpc>
                <a:spcPct val="150000"/>
              </a:lnSpc>
            </a:pPr>
            <a:r>
              <a:rPr lang="zh-CN" altLang="en-US" sz="1300" dirty="0">
                <a:solidFill>
                  <a:schemeClr val="bg1"/>
                </a:solidFill>
                <a:latin typeface="微软雅黑" panose="020B0503020204020204" pitchFamily="34" charset="-122"/>
                <a:ea typeface="微软雅黑" panose="020B0503020204020204" pitchFamily="34" charset="-122"/>
              </a:rPr>
              <a:t>随着计算机技术的发展及印刷技术的进步，平面设计在视觉感观领域的表现也越来越丰富，这对今天的平面设计都提出了空前的挑战，也为平面设计者提供了更为广阔的发展窨。从技术上讲，平面设计更重要。</a:t>
            </a:r>
          </a:p>
        </p:txBody>
      </p:sp>
      <p:grpSp>
        <p:nvGrpSpPr>
          <p:cNvPr id="33" name="Group 6"/>
          <p:cNvGrpSpPr>
            <a:grpSpLocks noChangeAspect="1"/>
          </p:cNvGrpSpPr>
          <p:nvPr/>
        </p:nvGrpSpPr>
        <p:grpSpPr bwMode="auto">
          <a:xfrm>
            <a:off x="4485006" y="2598655"/>
            <a:ext cx="3083953" cy="3089804"/>
            <a:chOff x="2381" y="1120"/>
            <a:chExt cx="1132" cy="1134"/>
          </a:xfrm>
        </p:grpSpPr>
        <p:sp>
          <p:nvSpPr>
            <p:cNvPr id="34" name="AutoShape 5"/>
            <p:cNvSpPr>
              <a:spLocks noChangeAspect="1" noChangeArrowheads="1" noTextEdit="1"/>
            </p:cNvSpPr>
            <p:nvPr/>
          </p:nvSpPr>
          <p:spPr bwMode="auto">
            <a:xfrm>
              <a:off x="2381" y="1120"/>
              <a:ext cx="1132" cy="1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 name="Oval 7"/>
            <p:cNvSpPr>
              <a:spLocks noChangeArrowheads="1"/>
            </p:cNvSpPr>
            <p:nvPr/>
          </p:nvSpPr>
          <p:spPr bwMode="auto">
            <a:xfrm>
              <a:off x="2562" y="1301"/>
              <a:ext cx="771" cy="771"/>
            </a:xfrm>
            <a:prstGeom prst="ellipse">
              <a:avLst/>
            </a:pr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8"/>
            <p:cNvSpPr/>
            <p:nvPr/>
          </p:nvSpPr>
          <p:spPr bwMode="auto">
            <a:xfrm>
              <a:off x="2402" y="1124"/>
              <a:ext cx="551" cy="453"/>
            </a:xfrm>
            <a:custGeom>
              <a:avLst/>
              <a:gdLst>
                <a:gd name="T0" fmla="*/ 236 w 902"/>
                <a:gd name="T1" fmla="*/ 742 h 742"/>
                <a:gd name="T2" fmla="*/ 412 w 902"/>
                <a:gd name="T3" fmla="*/ 439 h 742"/>
                <a:gd name="T4" fmla="*/ 776 w 902"/>
                <a:gd name="T5" fmla="*/ 250 h 742"/>
                <a:gd name="T6" fmla="*/ 902 w 902"/>
                <a:gd name="T7" fmla="*/ 118 h 742"/>
                <a:gd name="T8" fmla="*/ 778 w 902"/>
                <a:gd name="T9" fmla="*/ 0 h 742"/>
                <a:gd name="T10" fmla="*/ 0 w 902"/>
                <a:gd name="T11" fmla="*/ 670 h 742"/>
                <a:gd name="T12" fmla="*/ 161 w 902"/>
                <a:gd name="T13" fmla="*/ 590 h 742"/>
                <a:gd name="T14" fmla="*/ 236 w 902"/>
                <a:gd name="T15" fmla="*/ 742 h 7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2" h="742">
                  <a:moveTo>
                    <a:pt x="236" y="742"/>
                  </a:moveTo>
                  <a:cubicBezTo>
                    <a:pt x="268" y="626"/>
                    <a:pt x="329" y="522"/>
                    <a:pt x="412" y="439"/>
                  </a:cubicBezTo>
                  <a:cubicBezTo>
                    <a:pt x="509" y="342"/>
                    <a:pt x="635" y="275"/>
                    <a:pt x="776" y="250"/>
                  </a:cubicBezTo>
                  <a:cubicBezTo>
                    <a:pt x="902" y="118"/>
                    <a:pt x="902" y="118"/>
                    <a:pt x="902" y="118"/>
                  </a:cubicBezTo>
                  <a:cubicBezTo>
                    <a:pt x="778" y="0"/>
                    <a:pt x="778" y="0"/>
                    <a:pt x="778" y="0"/>
                  </a:cubicBezTo>
                  <a:cubicBezTo>
                    <a:pt x="404" y="46"/>
                    <a:pt x="99" y="315"/>
                    <a:pt x="0" y="670"/>
                  </a:cubicBezTo>
                  <a:cubicBezTo>
                    <a:pt x="161" y="590"/>
                    <a:pt x="161" y="590"/>
                    <a:pt x="161" y="590"/>
                  </a:cubicBezTo>
                  <a:lnTo>
                    <a:pt x="236" y="742"/>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9"/>
            <p:cNvSpPr/>
            <p:nvPr/>
          </p:nvSpPr>
          <p:spPr bwMode="auto">
            <a:xfrm>
              <a:off x="2906" y="1120"/>
              <a:ext cx="583" cy="485"/>
            </a:xfrm>
            <a:custGeom>
              <a:avLst/>
              <a:gdLst>
                <a:gd name="T0" fmla="*/ 8 w 954"/>
                <a:gd name="T1" fmla="*/ 250 h 794"/>
                <a:gd name="T2" fmla="*/ 67 w 954"/>
                <a:gd name="T3" fmla="*/ 247 h 794"/>
                <a:gd name="T4" fmla="*/ 549 w 954"/>
                <a:gd name="T5" fmla="*/ 446 h 794"/>
                <a:gd name="T6" fmla="*/ 707 w 954"/>
                <a:gd name="T7" fmla="*/ 693 h 794"/>
                <a:gd name="T8" fmla="*/ 860 w 954"/>
                <a:gd name="T9" fmla="*/ 794 h 794"/>
                <a:gd name="T10" fmla="*/ 954 w 954"/>
                <a:gd name="T11" fmla="*/ 653 h 794"/>
                <a:gd name="T12" fmla="*/ 67 w 954"/>
                <a:gd name="T13" fmla="*/ 0 h 794"/>
                <a:gd name="T14" fmla="*/ 0 w 954"/>
                <a:gd name="T15" fmla="*/ 2 h 794"/>
                <a:gd name="T16" fmla="*/ 128 w 954"/>
                <a:gd name="T17" fmla="*/ 124 h 794"/>
                <a:gd name="T18" fmla="*/ 8 w 954"/>
                <a:gd name="T19" fmla="*/ 250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4" h="794">
                  <a:moveTo>
                    <a:pt x="8" y="250"/>
                  </a:moveTo>
                  <a:cubicBezTo>
                    <a:pt x="28" y="248"/>
                    <a:pt x="47" y="247"/>
                    <a:pt x="67" y="247"/>
                  </a:cubicBezTo>
                  <a:cubicBezTo>
                    <a:pt x="256" y="247"/>
                    <a:pt x="425" y="323"/>
                    <a:pt x="549" y="446"/>
                  </a:cubicBezTo>
                  <a:cubicBezTo>
                    <a:pt x="618" y="516"/>
                    <a:pt x="672" y="599"/>
                    <a:pt x="707" y="693"/>
                  </a:cubicBezTo>
                  <a:cubicBezTo>
                    <a:pt x="860" y="794"/>
                    <a:pt x="860" y="794"/>
                    <a:pt x="860" y="794"/>
                  </a:cubicBezTo>
                  <a:cubicBezTo>
                    <a:pt x="954" y="653"/>
                    <a:pt x="954" y="653"/>
                    <a:pt x="954" y="653"/>
                  </a:cubicBezTo>
                  <a:cubicBezTo>
                    <a:pt x="837" y="275"/>
                    <a:pt x="484" y="0"/>
                    <a:pt x="67" y="0"/>
                  </a:cubicBezTo>
                  <a:cubicBezTo>
                    <a:pt x="45" y="0"/>
                    <a:pt x="22" y="1"/>
                    <a:pt x="0" y="2"/>
                  </a:cubicBezTo>
                  <a:cubicBezTo>
                    <a:pt x="128" y="124"/>
                    <a:pt x="128" y="124"/>
                    <a:pt x="128" y="124"/>
                  </a:cubicBezTo>
                  <a:lnTo>
                    <a:pt x="8" y="25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0"/>
            <p:cNvSpPr/>
            <p:nvPr/>
          </p:nvSpPr>
          <p:spPr bwMode="auto">
            <a:xfrm>
              <a:off x="2380" y="1515"/>
              <a:ext cx="329" cy="633"/>
            </a:xfrm>
            <a:custGeom>
              <a:avLst/>
              <a:gdLst>
                <a:gd name="T0" fmla="*/ 538 w 538"/>
                <a:gd name="T1" fmla="*/ 839 h 1037"/>
                <a:gd name="T2" fmla="*/ 447 w 538"/>
                <a:gd name="T3" fmla="*/ 763 h 1037"/>
                <a:gd name="T4" fmla="*/ 248 w 538"/>
                <a:gd name="T5" fmla="*/ 282 h 1037"/>
                <a:gd name="T6" fmla="*/ 259 w 538"/>
                <a:gd name="T7" fmla="*/ 160 h 1037"/>
                <a:gd name="T8" fmla="*/ 179 w 538"/>
                <a:gd name="T9" fmla="*/ 0 h 1037"/>
                <a:gd name="T10" fmla="*/ 23 w 538"/>
                <a:gd name="T11" fmla="*/ 77 h 1037"/>
                <a:gd name="T12" fmla="*/ 0 w 538"/>
                <a:gd name="T13" fmla="*/ 282 h 1037"/>
                <a:gd name="T14" fmla="*/ 389 w 538"/>
                <a:gd name="T15" fmla="*/ 1037 h 1037"/>
                <a:gd name="T16" fmla="*/ 369 w 538"/>
                <a:gd name="T17" fmla="*/ 858 h 1037"/>
                <a:gd name="T18" fmla="*/ 538 w 538"/>
                <a:gd name="T19" fmla="*/ 839 h 1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8" h="1037">
                  <a:moveTo>
                    <a:pt x="538" y="839"/>
                  </a:moveTo>
                  <a:cubicBezTo>
                    <a:pt x="505" y="816"/>
                    <a:pt x="475" y="791"/>
                    <a:pt x="447" y="763"/>
                  </a:cubicBezTo>
                  <a:cubicBezTo>
                    <a:pt x="324" y="640"/>
                    <a:pt x="248" y="470"/>
                    <a:pt x="248" y="282"/>
                  </a:cubicBezTo>
                  <a:cubicBezTo>
                    <a:pt x="248" y="240"/>
                    <a:pt x="251" y="200"/>
                    <a:pt x="259" y="160"/>
                  </a:cubicBezTo>
                  <a:cubicBezTo>
                    <a:pt x="179" y="0"/>
                    <a:pt x="179" y="0"/>
                    <a:pt x="179" y="0"/>
                  </a:cubicBezTo>
                  <a:cubicBezTo>
                    <a:pt x="23" y="77"/>
                    <a:pt x="23" y="77"/>
                    <a:pt x="23" y="77"/>
                  </a:cubicBezTo>
                  <a:cubicBezTo>
                    <a:pt x="8" y="143"/>
                    <a:pt x="0" y="212"/>
                    <a:pt x="0" y="282"/>
                  </a:cubicBezTo>
                  <a:cubicBezTo>
                    <a:pt x="1" y="593"/>
                    <a:pt x="154" y="868"/>
                    <a:pt x="389" y="1037"/>
                  </a:cubicBezTo>
                  <a:cubicBezTo>
                    <a:pt x="369" y="858"/>
                    <a:pt x="369" y="858"/>
                    <a:pt x="369" y="858"/>
                  </a:cubicBezTo>
                  <a:lnTo>
                    <a:pt x="538" y="839"/>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1"/>
            <p:cNvSpPr/>
            <p:nvPr/>
          </p:nvSpPr>
          <p:spPr bwMode="auto">
            <a:xfrm>
              <a:off x="2630" y="2026"/>
              <a:ext cx="638" cy="227"/>
            </a:xfrm>
            <a:custGeom>
              <a:avLst/>
              <a:gdLst>
                <a:gd name="T0" fmla="*/ 912 w 1044"/>
                <a:gd name="T1" fmla="*/ 0 h 372"/>
                <a:gd name="T2" fmla="*/ 519 w 1044"/>
                <a:gd name="T3" fmla="*/ 125 h 372"/>
                <a:gd name="T4" fmla="*/ 178 w 1044"/>
                <a:gd name="T5" fmla="*/ 33 h 372"/>
                <a:gd name="T6" fmla="*/ 0 w 1044"/>
                <a:gd name="T7" fmla="*/ 52 h 372"/>
                <a:gd name="T8" fmla="*/ 20 w 1044"/>
                <a:gd name="T9" fmla="*/ 226 h 372"/>
                <a:gd name="T10" fmla="*/ 519 w 1044"/>
                <a:gd name="T11" fmla="*/ 372 h 372"/>
                <a:gd name="T12" fmla="*/ 1044 w 1044"/>
                <a:gd name="T13" fmla="*/ 209 h 372"/>
                <a:gd name="T14" fmla="*/ 872 w 1044"/>
                <a:gd name="T15" fmla="*/ 167 h 372"/>
                <a:gd name="T16" fmla="*/ 912 w 104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4" h="372">
                  <a:moveTo>
                    <a:pt x="912" y="0"/>
                  </a:moveTo>
                  <a:cubicBezTo>
                    <a:pt x="801" y="78"/>
                    <a:pt x="666" y="125"/>
                    <a:pt x="519" y="125"/>
                  </a:cubicBezTo>
                  <a:cubicBezTo>
                    <a:pt x="395" y="125"/>
                    <a:pt x="278" y="91"/>
                    <a:pt x="178" y="33"/>
                  </a:cubicBezTo>
                  <a:cubicBezTo>
                    <a:pt x="0" y="52"/>
                    <a:pt x="0" y="52"/>
                    <a:pt x="0" y="52"/>
                  </a:cubicBezTo>
                  <a:cubicBezTo>
                    <a:pt x="20" y="226"/>
                    <a:pt x="20" y="226"/>
                    <a:pt x="20" y="226"/>
                  </a:cubicBezTo>
                  <a:cubicBezTo>
                    <a:pt x="164" y="318"/>
                    <a:pt x="335" y="372"/>
                    <a:pt x="519" y="372"/>
                  </a:cubicBezTo>
                  <a:cubicBezTo>
                    <a:pt x="714" y="372"/>
                    <a:pt x="895" y="312"/>
                    <a:pt x="1044" y="209"/>
                  </a:cubicBezTo>
                  <a:cubicBezTo>
                    <a:pt x="872" y="167"/>
                    <a:pt x="872" y="167"/>
                    <a:pt x="872" y="167"/>
                  </a:cubicBezTo>
                  <a:lnTo>
                    <a:pt x="912" y="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2"/>
            <p:cNvSpPr/>
            <p:nvPr/>
          </p:nvSpPr>
          <p:spPr bwMode="auto">
            <a:xfrm>
              <a:off x="3189" y="1547"/>
              <a:ext cx="325" cy="590"/>
            </a:xfrm>
            <a:custGeom>
              <a:avLst/>
              <a:gdLst>
                <a:gd name="T0" fmla="*/ 503 w 531"/>
                <a:gd name="T1" fmla="*/ 0 h 966"/>
                <a:gd name="T2" fmla="*/ 406 w 531"/>
                <a:gd name="T3" fmla="*/ 146 h 966"/>
                <a:gd name="T4" fmla="*/ 260 w 531"/>
                <a:gd name="T5" fmla="*/ 49 h 966"/>
                <a:gd name="T6" fmla="*/ 284 w 531"/>
                <a:gd name="T7" fmla="*/ 229 h 966"/>
                <a:gd name="T8" fmla="*/ 85 w 531"/>
                <a:gd name="T9" fmla="*/ 710 h 966"/>
                <a:gd name="T10" fmla="*/ 43 w 531"/>
                <a:gd name="T11" fmla="*/ 749 h 966"/>
                <a:gd name="T12" fmla="*/ 0 w 531"/>
                <a:gd name="T13" fmla="*/ 925 h 966"/>
                <a:gd name="T14" fmla="*/ 167 w 531"/>
                <a:gd name="T15" fmla="*/ 966 h 966"/>
                <a:gd name="T16" fmla="*/ 531 w 531"/>
                <a:gd name="T17" fmla="*/ 229 h 966"/>
                <a:gd name="T18" fmla="*/ 503 w 531"/>
                <a:gd name="T19"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1" h="966">
                  <a:moveTo>
                    <a:pt x="503" y="0"/>
                  </a:moveTo>
                  <a:cubicBezTo>
                    <a:pt x="406" y="146"/>
                    <a:pt x="406" y="146"/>
                    <a:pt x="406" y="146"/>
                  </a:cubicBezTo>
                  <a:cubicBezTo>
                    <a:pt x="260" y="49"/>
                    <a:pt x="260" y="49"/>
                    <a:pt x="260" y="49"/>
                  </a:cubicBezTo>
                  <a:cubicBezTo>
                    <a:pt x="276" y="106"/>
                    <a:pt x="284" y="167"/>
                    <a:pt x="284" y="229"/>
                  </a:cubicBezTo>
                  <a:cubicBezTo>
                    <a:pt x="284" y="417"/>
                    <a:pt x="208" y="587"/>
                    <a:pt x="85" y="710"/>
                  </a:cubicBezTo>
                  <a:cubicBezTo>
                    <a:pt x="71" y="724"/>
                    <a:pt x="57" y="737"/>
                    <a:pt x="43" y="749"/>
                  </a:cubicBezTo>
                  <a:cubicBezTo>
                    <a:pt x="0" y="925"/>
                    <a:pt x="0" y="925"/>
                    <a:pt x="0" y="925"/>
                  </a:cubicBezTo>
                  <a:cubicBezTo>
                    <a:pt x="167" y="966"/>
                    <a:pt x="167" y="966"/>
                    <a:pt x="167" y="966"/>
                  </a:cubicBezTo>
                  <a:cubicBezTo>
                    <a:pt x="388" y="796"/>
                    <a:pt x="531" y="529"/>
                    <a:pt x="531" y="229"/>
                  </a:cubicBezTo>
                  <a:cubicBezTo>
                    <a:pt x="531" y="150"/>
                    <a:pt x="522" y="73"/>
                    <a:pt x="503" y="0"/>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1" name="矩形 40"/>
          <p:cNvSpPr/>
          <p:nvPr/>
        </p:nvSpPr>
        <p:spPr>
          <a:xfrm>
            <a:off x="4556281" y="3825520"/>
            <a:ext cx="2990415" cy="636072"/>
          </a:xfrm>
          <a:prstGeom prst="rect">
            <a:avLst/>
          </a:prstGeom>
        </p:spPr>
        <p:txBody>
          <a:bodyPr wrap="square" lIns="121908" tIns="60954" rIns="121908" bIns="60954">
            <a:spAutoFit/>
          </a:bodyPr>
          <a:lstStyle/>
          <a:p>
            <a:pPr algn="ctr">
              <a:lnSpc>
                <a:spcPts val="2000"/>
              </a:lnSpc>
            </a:pPr>
            <a:r>
              <a:rPr lang="zh-CN" altLang="en-US" sz="1900" b="1" dirty="0">
                <a:solidFill>
                  <a:schemeClr val="bg1"/>
                </a:solidFill>
                <a:latin typeface="微软雅黑" panose="020B0503020204020204" pitchFamily="34" charset="-122"/>
                <a:ea typeface="微软雅黑" panose="020B0503020204020204" pitchFamily="34" charset="-122"/>
              </a:rPr>
              <a:t>这里填写</a:t>
            </a:r>
            <a:endParaRPr lang="en-US" altLang="zh-CN" sz="1900" b="1" dirty="0">
              <a:solidFill>
                <a:schemeClr val="bg1"/>
              </a:solidFill>
              <a:latin typeface="微软雅黑" panose="020B0503020204020204" pitchFamily="34" charset="-122"/>
              <a:ea typeface="微软雅黑" panose="020B0503020204020204" pitchFamily="34" charset="-122"/>
            </a:endParaRPr>
          </a:p>
          <a:p>
            <a:pPr algn="ctr">
              <a:lnSpc>
                <a:spcPts val="2000"/>
              </a:lnSpc>
            </a:pPr>
            <a:r>
              <a:rPr lang="zh-CN" altLang="en-US" sz="1900" b="1" dirty="0">
                <a:solidFill>
                  <a:schemeClr val="bg1"/>
                </a:solidFill>
                <a:latin typeface="微软雅黑" panose="020B0503020204020204" pitchFamily="34" charset="-122"/>
                <a:ea typeface="微软雅黑" panose="020B0503020204020204" pitchFamily="34" charset="-122"/>
              </a:rPr>
              <a:t>二级小标题</a:t>
            </a:r>
          </a:p>
        </p:txBody>
      </p:sp>
      <p:pic>
        <p:nvPicPr>
          <p:cNvPr id="42" name="图片 4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7943" y="1441449"/>
            <a:ext cx="1708751" cy="3838739"/>
          </a:xfrm>
          <a:prstGeom prst="rect">
            <a:avLst/>
          </a:prstGeom>
        </p:spPr>
      </p:pic>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300"/>
                                        <p:tgtEl>
                                          <p:spTgt spid="31"/>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0-#ppt_w/2"/>
                                          </p:val>
                                        </p:tav>
                                        <p:tav tm="100000">
                                          <p:val>
                                            <p:strVal val="#ppt_x"/>
                                          </p:val>
                                        </p:tav>
                                      </p:tavLst>
                                    </p:anim>
                                    <p:anim calcmode="lin" valueType="num">
                                      <p:cBhvr additive="base">
                                        <p:cTn id="12" dur="500" fill="hold"/>
                                        <p:tgtEl>
                                          <p:spTgt spid="3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300"/>
                                        <p:tgtEl>
                                          <p:spTgt spid="42"/>
                                        </p:tgtEl>
                                      </p:cBhvr>
                                    </p:animEffect>
                                    <p:anim calcmode="lin" valueType="num">
                                      <p:cBhvr>
                                        <p:cTn id="17" dur="300" fill="hold"/>
                                        <p:tgtEl>
                                          <p:spTgt spid="42"/>
                                        </p:tgtEl>
                                        <p:attrNameLst>
                                          <p:attrName>ppt_x</p:attrName>
                                        </p:attrNameLst>
                                      </p:cBhvr>
                                      <p:tavLst>
                                        <p:tav tm="0">
                                          <p:val>
                                            <p:strVal val="#ppt_x"/>
                                          </p:val>
                                        </p:tav>
                                        <p:tav tm="100000">
                                          <p:val>
                                            <p:strVal val="#ppt_x"/>
                                          </p:val>
                                        </p:tav>
                                      </p:tavLst>
                                    </p:anim>
                                    <p:anim calcmode="lin" valueType="num">
                                      <p:cBhvr>
                                        <p:cTn id="18" dur="300" fill="hold"/>
                                        <p:tgtEl>
                                          <p:spTgt spid="42"/>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500"/>
                                        <p:tgtEl>
                                          <p:spTgt spid="32"/>
                                        </p:tgtEl>
                                      </p:cBhvr>
                                    </p:animEffect>
                                    <p:anim calcmode="lin" valueType="num">
                                      <p:cBhvr>
                                        <p:cTn id="22" dur="500" fill="hold"/>
                                        <p:tgtEl>
                                          <p:spTgt spid="32"/>
                                        </p:tgtEl>
                                        <p:attrNameLst>
                                          <p:attrName>ppt_x</p:attrName>
                                        </p:attrNameLst>
                                      </p:cBhvr>
                                      <p:tavLst>
                                        <p:tav tm="0">
                                          <p:val>
                                            <p:strVal val="#ppt_x"/>
                                          </p:val>
                                        </p:tav>
                                        <p:tav tm="100000">
                                          <p:val>
                                            <p:strVal val="#ppt_x"/>
                                          </p:val>
                                        </p:tav>
                                      </p:tavLst>
                                    </p:anim>
                                    <p:anim calcmode="lin" valueType="num">
                                      <p:cBhvr>
                                        <p:cTn id="23" dur="500" fill="hold"/>
                                        <p:tgtEl>
                                          <p:spTgt spid="32"/>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childTnLst>
                          </p:cTn>
                        </p:par>
                        <p:par>
                          <p:cTn id="30" fill="hold">
                            <p:stCondLst>
                              <p:cond delay="2000"/>
                            </p:stCondLst>
                            <p:childTnLst>
                              <p:par>
                                <p:cTn id="31" presetID="8" presetClass="emph" presetSubtype="0" fill="hold" nodeType="afterEffect">
                                  <p:stCondLst>
                                    <p:cond delay="0"/>
                                  </p:stCondLst>
                                  <p:childTnLst>
                                    <p:animRot by="21600000">
                                      <p:cBhvr>
                                        <p:cTn id="32" dur="3000" fill="hold"/>
                                        <p:tgtEl>
                                          <p:spTgt spid="3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同心圆 23"/>
          <p:cNvSpPr/>
          <p:nvPr/>
        </p:nvSpPr>
        <p:spPr>
          <a:xfrm rot="13917225">
            <a:off x="6561935" y="2219591"/>
            <a:ext cx="1479077" cy="1478885"/>
          </a:xfrm>
          <a:prstGeom prst="donut">
            <a:avLst>
              <a:gd name="adj" fmla="val 16774"/>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cs typeface="+mn-ea"/>
            </a:endParaRPr>
          </a:p>
        </p:txBody>
      </p:sp>
      <p:sp>
        <p:nvSpPr>
          <p:cNvPr id="25" name="同心圆 24"/>
          <p:cNvSpPr/>
          <p:nvPr/>
        </p:nvSpPr>
        <p:spPr>
          <a:xfrm>
            <a:off x="1788410" y="2219495"/>
            <a:ext cx="1478885" cy="1479077"/>
          </a:xfrm>
          <a:prstGeom prst="donut">
            <a:avLst>
              <a:gd name="adj" fmla="val 16774"/>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cs typeface="+mn-ea"/>
            </a:endParaRPr>
          </a:p>
        </p:txBody>
      </p:sp>
      <p:sp>
        <p:nvSpPr>
          <p:cNvPr id="26" name="饼形 8"/>
          <p:cNvSpPr/>
          <p:nvPr/>
        </p:nvSpPr>
        <p:spPr>
          <a:xfrm rot="9639642">
            <a:off x="2563866" y="2433952"/>
            <a:ext cx="739442" cy="1136205"/>
          </a:xfrm>
          <a:custGeom>
            <a:avLst/>
            <a:gdLst/>
            <a:ahLst/>
            <a:cxnLst/>
            <a:rect l="l" t="t" r="r" b="b"/>
            <a:pathLst>
              <a:path w="554654" h="852154">
                <a:moveTo>
                  <a:pt x="554654" y="0"/>
                </a:moveTo>
                <a:lnTo>
                  <a:pt x="554654" y="186075"/>
                </a:lnTo>
                <a:cubicBezTo>
                  <a:pt x="351093" y="186075"/>
                  <a:pt x="186075" y="351093"/>
                  <a:pt x="186075" y="554654"/>
                </a:cubicBezTo>
                <a:cubicBezTo>
                  <a:pt x="186075" y="627581"/>
                  <a:pt x="207255" y="695562"/>
                  <a:pt x="244473" y="752349"/>
                </a:cubicBezTo>
                <a:lnTo>
                  <a:pt x="87880" y="852154"/>
                </a:lnTo>
                <a:cubicBezTo>
                  <a:pt x="31872" y="766698"/>
                  <a:pt x="0" y="664398"/>
                  <a:pt x="0" y="554654"/>
                </a:cubicBezTo>
                <a:cubicBezTo>
                  <a:pt x="0" y="248327"/>
                  <a:pt x="248327" y="0"/>
                  <a:pt x="554654"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cs typeface="+mn-ea"/>
            </a:endParaRPr>
          </a:p>
        </p:txBody>
      </p:sp>
      <p:sp>
        <p:nvSpPr>
          <p:cNvPr id="27" name="同心圆 26"/>
          <p:cNvSpPr/>
          <p:nvPr/>
        </p:nvSpPr>
        <p:spPr>
          <a:xfrm>
            <a:off x="8930834" y="2219495"/>
            <a:ext cx="1478885" cy="1479077"/>
          </a:xfrm>
          <a:prstGeom prst="donut">
            <a:avLst>
              <a:gd name="adj" fmla="val 16774"/>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cs typeface="+mn-ea"/>
            </a:endParaRPr>
          </a:p>
        </p:txBody>
      </p:sp>
      <p:sp>
        <p:nvSpPr>
          <p:cNvPr id="28" name="饼形 37"/>
          <p:cNvSpPr/>
          <p:nvPr/>
        </p:nvSpPr>
        <p:spPr>
          <a:xfrm rot="11915685">
            <a:off x="8930834" y="2219495"/>
            <a:ext cx="1478885" cy="1479077"/>
          </a:xfrm>
          <a:custGeom>
            <a:avLst/>
            <a:gdLst/>
            <a:ahLst/>
            <a:cxnLst/>
            <a:rect l="l" t="t" r="r" b="b"/>
            <a:pathLst>
              <a:path w="1109308" h="1109308">
                <a:moveTo>
                  <a:pt x="554654" y="0"/>
                </a:moveTo>
                <a:cubicBezTo>
                  <a:pt x="759544" y="0"/>
                  <a:pt x="938486" y="111095"/>
                  <a:pt x="1032483" y="277522"/>
                </a:cubicBezTo>
                <a:lnTo>
                  <a:pt x="871753" y="369705"/>
                </a:lnTo>
                <a:cubicBezTo>
                  <a:pt x="809155" y="259551"/>
                  <a:pt x="690486" y="186075"/>
                  <a:pt x="554654" y="186075"/>
                </a:cubicBezTo>
                <a:cubicBezTo>
                  <a:pt x="351093" y="186075"/>
                  <a:pt x="186075" y="351093"/>
                  <a:pt x="186075" y="554654"/>
                </a:cubicBezTo>
                <a:cubicBezTo>
                  <a:pt x="186075" y="758215"/>
                  <a:pt x="351093" y="923233"/>
                  <a:pt x="554654" y="923233"/>
                </a:cubicBezTo>
                <a:cubicBezTo>
                  <a:pt x="758215" y="923233"/>
                  <a:pt x="923233" y="758215"/>
                  <a:pt x="923233" y="554654"/>
                </a:cubicBezTo>
                <a:lnTo>
                  <a:pt x="1109308" y="554654"/>
                </a:lnTo>
                <a:cubicBezTo>
                  <a:pt x="1109308" y="860981"/>
                  <a:pt x="860981" y="1109308"/>
                  <a:pt x="554654" y="1109308"/>
                </a:cubicBezTo>
                <a:cubicBezTo>
                  <a:pt x="248327" y="1109308"/>
                  <a:pt x="0" y="860981"/>
                  <a:pt x="0" y="554654"/>
                </a:cubicBezTo>
                <a:cubicBezTo>
                  <a:pt x="0" y="248327"/>
                  <a:pt x="248327" y="0"/>
                  <a:pt x="554654"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cs typeface="+mn-ea"/>
            </a:endParaRPr>
          </a:p>
        </p:txBody>
      </p:sp>
      <p:sp>
        <p:nvSpPr>
          <p:cNvPr id="29" name="同心圆 35"/>
          <p:cNvSpPr/>
          <p:nvPr/>
        </p:nvSpPr>
        <p:spPr>
          <a:xfrm rot="13917225">
            <a:off x="6561935" y="2219591"/>
            <a:ext cx="1479077" cy="1478885"/>
          </a:xfrm>
          <a:custGeom>
            <a:avLst/>
            <a:gdLst/>
            <a:ahLst/>
            <a:cxnLst/>
            <a:rect l="l" t="t" r="r" b="b"/>
            <a:pathLst>
              <a:path w="1109308" h="1109308">
                <a:moveTo>
                  <a:pt x="554654" y="0"/>
                </a:moveTo>
                <a:lnTo>
                  <a:pt x="557757" y="313"/>
                </a:lnTo>
                <a:lnTo>
                  <a:pt x="557757" y="186388"/>
                </a:lnTo>
                <a:cubicBezTo>
                  <a:pt x="556725" y="186080"/>
                  <a:pt x="555690" y="186075"/>
                  <a:pt x="554654" y="186075"/>
                </a:cubicBezTo>
                <a:cubicBezTo>
                  <a:pt x="351093" y="186075"/>
                  <a:pt x="186075" y="351093"/>
                  <a:pt x="186075" y="554654"/>
                </a:cubicBezTo>
                <a:cubicBezTo>
                  <a:pt x="186075" y="758215"/>
                  <a:pt x="351093" y="923233"/>
                  <a:pt x="554654" y="923233"/>
                </a:cubicBezTo>
                <a:cubicBezTo>
                  <a:pt x="758215" y="923233"/>
                  <a:pt x="923233" y="758215"/>
                  <a:pt x="923233" y="554654"/>
                </a:cubicBezTo>
                <a:lnTo>
                  <a:pt x="922593" y="548304"/>
                </a:lnTo>
                <a:lnTo>
                  <a:pt x="1108668" y="548304"/>
                </a:lnTo>
                <a:cubicBezTo>
                  <a:pt x="1109296" y="550414"/>
                  <a:pt x="1109308" y="552533"/>
                  <a:pt x="1109308" y="554654"/>
                </a:cubicBezTo>
                <a:cubicBezTo>
                  <a:pt x="1109308" y="860981"/>
                  <a:pt x="860981" y="1109308"/>
                  <a:pt x="554654" y="1109308"/>
                </a:cubicBezTo>
                <a:cubicBezTo>
                  <a:pt x="248327" y="1109308"/>
                  <a:pt x="0" y="860981"/>
                  <a:pt x="0" y="554654"/>
                </a:cubicBezTo>
                <a:cubicBezTo>
                  <a:pt x="0" y="248327"/>
                  <a:pt x="248327" y="0"/>
                  <a:pt x="554654"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cs typeface="+mn-ea"/>
            </a:endParaRPr>
          </a:p>
        </p:txBody>
      </p:sp>
      <p:sp>
        <p:nvSpPr>
          <p:cNvPr id="30" name="同心圆 29"/>
          <p:cNvSpPr/>
          <p:nvPr/>
        </p:nvSpPr>
        <p:spPr>
          <a:xfrm>
            <a:off x="4193228" y="2189037"/>
            <a:ext cx="1478885" cy="1479077"/>
          </a:xfrm>
          <a:prstGeom prst="donut">
            <a:avLst>
              <a:gd name="adj" fmla="val 16774"/>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cs typeface="+mn-ea"/>
            </a:endParaRPr>
          </a:p>
        </p:txBody>
      </p:sp>
      <p:sp>
        <p:nvSpPr>
          <p:cNvPr id="31" name="饼形 38"/>
          <p:cNvSpPr/>
          <p:nvPr/>
        </p:nvSpPr>
        <p:spPr>
          <a:xfrm rot="11700000">
            <a:off x="4650779" y="2249952"/>
            <a:ext cx="1018385" cy="1479077"/>
          </a:xfrm>
          <a:custGeom>
            <a:avLst/>
            <a:gdLst/>
            <a:ahLst/>
            <a:cxnLst/>
            <a:rect l="l" t="t" r="r" b="b"/>
            <a:pathLst>
              <a:path w="763888" h="1109308">
                <a:moveTo>
                  <a:pt x="554654" y="0"/>
                </a:moveTo>
                <a:lnTo>
                  <a:pt x="554654" y="186075"/>
                </a:lnTo>
                <a:cubicBezTo>
                  <a:pt x="351093" y="186075"/>
                  <a:pt x="186075" y="351093"/>
                  <a:pt x="186075" y="554654"/>
                </a:cubicBezTo>
                <a:cubicBezTo>
                  <a:pt x="186075" y="758215"/>
                  <a:pt x="351093" y="923233"/>
                  <a:pt x="554654" y="923233"/>
                </a:cubicBezTo>
                <a:cubicBezTo>
                  <a:pt x="603892" y="923233"/>
                  <a:pt x="650876" y="913578"/>
                  <a:pt x="693650" y="895657"/>
                </a:cubicBezTo>
                <a:lnTo>
                  <a:pt x="763888" y="1067789"/>
                </a:lnTo>
                <a:cubicBezTo>
                  <a:pt x="699500" y="1094769"/>
                  <a:pt x="628775" y="1109308"/>
                  <a:pt x="554654" y="1109308"/>
                </a:cubicBezTo>
                <a:cubicBezTo>
                  <a:pt x="248327" y="1109308"/>
                  <a:pt x="0" y="860981"/>
                  <a:pt x="0" y="554654"/>
                </a:cubicBezTo>
                <a:cubicBezTo>
                  <a:pt x="0" y="248327"/>
                  <a:pt x="248327" y="0"/>
                  <a:pt x="554654"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cs typeface="+mn-ea"/>
            </a:endParaRPr>
          </a:p>
        </p:txBody>
      </p:sp>
      <p:cxnSp>
        <p:nvCxnSpPr>
          <p:cNvPr id="32" name="直接连接符 31"/>
          <p:cNvCxnSpPr/>
          <p:nvPr/>
        </p:nvCxnSpPr>
        <p:spPr>
          <a:xfrm flipV="1">
            <a:off x="9200867" y="3469276"/>
            <a:ext cx="955748" cy="768351"/>
          </a:xfrm>
          <a:prstGeom prst="line">
            <a:avLst/>
          </a:prstGeom>
          <a:ln w="19050">
            <a:solidFill>
              <a:schemeClr val="tx2"/>
            </a:solidFill>
          </a:ln>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flipV="1">
            <a:off x="2093997" y="3438163"/>
            <a:ext cx="955748" cy="768351"/>
          </a:xfrm>
          <a:prstGeom prst="line">
            <a:avLst/>
          </a:prstGeom>
          <a:ln w="19050">
            <a:solidFill>
              <a:schemeClr val="tx2"/>
            </a:solidFill>
          </a:ln>
        </p:spPr>
        <p:style>
          <a:lnRef idx="1">
            <a:schemeClr val="dk1"/>
          </a:lnRef>
          <a:fillRef idx="0">
            <a:schemeClr val="dk1"/>
          </a:fillRef>
          <a:effectRef idx="0">
            <a:schemeClr val="dk1"/>
          </a:effectRef>
          <a:fontRef idx="minor">
            <a:schemeClr val="tx1"/>
          </a:fontRef>
        </p:style>
      </p:cxnSp>
      <p:cxnSp>
        <p:nvCxnSpPr>
          <p:cNvPr id="34" name="直接连接符 33"/>
          <p:cNvCxnSpPr/>
          <p:nvPr/>
        </p:nvCxnSpPr>
        <p:spPr>
          <a:xfrm flipV="1">
            <a:off x="4459568" y="3448592"/>
            <a:ext cx="955748" cy="768351"/>
          </a:xfrm>
          <a:prstGeom prst="line">
            <a:avLst/>
          </a:prstGeom>
          <a:ln w="19050">
            <a:solidFill>
              <a:schemeClr val="tx2"/>
            </a:solidFill>
          </a:ln>
        </p:spPr>
        <p:style>
          <a:lnRef idx="1">
            <a:schemeClr val="dk1"/>
          </a:lnRef>
          <a:fillRef idx="0">
            <a:schemeClr val="dk1"/>
          </a:fillRef>
          <a:effectRef idx="0">
            <a:schemeClr val="dk1"/>
          </a:effectRef>
          <a:fontRef idx="minor">
            <a:schemeClr val="tx1"/>
          </a:fontRef>
        </p:style>
      </p:cxnSp>
      <p:cxnSp>
        <p:nvCxnSpPr>
          <p:cNvPr id="35" name="直接连接符 34"/>
          <p:cNvCxnSpPr/>
          <p:nvPr/>
        </p:nvCxnSpPr>
        <p:spPr>
          <a:xfrm flipV="1">
            <a:off x="6886091" y="3436316"/>
            <a:ext cx="955748" cy="768351"/>
          </a:xfrm>
          <a:prstGeom prst="line">
            <a:avLst/>
          </a:prstGeom>
          <a:ln w="19050">
            <a:solidFill>
              <a:schemeClr val="tx2"/>
            </a:solidFill>
          </a:ln>
        </p:spPr>
        <p:style>
          <a:lnRef idx="1">
            <a:schemeClr val="dk1"/>
          </a:lnRef>
          <a:fillRef idx="0">
            <a:schemeClr val="dk1"/>
          </a:fillRef>
          <a:effectRef idx="0">
            <a:schemeClr val="dk1"/>
          </a:effectRef>
          <a:fontRef idx="minor">
            <a:schemeClr val="tx1"/>
          </a:fontRef>
        </p:style>
      </p:cxnSp>
      <p:sp>
        <p:nvSpPr>
          <p:cNvPr id="36" name="TextBox 35"/>
          <p:cNvSpPr txBox="1"/>
          <p:nvPr/>
        </p:nvSpPr>
        <p:spPr>
          <a:xfrm>
            <a:off x="1362426" y="3703149"/>
            <a:ext cx="1066935" cy="615541"/>
          </a:xfrm>
          <a:prstGeom prst="rect">
            <a:avLst/>
          </a:prstGeom>
          <a:noFill/>
        </p:spPr>
        <p:txBody>
          <a:bodyPr wrap="none" lIns="121908" tIns="60954" rIns="121908" bIns="60954" rtlCol="0">
            <a:spAutoFit/>
          </a:bodyPr>
          <a:lstStyle/>
          <a:p>
            <a:r>
              <a:rPr lang="en-US" altLang="zh-CN" sz="3200" dirty="0">
                <a:solidFill>
                  <a:schemeClr val="tx1">
                    <a:lumMod val="50000"/>
                    <a:lumOff val="50000"/>
                  </a:schemeClr>
                </a:solidFill>
                <a:cs typeface="+mn-ea"/>
              </a:rPr>
              <a:t>34%</a:t>
            </a:r>
            <a:endParaRPr lang="zh-CN" altLang="en-US" sz="3200" dirty="0">
              <a:solidFill>
                <a:schemeClr val="tx1">
                  <a:lumMod val="50000"/>
                  <a:lumOff val="50000"/>
                </a:schemeClr>
              </a:solidFill>
              <a:cs typeface="+mn-ea"/>
            </a:endParaRPr>
          </a:p>
        </p:txBody>
      </p:sp>
      <p:sp>
        <p:nvSpPr>
          <p:cNvPr id="37" name="TextBox 36"/>
          <p:cNvSpPr txBox="1"/>
          <p:nvPr/>
        </p:nvSpPr>
        <p:spPr>
          <a:xfrm>
            <a:off x="3743049" y="3703149"/>
            <a:ext cx="1066935" cy="615541"/>
          </a:xfrm>
          <a:prstGeom prst="rect">
            <a:avLst/>
          </a:prstGeom>
          <a:noFill/>
        </p:spPr>
        <p:txBody>
          <a:bodyPr wrap="none" lIns="121908" tIns="60954" rIns="121908" bIns="60954" rtlCol="0">
            <a:spAutoFit/>
          </a:bodyPr>
          <a:lstStyle/>
          <a:p>
            <a:r>
              <a:rPr lang="en-US" altLang="zh-CN" sz="3200" dirty="0">
                <a:solidFill>
                  <a:schemeClr val="tx1">
                    <a:lumMod val="50000"/>
                    <a:lumOff val="50000"/>
                  </a:schemeClr>
                </a:solidFill>
                <a:cs typeface="+mn-ea"/>
              </a:rPr>
              <a:t>61%</a:t>
            </a:r>
            <a:endParaRPr lang="zh-CN" altLang="en-US" sz="3200" dirty="0">
              <a:solidFill>
                <a:schemeClr val="tx1">
                  <a:lumMod val="50000"/>
                  <a:lumOff val="50000"/>
                </a:schemeClr>
              </a:solidFill>
              <a:cs typeface="+mn-ea"/>
            </a:endParaRPr>
          </a:p>
        </p:txBody>
      </p:sp>
      <p:sp>
        <p:nvSpPr>
          <p:cNvPr id="38" name="TextBox 37"/>
          <p:cNvSpPr txBox="1"/>
          <p:nvPr/>
        </p:nvSpPr>
        <p:spPr>
          <a:xfrm>
            <a:off x="6165035" y="3703149"/>
            <a:ext cx="1066935" cy="615541"/>
          </a:xfrm>
          <a:prstGeom prst="rect">
            <a:avLst/>
          </a:prstGeom>
          <a:noFill/>
        </p:spPr>
        <p:txBody>
          <a:bodyPr wrap="none" lIns="121908" tIns="60954" rIns="121908" bIns="60954" rtlCol="0">
            <a:spAutoFit/>
          </a:bodyPr>
          <a:lstStyle/>
          <a:p>
            <a:r>
              <a:rPr lang="en-US" altLang="zh-CN" sz="3200" dirty="0">
                <a:solidFill>
                  <a:schemeClr val="tx1">
                    <a:lumMod val="50000"/>
                    <a:lumOff val="50000"/>
                  </a:schemeClr>
                </a:solidFill>
                <a:cs typeface="+mn-ea"/>
              </a:rPr>
              <a:t>75%</a:t>
            </a:r>
            <a:endParaRPr lang="zh-CN" altLang="en-US" sz="3200" dirty="0">
              <a:solidFill>
                <a:schemeClr val="tx1">
                  <a:lumMod val="50000"/>
                  <a:lumOff val="50000"/>
                </a:schemeClr>
              </a:solidFill>
              <a:cs typeface="+mn-ea"/>
            </a:endParaRPr>
          </a:p>
        </p:txBody>
      </p:sp>
      <p:sp>
        <p:nvSpPr>
          <p:cNvPr id="39" name="TextBox 38"/>
          <p:cNvSpPr txBox="1"/>
          <p:nvPr/>
        </p:nvSpPr>
        <p:spPr>
          <a:xfrm>
            <a:off x="8504849" y="3703149"/>
            <a:ext cx="1066935" cy="615541"/>
          </a:xfrm>
          <a:prstGeom prst="rect">
            <a:avLst/>
          </a:prstGeom>
          <a:noFill/>
        </p:spPr>
        <p:txBody>
          <a:bodyPr wrap="none" lIns="121908" tIns="60954" rIns="121908" bIns="60954" rtlCol="0">
            <a:spAutoFit/>
          </a:bodyPr>
          <a:lstStyle/>
          <a:p>
            <a:r>
              <a:rPr lang="en-US" altLang="zh-CN" sz="3200" dirty="0">
                <a:solidFill>
                  <a:schemeClr val="tx1">
                    <a:lumMod val="50000"/>
                    <a:lumOff val="50000"/>
                  </a:schemeClr>
                </a:solidFill>
                <a:cs typeface="+mn-ea"/>
              </a:rPr>
              <a:t>93%</a:t>
            </a:r>
            <a:endParaRPr lang="zh-CN" altLang="en-US" sz="3200" dirty="0">
              <a:solidFill>
                <a:schemeClr val="tx1">
                  <a:lumMod val="50000"/>
                  <a:lumOff val="50000"/>
                </a:schemeClr>
              </a:solidFill>
              <a:cs typeface="+mn-ea"/>
            </a:endParaRPr>
          </a:p>
        </p:txBody>
      </p:sp>
      <p:sp>
        <p:nvSpPr>
          <p:cNvPr id="40" name="TextBox 39"/>
          <p:cNvSpPr txBox="1"/>
          <p:nvPr/>
        </p:nvSpPr>
        <p:spPr>
          <a:xfrm>
            <a:off x="8934062" y="4605550"/>
            <a:ext cx="1631192" cy="400097"/>
          </a:xfrm>
          <a:prstGeom prst="rect">
            <a:avLst/>
          </a:prstGeom>
          <a:noFill/>
          <a:ln>
            <a:noFill/>
          </a:ln>
        </p:spPr>
        <p:txBody>
          <a:bodyPr wrap="none" lIns="121908" tIns="60954" rIns="121908" bIns="60954" rtlCol="0">
            <a:spAutoFit/>
          </a:bodyPr>
          <a:lstStyle/>
          <a:p>
            <a:r>
              <a:rPr lang="zh-CN" altLang="en-US" dirty="0">
                <a:solidFill>
                  <a:schemeClr val="tx1">
                    <a:lumMod val="50000"/>
                    <a:lumOff val="50000"/>
                  </a:schemeClr>
                </a:solidFill>
                <a:latin typeface="+mn-ea"/>
                <a:cs typeface="+mn-ea"/>
              </a:rPr>
              <a:t>添加文字标题</a:t>
            </a:r>
          </a:p>
        </p:txBody>
      </p:sp>
      <p:cxnSp>
        <p:nvCxnSpPr>
          <p:cNvPr id="46" name="直接连接符 45"/>
          <p:cNvCxnSpPr/>
          <p:nvPr/>
        </p:nvCxnSpPr>
        <p:spPr>
          <a:xfrm>
            <a:off x="9000475" y="4946751"/>
            <a:ext cx="1498369" cy="0"/>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8908414" y="4966673"/>
            <a:ext cx="1682488" cy="984873"/>
          </a:xfrm>
          <a:prstGeom prst="rect">
            <a:avLst/>
          </a:prstGeom>
          <a:noFill/>
        </p:spPr>
        <p:txBody>
          <a:bodyPr wrap="none" lIns="121908" tIns="60954" rIns="121908" bIns="60954" rtlCol="0">
            <a:spAutoFit/>
          </a:bodyPr>
          <a:lstStyle/>
          <a:p>
            <a:r>
              <a:rPr lang="zh-CN" altLang="en-US" sz="1400" dirty="0">
                <a:solidFill>
                  <a:schemeClr val="tx1">
                    <a:lumMod val="50000"/>
                    <a:lumOff val="50000"/>
                  </a:schemeClr>
                </a:solidFill>
                <a:latin typeface="+mn-ea"/>
                <a:cs typeface="+mn-ea"/>
              </a:rPr>
              <a:t>点击添加文字内容</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内容简要详尽，言</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简意赅叙述内容概</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要。</a:t>
            </a:r>
          </a:p>
        </p:txBody>
      </p:sp>
      <p:sp>
        <p:nvSpPr>
          <p:cNvPr id="48" name="TextBox 47"/>
          <p:cNvSpPr txBox="1"/>
          <p:nvPr/>
        </p:nvSpPr>
        <p:spPr>
          <a:xfrm>
            <a:off x="6531788" y="4605550"/>
            <a:ext cx="1631192" cy="400097"/>
          </a:xfrm>
          <a:prstGeom prst="rect">
            <a:avLst/>
          </a:prstGeom>
          <a:noFill/>
          <a:ln>
            <a:noFill/>
          </a:ln>
        </p:spPr>
        <p:txBody>
          <a:bodyPr wrap="none" lIns="121908" tIns="60954" rIns="121908" bIns="60954" rtlCol="0">
            <a:spAutoFit/>
          </a:bodyPr>
          <a:lstStyle/>
          <a:p>
            <a:r>
              <a:rPr lang="zh-CN" altLang="en-US" dirty="0">
                <a:solidFill>
                  <a:schemeClr val="tx1">
                    <a:lumMod val="50000"/>
                    <a:lumOff val="50000"/>
                  </a:schemeClr>
                </a:solidFill>
                <a:latin typeface="+mn-ea"/>
                <a:cs typeface="+mn-ea"/>
              </a:rPr>
              <a:t>添加文字标题</a:t>
            </a:r>
          </a:p>
        </p:txBody>
      </p:sp>
      <p:cxnSp>
        <p:nvCxnSpPr>
          <p:cNvPr id="49" name="直接连接符 48"/>
          <p:cNvCxnSpPr/>
          <p:nvPr/>
        </p:nvCxnSpPr>
        <p:spPr>
          <a:xfrm>
            <a:off x="6598201" y="4946751"/>
            <a:ext cx="1498369" cy="0"/>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6506140" y="4966673"/>
            <a:ext cx="1682488" cy="984873"/>
          </a:xfrm>
          <a:prstGeom prst="rect">
            <a:avLst/>
          </a:prstGeom>
          <a:noFill/>
        </p:spPr>
        <p:txBody>
          <a:bodyPr wrap="none" lIns="121908" tIns="60954" rIns="121908" bIns="60954" rtlCol="0">
            <a:spAutoFit/>
          </a:bodyPr>
          <a:lstStyle/>
          <a:p>
            <a:r>
              <a:rPr lang="zh-CN" altLang="en-US" sz="1400" dirty="0">
                <a:solidFill>
                  <a:schemeClr val="tx1">
                    <a:lumMod val="50000"/>
                    <a:lumOff val="50000"/>
                  </a:schemeClr>
                </a:solidFill>
                <a:latin typeface="+mn-ea"/>
                <a:cs typeface="+mn-ea"/>
              </a:rPr>
              <a:t>点击添加文字内容</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内容简要详尽，言</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简意赅叙述内容概</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要。</a:t>
            </a:r>
          </a:p>
        </p:txBody>
      </p:sp>
      <p:sp>
        <p:nvSpPr>
          <p:cNvPr id="51" name="TextBox 50"/>
          <p:cNvSpPr txBox="1"/>
          <p:nvPr/>
        </p:nvSpPr>
        <p:spPr>
          <a:xfrm>
            <a:off x="4129514" y="4605550"/>
            <a:ext cx="1631192" cy="400097"/>
          </a:xfrm>
          <a:prstGeom prst="rect">
            <a:avLst/>
          </a:prstGeom>
          <a:noFill/>
          <a:ln>
            <a:noFill/>
          </a:ln>
        </p:spPr>
        <p:txBody>
          <a:bodyPr wrap="none" lIns="121908" tIns="60954" rIns="121908" bIns="60954" rtlCol="0">
            <a:spAutoFit/>
          </a:bodyPr>
          <a:lstStyle/>
          <a:p>
            <a:r>
              <a:rPr lang="zh-CN" altLang="en-US" dirty="0">
                <a:solidFill>
                  <a:schemeClr val="tx1">
                    <a:lumMod val="50000"/>
                    <a:lumOff val="50000"/>
                  </a:schemeClr>
                </a:solidFill>
                <a:latin typeface="+mn-ea"/>
                <a:cs typeface="+mn-ea"/>
              </a:rPr>
              <a:t>添加文字标题</a:t>
            </a:r>
          </a:p>
        </p:txBody>
      </p:sp>
      <p:cxnSp>
        <p:nvCxnSpPr>
          <p:cNvPr id="52" name="直接连接符 51"/>
          <p:cNvCxnSpPr/>
          <p:nvPr/>
        </p:nvCxnSpPr>
        <p:spPr>
          <a:xfrm>
            <a:off x="4195927" y="4946751"/>
            <a:ext cx="1498369" cy="0"/>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4103866" y="4966673"/>
            <a:ext cx="1682488" cy="984873"/>
          </a:xfrm>
          <a:prstGeom prst="rect">
            <a:avLst/>
          </a:prstGeom>
          <a:noFill/>
        </p:spPr>
        <p:txBody>
          <a:bodyPr wrap="none" lIns="121908" tIns="60954" rIns="121908" bIns="60954" rtlCol="0">
            <a:spAutoFit/>
          </a:bodyPr>
          <a:lstStyle/>
          <a:p>
            <a:r>
              <a:rPr lang="zh-CN" altLang="en-US" sz="1400" dirty="0">
                <a:solidFill>
                  <a:schemeClr val="tx1">
                    <a:lumMod val="50000"/>
                    <a:lumOff val="50000"/>
                  </a:schemeClr>
                </a:solidFill>
                <a:latin typeface="+mn-ea"/>
                <a:cs typeface="+mn-ea"/>
              </a:rPr>
              <a:t>点击添加文字内容</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内容简要详尽，言</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简意赅叙述内容概</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要。</a:t>
            </a:r>
          </a:p>
        </p:txBody>
      </p:sp>
      <p:sp>
        <p:nvSpPr>
          <p:cNvPr id="54" name="TextBox 53"/>
          <p:cNvSpPr txBox="1"/>
          <p:nvPr/>
        </p:nvSpPr>
        <p:spPr>
          <a:xfrm>
            <a:off x="1727240" y="4605550"/>
            <a:ext cx="1631192" cy="400097"/>
          </a:xfrm>
          <a:prstGeom prst="rect">
            <a:avLst/>
          </a:prstGeom>
          <a:noFill/>
          <a:ln>
            <a:noFill/>
          </a:ln>
        </p:spPr>
        <p:txBody>
          <a:bodyPr wrap="none" lIns="121908" tIns="60954" rIns="121908" bIns="60954" rtlCol="0">
            <a:spAutoFit/>
          </a:bodyPr>
          <a:lstStyle/>
          <a:p>
            <a:r>
              <a:rPr lang="zh-CN" altLang="en-US" dirty="0">
                <a:solidFill>
                  <a:schemeClr val="tx1">
                    <a:lumMod val="50000"/>
                    <a:lumOff val="50000"/>
                  </a:schemeClr>
                </a:solidFill>
                <a:latin typeface="+mn-ea"/>
                <a:cs typeface="+mn-ea"/>
              </a:rPr>
              <a:t>添加文字标题</a:t>
            </a:r>
          </a:p>
        </p:txBody>
      </p:sp>
      <p:cxnSp>
        <p:nvCxnSpPr>
          <p:cNvPr id="55" name="直接连接符 54"/>
          <p:cNvCxnSpPr/>
          <p:nvPr/>
        </p:nvCxnSpPr>
        <p:spPr>
          <a:xfrm>
            <a:off x="1793653" y="4946751"/>
            <a:ext cx="1498369" cy="0"/>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1701592" y="4966673"/>
            <a:ext cx="1682488" cy="984873"/>
          </a:xfrm>
          <a:prstGeom prst="rect">
            <a:avLst/>
          </a:prstGeom>
          <a:noFill/>
        </p:spPr>
        <p:txBody>
          <a:bodyPr wrap="none" lIns="121908" tIns="60954" rIns="121908" bIns="60954" rtlCol="0">
            <a:spAutoFit/>
          </a:bodyPr>
          <a:lstStyle/>
          <a:p>
            <a:r>
              <a:rPr lang="zh-CN" altLang="en-US" sz="1400" dirty="0">
                <a:solidFill>
                  <a:schemeClr val="tx1">
                    <a:lumMod val="50000"/>
                    <a:lumOff val="50000"/>
                  </a:schemeClr>
                </a:solidFill>
                <a:latin typeface="+mn-ea"/>
                <a:cs typeface="+mn-ea"/>
              </a:rPr>
              <a:t>点击添加文字内容</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内容简要详尽，言</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简意赅叙述内容概</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要。</a:t>
            </a:r>
          </a:p>
        </p:txBody>
      </p:sp>
      <p:pic>
        <p:nvPicPr>
          <p:cNvPr id="57" name="Picture 3"/>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6998332" y="2655853"/>
            <a:ext cx="606282" cy="606361"/>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4"/>
          <p:cNvPicPr>
            <a:picLocks noChangeAspect="1" noChangeArrowheads="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2206701" y="2686310"/>
            <a:ext cx="598198" cy="606361"/>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5"/>
          <p:cNvPicPr>
            <a:picLocks noChangeAspect="1" noChangeArrowheads="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9375600" y="2639739"/>
            <a:ext cx="606282" cy="606361"/>
          </a:xfrm>
          <a:prstGeom prst="rect">
            <a:avLst/>
          </a:prstGeom>
          <a:noFill/>
          <a:extLst>
            <a:ext uri="{909E8E84-426E-40DD-AFC4-6F175D3DCCD1}">
              <a14:hiddenFill xmlns:a14="http://schemas.microsoft.com/office/drawing/2010/main">
                <a:solidFill>
                  <a:srgbClr val="FFFFFF"/>
                </a:solidFill>
              </a14:hiddenFill>
            </a:ext>
          </a:extLst>
        </p:spPr>
      </p:pic>
      <p:pic>
        <p:nvPicPr>
          <p:cNvPr id="60" name="Picture 6"/>
          <p:cNvPicPr>
            <a:picLocks noChangeAspect="1" noChangeArrowheads="1"/>
          </p:cNvPicPr>
          <p:nvPr/>
        </p:nvPicPr>
        <p:blipFill>
          <a:blip r:embed="rId6"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4634301" y="2625395"/>
            <a:ext cx="606282" cy="606361"/>
          </a:xfrm>
          <a:prstGeom prst="rect">
            <a:avLst/>
          </a:prstGeom>
          <a:noFill/>
          <a:extLst>
            <a:ext uri="{909E8E84-426E-40DD-AFC4-6F175D3DCCD1}">
              <a14:hiddenFill xmlns:a14="http://schemas.microsoft.com/office/drawing/2010/main">
                <a:solidFill>
                  <a:srgbClr val="FFFFFF"/>
                </a:solidFill>
              </a14:hiddenFill>
            </a:ext>
          </a:extLst>
        </p:spPr>
      </p:pic>
      <p:sp>
        <p:nvSpPr>
          <p:cNvPr id="61" name="TextBox 60"/>
          <p:cNvSpPr txBox="1"/>
          <p:nvPr/>
        </p:nvSpPr>
        <p:spPr>
          <a:xfrm>
            <a:off x="12808217" y="8272252"/>
            <a:ext cx="2147358" cy="707874"/>
          </a:xfrm>
          <a:prstGeom prst="rect">
            <a:avLst/>
          </a:prstGeom>
          <a:noFill/>
        </p:spPr>
        <p:txBody>
          <a:bodyPr wrap="none" lIns="121908" tIns="60954" rIns="121908" bIns="60954" rtlCol="0">
            <a:spAutoFit/>
          </a:bodyPr>
          <a:lstStyle/>
          <a:p>
            <a:r>
              <a:rPr lang="en-US" altLang="zh-CN" sz="1900" dirty="0">
                <a:solidFill>
                  <a:schemeClr val="bg1"/>
                </a:solidFill>
                <a:latin typeface="+mn-ea"/>
                <a:cs typeface="+mn-ea"/>
              </a:rPr>
              <a:t>0.5 </a:t>
            </a:r>
            <a:r>
              <a:rPr lang="zh-CN" altLang="en-US" sz="1900" dirty="0">
                <a:solidFill>
                  <a:schemeClr val="bg1"/>
                </a:solidFill>
                <a:latin typeface="+mn-ea"/>
                <a:cs typeface="+mn-ea"/>
              </a:rPr>
              <a:t>秒延迟符，无</a:t>
            </a:r>
            <a:endParaRPr lang="en-US" altLang="zh-CN" sz="1900" dirty="0">
              <a:solidFill>
                <a:schemeClr val="bg1"/>
              </a:solidFill>
              <a:latin typeface="+mn-ea"/>
              <a:cs typeface="+mn-ea"/>
            </a:endParaRPr>
          </a:p>
          <a:p>
            <a:r>
              <a:rPr lang="zh-CN" altLang="en-US" sz="1900" dirty="0">
                <a:solidFill>
                  <a:schemeClr val="bg1"/>
                </a:solidFill>
                <a:latin typeface="+mn-ea"/>
                <a:cs typeface="+mn-ea"/>
              </a:rPr>
              <a:t>意义，可删除</a:t>
            </a:r>
            <a:r>
              <a:rPr lang="en-US" altLang="zh-CN" sz="1900" dirty="0">
                <a:solidFill>
                  <a:schemeClr val="bg1"/>
                </a:solidFill>
                <a:latin typeface="+mn-ea"/>
                <a:cs typeface="+mn-ea"/>
              </a:rPr>
              <a:t>.</a:t>
            </a:r>
            <a:endParaRPr lang="zh-CN" altLang="en-US" sz="1900" dirty="0">
              <a:solidFill>
                <a:schemeClr val="bg1"/>
              </a:solidFill>
              <a:latin typeface="+mn-ea"/>
              <a:cs typeface="+mn-ea"/>
            </a:endParaRPr>
          </a:p>
        </p:txBody>
      </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heel(2)">
                                      <p:cBhvr>
                                        <p:cTn id="7" dur="500"/>
                                        <p:tgtEl>
                                          <p:spTgt spid="24"/>
                                        </p:tgtEl>
                                      </p:cBhvr>
                                    </p:animEffect>
                                  </p:childTnLst>
                                </p:cTn>
                              </p:par>
                              <p:par>
                                <p:cTn id="8" presetID="21" presetClass="entr" presetSubtype="2"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wheel(2)">
                                      <p:cBhvr>
                                        <p:cTn id="10" dur="500"/>
                                        <p:tgtEl>
                                          <p:spTgt spid="27"/>
                                        </p:tgtEl>
                                      </p:cBhvr>
                                    </p:animEffect>
                                  </p:childTnLst>
                                </p:cTn>
                              </p:par>
                              <p:par>
                                <p:cTn id="11" presetID="21" presetClass="entr" presetSubtype="2"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wheel(2)">
                                      <p:cBhvr>
                                        <p:cTn id="13" dur="500"/>
                                        <p:tgtEl>
                                          <p:spTgt spid="30"/>
                                        </p:tgtEl>
                                      </p:cBhvr>
                                    </p:animEffect>
                                  </p:childTnLst>
                                </p:cTn>
                              </p:par>
                              <p:par>
                                <p:cTn id="14" presetID="21" presetClass="entr" presetSubtype="2"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heel(2)">
                                      <p:cBhvr>
                                        <p:cTn id="16" dur="500"/>
                                        <p:tgtEl>
                                          <p:spTgt spid="25"/>
                                        </p:tgtEl>
                                      </p:cBhvr>
                                    </p:animEffect>
                                  </p:childTnLst>
                                </p:cTn>
                              </p:par>
                              <p:par>
                                <p:cTn id="17" presetID="21" presetClass="entr" presetSubtype="2" fill="hold" nodeType="with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wheel(2)">
                                      <p:cBhvr>
                                        <p:cTn id="19" dur="500"/>
                                        <p:tgtEl>
                                          <p:spTgt spid="58"/>
                                        </p:tgtEl>
                                      </p:cBhvr>
                                    </p:animEffect>
                                  </p:childTnLst>
                                </p:cTn>
                              </p:par>
                              <p:par>
                                <p:cTn id="20" presetID="21" presetClass="entr" presetSubtype="2" fill="hold" nodeType="withEffect">
                                  <p:stCondLst>
                                    <p:cond delay="0"/>
                                  </p:stCondLst>
                                  <p:childTnLst>
                                    <p:set>
                                      <p:cBhvr>
                                        <p:cTn id="21" dur="1" fill="hold">
                                          <p:stCondLst>
                                            <p:cond delay="0"/>
                                          </p:stCondLst>
                                        </p:cTn>
                                        <p:tgtEl>
                                          <p:spTgt spid="60"/>
                                        </p:tgtEl>
                                        <p:attrNameLst>
                                          <p:attrName>style.visibility</p:attrName>
                                        </p:attrNameLst>
                                      </p:cBhvr>
                                      <p:to>
                                        <p:strVal val="visible"/>
                                      </p:to>
                                    </p:set>
                                    <p:animEffect transition="in" filter="wheel(2)">
                                      <p:cBhvr>
                                        <p:cTn id="22" dur="500"/>
                                        <p:tgtEl>
                                          <p:spTgt spid="60"/>
                                        </p:tgtEl>
                                      </p:cBhvr>
                                    </p:animEffect>
                                  </p:childTnLst>
                                </p:cTn>
                              </p:par>
                              <p:par>
                                <p:cTn id="23" presetID="21" presetClass="entr" presetSubtype="2" fill="hold" nodeType="withEffect">
                                  <p:stCondLst>
                                    <p:cond delay="0"/>
                                  </p:stCondLst>
                                  <p:childTnLst>
                                    <p:set>
                                      <p:cBhvr>
                                        <p:cTn id="24" dur="1" fill="hold">
                                          <p:stCondLst>
                                            <p:cond delay="0"/>
                                          </p:stCondLst>
                                        </p:cTn>
                                        <p:tgtEl>
                                          <p:spTgt spid="57"/>
                                        </p:tgtEl>
                                        <p:attrNameLst>
                                          <p:attrName>style.visibility</p:attrName>
                                        </p:attrNameLst>
                                      </p:cBhvr>
                                      <p:to>
                                        <p:strVal val="visible"/>
                                      </p:to>
                                    </p:set>
                                    <p:animEffect transition="in" filter="wheel(2)">
                                      <p:cBhvr>
                                        <p:cTn id="25" dur="500"/>
                                        <p:tgtEl>
                                          <p:spTgt spid="57"/>
                                        </p:tgtEl>
                                      </p:cBhvr>
                                    </p:animEffect>
                                  </p:childTnLst>
                                </p:cTn>
                              </p:par>
                              <p:par>
                                <p:cTn id="26" presetID="21" presetClass="entr" presetSubtype="2" fill="hold" nodeType="withEffect">
                                  <p:stCondLst>
                                    <p:cond delay="0"/>
                                  </p:stCondLst>
                                  <p:childTnLst>
                                    <p:set>
                                      <p:cBhvr>
                                        <p:cTn id="27" dur="1" fill="hold">
                                          <p:stCondLst>
                                            <p:cond delay="0"/>
                                          </p:stCondLst>
                                        </p:cTn>
                                        <p:tgtEl>
                                          <p:spTgt spid="59"/>
                                        </p:tgtEl>
                                        <p:attrNameLst>
                                          <p:attrName>style.visibility</p:attrName>
                                        </p:attrNameLst>
                                      </p:cBhvr>
                                      <p:to>
                                        <p:strVal val="visible"/>
                                      </p:to>
                                    </p:set>
                                    <p:animEffect transition="in" filter="wheel(2)">
                                      <p:cBhvr>
                                        <p:cTn id="28" dur="500"/>
                                        <p:tgtEl>
                                          <p:spTgt spid="59"/>
                                        </p:tgtEl>
                                      </p:cBhvr>
                                    </p:animEffect>
                                  </p:childTnLst>
                                </p:cTn>
                              </p:par>
                            </p:childTnLst>
                          </p:cTn>
                        </p:par>
                        <p:par>
                          <p:cTn id="29" fill="hold">
                            <p:stCondLst>
                              <p:cond delay="500"/>
                            </p:stCondLst>
                            <p:childTnLst>
                              <p:par>
                                <p:cTn id="30" presetID="21" presetClass="entr" presetSubtype="1"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heel(1)">
                                      <p:cBhvr>
                                        <p:cTn id="32" dur="500"/>
                                        <p:tgtEl>
                                          <p:spTgt spid="26"/>
                                        </p:tgtEl>
                                      </p:cBhvr>
                                    </p:animEffect>
                                  </p:childTnLst>
                                </p:cTn>
                              </p:par>
                              <p:par>
                                <p:cTn id="33" presetID="21" presetClass="entr" presetSubtype="1"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heel(1)">
                                      <p:cBhvr>
                                        <p:cTn id="35" dur="500"/>
                                        <p:tgtEl>
                                          <p:spTgt spid="31"/>
                                        </p:tgtEl>
                                      </p:cBhvr>
                                    </p:animEffect>
                                  </p:childTnLst>
                                </p:cTn>
                              </p:par>
                              <p:par>
                                <p:cTn id="36" presetID="21" presetClass="entr" presetSubtype="1" fill="hold" grpId="0" nodeType="with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wheel(1)">
                                      <p:cBhvr>
                                        <p:cTn id="38" dur="500"/>
                                        <p:tgtEl>
                                          <p:spTgt spid="29"/>
                                        </p:tgtEl>
                                      </p:cBhvr>
                                    </p:animEffect>
                                  </p:childTnLst>
                                </p:cTn>
                              </p:par>
                              <p:par>
                                <p:cTn id="39" presetID="21" presetClass="entr" presetSubtype="1"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wheel(1)">
                                      <p:cBhvr>
                                        <p:cTn id="41" dur="500"/>
                                        <p:tgtEl>
                                          <p:spTgt spid="28"/>
                                        </p:tgtEl>
                                      </p:cBhvr>
                                    </p:animEffect>
                                  </p:childTnLst>
                                </p:cTn>
                              </p:par>
                            </p:childTnLst>
                          </p:cTn>
                        </p:par>
                        <p:par>
                          <p:cTn id="42" fill="hold">
                            <p:stCondLst>
                              <p:cond delay="1000"/>
                            </p:stCondLst>
                            <p:childTnLst>
                              <p:par>
                                <p:cTn id="43" presetID="18" presetClass="entr" presetSubtype="12" fill="hold" nodeType="after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strips(downLeft)">
                                      <p:cBhvr>
                                        <p:cTn id="45" dur="500"/>
                                        <p:tgtEl>
                                          <p:spTgt spid="33"/>
                                        </p:tgtEl>
                                      </p:cBhvr>
                                    </p:animEffect>
                                  </p:childTnLst>
                                </p:cTn>
                              </p:par>
                              <p:par>
                                <p:cTn id="46" presetID="18" presetClass="entr" presetSubtype="12" fill="hold" nodeType="with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strips(downLeft)">
                                      <p:cBhvr>
                                        <p:cTn id="48" dur="500"/>
                                        <p:tgtEl>
                                          <p:spTgt spid="34"/>
                                        </p:tgtEl>
                                      </p:cBhvr>
                                    </p:animEffect>
                                  </p:childTnLst>
                                </p:cTn>
                              </p:par>
                              <p:par>
                                <p:cTn id="49" presetID="18" presetClass="entr" presetSubtype="12" fill="hold" nodeType="with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strips(downLeft)">
                                      <p:cBhvr>
                                        <p:cTn id="51" dur="500"/>
                                        <p:tgtEl>
                                          <p:spTgt spid="35"/>
                                        </p:tgtEl>
                                      </p:cBhvr>
                                    </p:animEffect>
                                  </p:childTnLst>
                                </p:cTn>
                              </p:par>
                              <p:par>
                                <p:cTn id="52" presetID="18" presetClass="entr" presetSubtype="12" fill="hold" nodeType="with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strips(downLeft)">
                                      <p:cBhvr>
                                        <p:cTn id="54" dur="500"/>
                                        <p:tgtEl>
                                          <p:spTgt spid="32"/>
                                        </p:tgtEl>
                                      </p:cBhvr>
                                    </p:animEffect>
                                  </p:childTnLst>
                                </p:cTn>
                              </p:par>
                              <p:par>
                                <p:cTn id="55" presetID="22" presetClass="entr" presetSubtype="2" fill="hold" grpId="0" nodeType="withEffect">
                                  <p:stCondLst>
                                    <p:cond delay="500"/>
                                  </p:stCondLst>
                                  <p:childTnLst>
                                    <p:set>
                                      <p:cBhvr>
                                        <p:cTn id="56" dur="1" fill="hold">
                                          <p:stCondLst>
                                            <p:cond delay="0"/>
                                          </p:stCondLst>
                                        </p:cTn>
                                        <p:tgtEl>
                                          <p:spTgt spid="39"/>
                                        </p:tgtEl>
                                        <p:attrNameLst>
                                          <p:attrName>style.visibility</p:attrName>
                                        </p:attrNameLst>
                                      </p:cBhvr>
                                      <p:to>
                                        <p:strVal val="visible"/>
                                      </p:to>
                                    </p:set>
                                    <p:animEffect transition="in" filter="wipe(right)">
                                      <p:cBhvr>
                                        <p:cTn id="57" dur="500"/>
                                        <p:tgtEl>
                                          <p:spTgt spid="39"/>
                                        </p:tgtEl>
                                      </p:cBhvr>
                                    </p:animEffect>
                                  </p:childTnLst>
                                </p:cTn>
                              </p:par>
                              <p:par>
                                <p:cTn id="58" presetID="22" presetClass="entr" presetSubtype="2" fill="hold" grpId="0" nodeType="withEffect">
                                  <p:stCondLst>
                                    <p:cond delay="500"/>
                                  </p:stCondLst>
                                  <p:childTnLst>
                                    <p:set>
                                      <p:cBhvr>
                                        <p:cTn id="59" dur="1" fill="hold">
                                          <p:stCondLst>
                                            <p:cond delay="0"/>
                                          </p:stCondLst>
                                        </p:cTn>
                                        <p:tgtEl>
                                          <p:spTgt spid="38"/>
                                        </p:tgtEl>
                                        <p:attrNameLst>
                                          <p:attrName>style.visibility</p:attrName>
                                        </p:attrNameLst>
                                      </p:cBhvr>
                                      <p:to>
                                        <p:strVal val="visible"/>
                                      </p:to>
                                    </p:set>
                                    <p:animEffect transition="in" filter="wipe(right)">
                                      <p:cBhvr>
                                        <p:cTn id="60" dur="500"/>
                                        <p:tgtEl>
                                          <p:spTgt spid="38"/>
                                        </p:tgtEl>
                                      </p:cBhvr>
                                    </p:animEffect>
                                  </p:childTnLst>
                                </p:cTn>
                              </p:par>
                              <p:par>
                                <p:cTn id="61" presetID="22" presetClass="entr" presetSubtype="2" fill="hold" grpId="0" nodeType="withEffect">
                                  <p:stCondLst>
                                    <p:cond delay="500"/>
                                  </p:stCondLst>
                                  <p:childTnLst>
                                    <p:set>
                                      <p:cBhvr>
                                        <p:cTn id="62" dur="1" fill="hold">
                                          <p:stCondLst>
                                            <p:cond delay="0"/>
                                          </p:stCondLst>
                                        </p:cTn>
                                        <p:tgtEl>
                                          <p:spTgt spid="37"/>
                                        </p:tgtEl>
                                        <p:attrNameLst>
                                          <p:attrName>style.visibility</p:attrName>
                                        </p:attrNameLst>
                                      </p:cBhvr>
                                      <p:to>
                                        <p:strVal val="visible"/>
                                      </p:to>
                                    </p:set>
                                    <p:animEffect transition="in" filter="wipe(right)">
                                      <p:cBhvr>
                                        <p:cTn id="63" dur="500"/>
                                        <p:tgtEl>
                                          <p:spTgt spid="37"/>
                                        </p:tgtEl>
                                      </p:cBhvr>
                                    </p:animEffect>
                                  </p:childTnLst>
                                </p:cTn>
                              </p:par>
                              <p:par>
                                <p:cTn id="64" presetID="22" presetClass="entr" presetSubtype="2" fill="hold" grpId="0" nodeType="withEffect">
                                  <p:stCondLst>
                                    <p:cond delay="500"/>
                                  </p:stCondLst>
                                  <p:childTnLst>
                                    <p:set>
                                      <p:cBhvr>
                                        <p:cTn id="65" dur="1" fill="hold">
                                          <p:stCondLst>
                                            <p:cond delay="0"/>
                                          </p:stCondLst>
                                        </p:cTn>
                                        <p:tgtEl>
                                          <p:spTgt spid="36"/>
                                        </p:tgtEl>
                                        <p:attrNameLst>
                                          <p:attrName>style.visibility</p:attrName>
                                        </p:attrNameLst>
                                      </p:cBhvr>
                                      <p:to>
                                        <p:strVal val="visible"/>
                                      </p:to>
                                    </p:set>
                                    <p:animEffect transition="in" filter="wipe(right)">
                                      <p:cBhvr>
                                        <p:cTn id="66" dur="500"/>
                                        <p:tgtEl>
                                          <p:spTgt spid="36"/>
                                        </p:tgtEl>
                                      </p:cBhvr>
                                    </p:animEffect>
                                  </p:childTnLst>
                                </p:cTn>
                              </p:par>
                              <p:par>
                                <p:cTn id="67" presetID="42" presetClass="entr" presetSubtype="0" fill="hold" grpId="0" nodeType="with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fade">
                                      <p:cBhvr>
                                        <p:cTn id="69" dur="500"/>
                                        <p:tgtEl>
                                          <p:spTgt spid="40"/>
                                        </p:tgtEl>
                                      </p:cBhvr>
                                    </p:animEffect>
                                    <p:anim calcmode="lin" valueType="num">
                                      <p:cBhvr>
                                        <p:cTn id="70" dur="500" fill="hold"/>
                                        <p:tgtEl>
                                          <p:spTgt spid="40"/>
                                        </p:tgtEl>
                                        <p:attrNameLst>
                                          <p:attrName>ppt_x</p:attrName>
                                        </p:attrNameLst>
                                      </p:cBhvr>
                                      <p:tavLst>
                                        <p:tav tm="0">
                                          <p:val>
                                            <p:strVal val="#ppt_x"/>
                                          </p:val>
                                        </p:tav>
                                        <p:tav tm="100000">
                                          <p:val>
                                            <p:strVal val="#ppt_x"/>
                                          </p:val>
                                        </p:tav>
                                      </p:tavLst>
                                    </p:anim>
                                    <p:anim calcmode="lin" valueType="num">
                                      <p:cBhvr>
                                        <p:cTn id="71" dur="500" fill="hold"/>
                                        <p:tgtEl>
                                          <p:spTgt spid="40"/>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46"/>
                                        </p:tgtEl>
                                        <p:attrNameLst>
                                          <p:attrName>style.visibility</p:attrName>
                                        </p:attrNameLst>
                                      </p:cBhvr>
                                      <p:to>
                                        <p:strVal val="visible"/>
                                      </p:to>
                                    </p:set>
                                    <p:animEffect transition="in" filter="fade">
                                      <p:cBhvr>
                                        <p:cTn id="74" dur="500"/>
                                        <p:tgtEl>
                                          <p:spTgt spid="46"/>
                                        </p:tgtEl>
                                      </p:cBhvr>
                                    </p:animEffect>
                                    <p:anim calcmode="lin" valueType="num">
                                      <p:cBhvr>
                                        <p:cTn id="75" dur="500" fill="hold"/>
                                        <p:tgtEl>
                                          <p:spTgt spid="46"/>
                                        </p:tgtEl>
                                        <p:attrNameLst>
                                          <p:attrName>ppt_x</p:attrName>
                                        </p:attrNameLst>
                                      </p:cBhvr>
                                      <p:tavLst>
                                        <p:tav tm="0">
                                          <p:val>
                                            <p:strVal val="#ppt_x"/>
                                          </p:val>
                                        </p:tav>
                                        <p:tav tm="100000">
                                          <p:val>
                                            <p:strVal val="#ppt_x"/>
                                          </p:val>
                                        </p:tav>
                                      </p:tavLst>
                                    </p:anim>
                                    <p:anim calcmode="lin" valueType="num">
                                      <p:cBhvr>
                                        <p:cTn id="76" dur="500" fill="hold"/>
                                        <p:tgtEl>
                                          <p:spTgt spid="46"/>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48"/>
                                        </p:tgtEl>
                                        <p:attrNameLst>
                                          <p:attrName>style.visibility</p:attrName>
                                        </p:attrNameLst>
                                      </p:cBhvr>
                                      <p:to>
                                        <p:strVal val="visible"/>
                                      </p:to>
                                    </p:set>
                                    <p:animEffect transition="in" filter="fade">
                                      <p:cBhvr>
                                        <p:cTn id="79" dur="500"/>
                                        <p:tgtEl>
                                          <p:spTgt spid="48"/>
                                        </p:tgtEl>
                                      </p:cBhvr>
                                    </p:animEffect>
                                    <p:anim calcmode="lin" valueType="num">
                                      <p:cBhvr>
                                        <p:cTn id="80" dur="500" fill="hold"/>
                                        <p:tgtEl>
                                          <p:spTgt spid="48"/>
                                        </p:tgtEl>
                                        <p:attrNameLst>
                                          <p:attrName>ppt_x</p:attrName>
                                        </p:attrNameLst>
                                      </p:cBhvr>
                                      <p:tavLst>
                                        <p:tav tm="0">
                                          <p:val>
                                            <p:strVal val="#ppt_x"/>
                                          </p:val>
                                        </p:tav>
                                        <p:tav tm="100000">
                                          <p:val>
                                            <p:strVal val="#ppt_x"/>
                                          </p:val>
                                        </p:tav>
                                      </p:tavLst>
                                    </p:anim>
                                    <p:anim calcmode="lin" valueType="num">
                                      <p:cBhvr>
                                        <p:cTn id="81" dur="500" fill="hold"/>
                                        <p:tgtEl>
                                          <p:spTgt spid="48"/>
                                        </p:tgtEl>
                                        <p:attrNameLst>
                                          <p:attrName>ppt_y</p:attrName>
                                        </p:attrNameLst>
                                      </p:cBhvr>
                                      <p:tavLst>
                                        <p:tav tm="0">
                                          <p:val>
                                            <p:strVal val="#ppt_y+.1"/>
                                          </p:val>
                                        </p:tav>
                                        <p:tav tm="100000">
                                          <p:val>
                                            <p:strVal val="#ppt_y"/>
                                          </p:val>
                                        </p:tav>
                                      </p:tavLst>
                                    </p:anim>
                                  </p:childTnLst>
                                </p:cTn>
                              </p:par>
                              <p:par>
                                <p:cTn id="82" presetID="42" presetClass="entr" presetSubtype="0" fill="hold" nodeType="withEffect">
                                  <p:stCondLst>
                                    <p:cond delay="0"/>
                                  </p:stCondLst>
                                  <p:childTnLst>
                                    <p:set>
                                      <p:cBhvr>
                                        <p:cTn id="83" dur="1" fill="hold">
                                          <p:stCondLst>
                                            <p:cond delay="0"/>
                                          </p:stCondLst>
                                        </p:cTn>
                                        <p:tgtEl>
                                          <p:spTgt spid="49"/>
                                        </p:tgtEl>
                                        <p:attrNameLst>
                                          <p:attrName>style.visibility</p:attrName>
                                        </p:attrNameLst>
                                      </p:cBhvr>
                                      <p:to>
                                        <p:strVal val="visible"/>
                                      </p:to>
                                    </p:set>
                                    <p:animEffect transition="in" filter="fade">
                                      <p:cBhvr>
                                        <p:cTn id="84" dur="500"/>
                                        <p:tgtEl>
                                          <p:spTgt spid="49"/>
                                        </p:tgtEl>
                                      </p:cBhvr>
                                    </p:animEffect>
                                    <p:anim calcmode="lin" valueType="num">
                                      <p:cBhvr>
                                        <p:cTn id="85" dur="500" fill="hold"/>
                                        <p:tgtEl>
                                          <p:spTgt spid="49"/>
                                        </p:tgtEl>
                                        <p:attrNameLst>
                                          <p:attrName>ppt_x</p:attrName>
                                        </p:attrNameLst>
                                      </p:cBhvr>
                                      <p:tavLst>
                                        <p:tav tm="0">
                                          <p:val>
                                            <p:strVal val="#ppt_x"/>
                                          </p:val>
                                        </p:tav>
                                        <p:tav tm="100000">
                                          <p:val>
                                            <p:strVal val="#ppt_x"/>
                                          </p:val>
                                        </p:tav>
                                      </p:tavLst>
                                    </p:anim>
                                    <p:anim calcmode="lin" valueType="num">
                                      <p:cBhvr>
                                        <p:cTn id="86" dur="500" fill="hold"/>
                                        <p:tgtEl>
                                          <p:spTgt spid="49"/>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51"/>
                                        </p:tgtEl>
                                        <p:attrNameLst>
                                          <p:attrName>style.visibility</p:attrName>
                                        </p:attrNameLst>
                                      </p:cBhvr>
                                      <p:to>
                                        <p:strVal val="visible"/>
                                      </p:to>
                                    </p:set>
                                    <p:animEffect transition="in" filter="fade">
                                      <p:cBhvr>
                                        <p:cTn id="89" dur="500"/>
                                        <p:tgtEl>
                                          <p:spTgt spid="51"/>
                                        </p:tgtEl>
                                      </p:cBhvr>
                                    </p:animEffect>
                                    <p:anim calcmode="lin" valueType="num">
                                      <p:cBhvr>
                                        <p:cTn id="90" dur="500" fill="hold"/>
                                        <p:tgtEl>
                                          <p:spTgt spid="51"/>
                                        </p:tgtEl>
                                        <p:attrNameLst>
                                          <p:attrName>ppt_x</p:attrName>
                                        </p:attrNameLst>
                                      </p:cBhvr>
                                      <p:tavLst>
                                        <p:tav tm="0">
                                          <p:val>
                                            <p:strVal val="#ppt_x"/>
                                          </p:val>
                                        </p:tav>
                                        <p:tav tm="100000">
                                          <p:val>
                                            <p:strVal val="#ppt_x"/>
                                          </p:val>
                                        </p:tav>
                                      </p:tavLst>
                                    </p:anim>
                                    <p:anim calcmode="lin" valueType="num">
                                      <p:cBhvr>
                                        <p:cTn id="91" dur="500" fill="hold"/>
                                        <p:tgtEl>
                                          <p:spTgt spid="51"/>
                                        </p:tgtEl>
                                        <p:attrNameLst>
                                          <p:attrName>ppt_y</p:attrName>
                                        </p:attrNameLst>
                                      </p:cBhvr>
                                      <p:tavLst>
                                        <p:tav tm="0">
                                          <p:val>
                                            <p:strVal val="#ppt_y+.1"/>
                                          </p:val>
                                        </p:tav>
                                        <p:tav tm="100000">
                                          <p:val>
                                            <p:strVal val="#ppt_y"/>
                                          </p:val>
                                        </p:tav>
                                      </p:tavLst>
                                    </p:anim>
                                  </p:childTnLst>
                                </p:cTn>
                              </p:par>
                              <p:par>
                                <p:cTn id="92" presetID="42" presetClass="entr" presetSubtype="0" fill="hold" nodeType="withEffect">
                                  <p:stCondLst>
                                    <p:cond delay="0"/>
                                  </p:stCondLst>
                                  <p:childTnLst>
                                    <p:set>
                                      <p:cBhvr>
                                        <p:cTn id="93" dur="1" fill="hold">
                                          <p:stCondLst>
                                            <p:cond delay="0"/>
                                          </p:stCondLst>
                                        </p:cTn>
                                        <p:tgtEl>
                                          <p:spTgt spid="52"/>
                                        </p:tgtEl>
                                        <p:attrNameLst>
                                          <p:attrName>style.visibility</p:attrName>
                                        </p:attrNameLst>
                                      </p:cBhvr>
                                      <p:to>
                                        <p:strVal val="visible"/>
                                      </p:to>
                                    </p:set>
                                    <p:animEffect transition="in" filter="fade">
                                      <p:cBhvr>
                                        <p:cTn id="94" dur="500"/>
                                        <p:tgtEl>
                                          <p:spTgt spid="52"/>
                                        </p:tgtEl>
                                      </p:cBhvr>
                                    </p:animEffect>
                                    <p:anim calcmode="lin" valueType="num">
                                      <p:cBhvr>
                                        <p:cTn id="95" dur="500" fill="hold"/>
                                        <p:tgtEl>
                                          <p:spTgt spid="52"/>
                                        </p:tgtEl>
                                        <p:attrNameLst>
                                          <p:attrName>ppt_x</p:attrName>
                                        </p:attrNameLst>
                                      </p:cBhvr>
                                      <p:tavLst>
                                        <p:tav tm="0">
                                          <p:val>
                                            <p:strVal val="#ppt_x"/>
                                          </p:val>
                                        </p:tav>
                                        <p:tav tm="100000">
                                          <p:val>
                                            <p:strVal val="#ppt_x"/>
                                          </p:val>
                                        </p:tav>
                                      </p:tavLst>
                                    </p:anim>
                                    <p:anim calcmode="lin" valueType="num">
                                      <p:cBhvr>
                                        <p:cTn id="96" dur="500" fill="hold"/>
                                        <p:tgtEl>
                                          <p:spTgt spid="52"/>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54"/>
                                        </p:tgtEl>
                                        <p:attrNameLst>
                                          <p:attrName>style.visibility</p:attrName>
                                        </p:attrNameLst>
                                      </p:cBhvr>
                                      <p:to>
                                        <p:strVal val="visible"/>
                                      </p:to>
                                    </p:set>
                                    <p:animEffect transition="in" filter="fade">
                                      <p:cBhvr>
                                        <p:cTn id="99" dur="500"/>
                                        <p:tgtEl>
                                          <p:spTgt spid="54"/>
                                        </p:tgtEl>
                                      </p:cBhvr>
                                    </p:animEffect>
                                    <p:anim calcmode="lin" valueType="num">
                                      <p:cBhvr>
                                        <p:cTn id="100" dur="500" fill="hold"/>
                                        <p:tgtEl>
                                          <p:spTgt spid="54"/>
                                        </p:tgtEl>
                                        <p:attrNameLst>
                                          <p:attrName>ppt_x</p:attrName>
                                        </p:attrNameLst>
                                      </p:cBhvr>
                                      <p:tavLst>
                                        <p:tav tm="0">
                                          <p:val>
                                            <p:strVal val="#ppt_x"/>
                                          </p:val>
                                        </p:tav>
                                        <p:tav tm="100000">
                                          <p:val>
                                            <p:strVal val="#ppt_x"/>
                                          </p:val>
                                        </p:tav>
                                      </p:tavLst>
                                    </p:anim>
                                    <p:anim calcmode="lin" valueType="num">
                                      <p:cBhvr>
                                        <p:cTn id="101" dur="500" fill="hold"/>
                                        <p:tgtEl>
                                          <p:spTgt spid="54"/>
                                        </p:tgtEl>
                                        <p:attrNameLst>
                                          <p:attrName>ppt_y</p:attrName>
                                        </p:attrNameLst>
                                      </p:cBhvr>
                                      <p:tavLst>
                                        <p:tav tm="0">
                                          <p:val>
                                            <p:strVal val="#ppt_y+.1"/>
                                          </p:val>
                                        </p:tav>
                                        <p:tav tm="100000">
                                          <p:val>
                                            <p:strVal val="#ppt_y"/>
                                          </p:val>
                                        </p:tav>
                                      </p:tavLst>
                                    </p:anim>
                                  </p:childTnLst>
                                </p:cTn>
                              </p:par>
                              <p:par>
                                <p:cTn id="102" presetID="42" presetClass="entr" presetSubtype="0" fill="hold" nodeType="withEffect">
                                  <p:stCondLst>
                                    <p:cond delay="0"/>
                                  </p:stCondLst>
                                  <p:childTnLst>
                                    <p:set>
                                      <p:cBhvr>
                                        <p:cTn id="103" dur="1" fill="hold">
                                          <p:stCondLst>
                                            <p:cond delay="0"/>
                                          </p:stCondLst>
                                        </p:cTn>
                                        <p:tgtEl>
                                          <p:spTgt spid="55"/>
                                        </p:tgtEl>
                                        <p:attrNameLst>
                                          <p:attrName>style.visibility</p:attrName>
                                        </p:attrNameLst>
                                      </p:cBhvr>
                                      <p:to>
                                        <p:strVal val="visible"/>
                                      </p:to>
                                    </p:set>
                                    <p:animEffect transition="in" filter="fade">
                                      <p:cBhvr>
                                        <p:cTn id="104" dur="500"/>
                                        <p:tgtEl>
                                          <p:spTgt spid="55"/>
                                        </p:tgtEl>
                                      </p:cBhvr>
                                    </p:animEffect>
                                    <p:anim calcmode="lin" valueType="num">
                                      <p:cBhvr>
                                        <p:cTn id="105" dur="500" fill="hold"/>
                                        <p:tgtEl>
                                          <p:spTgt spid="55"/>
                                        </p:tgtEl>
                                        <p:attrNameLst>
                                          <p:attrName>ppt_x</p:attrName>
                                        </p:attrNameLst>
                                      </p:cBhvr>
                                      <p:tavLst>
                                        <p:tav tm="0">
                                          <p:val>
                                            <p:strVal val="#ppt_x"/>
                                          </p:val>
                                        </p:tav>
                                        <p:tav tm="100000">
                                          <p:val>
                                            <p:strVal val="#ppt_x"/>
                                          </p:val>
                                        </p:tav>
                                      </p:tavLst>
                                    </p:anim>
                                    <p:anim calcmode="lin" valueType="num">
                                      <p:cBhvr>
                                        <p:cTn id="106" dur="500" fill="hold"/>
                                        <p:tgtEl>
                                          <p:spTgt spid="55"/>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700"/>
                                  </p:stCondLst>
                                  <p:childTnLst>
                                    <p:set>
                                      <p:cBhvr>
                                        <p:cTn id="108" dur="1" fill="hold">
                                          <p:stCondLst>
                                            <p:cond delay="0"/>
                                          </p:stCondLst>
                                        </p:cTn>
                                        <p:tgtEl>
                                          <p:spTgt spid="56"/>
                                        </p:tgtEl>
                                        <p:attrNameLst>
                                          <p:attrName>style.visibility</p:attrName>
                                        </p:attrNameLst>
                                      </p:cBhvr>
                                      <p:to>
                                        <p:strVal val="visible"/>
                                      </p:to>
                                    </p:set>
                                    <p:animEffect transition="in" filter="fade">
                                      <p:cBhvr>
                                        <p:cTn id="109" dur="500"/>
                                        <p:tgtEl>
                                          <p:spTgt spid="56"/>
                                        </p:tgtEl>
                                      </p:cBhvr>
                                    </p:animEffect>
                                    <p:anim calcmode="lin" valueType="num">
                                      <p:cBhvr>
                                        <p:cTn id="110" dur="500" fill="hold"/>
                                        <p:tgtEl>
                                          <p:spTgt spid="56"/>
                                        </p:tgtEl>
                                        <p:attrNameLst>
                                          <p:attrName>ppt_x</p:attrName>
                                        </p:attrNameLst>
                                      </p:cBhvr>
                                      <p:tavLst>
                                        <p:tav tm="0">
                                          <p:val>
                                            <p:strVal val="#ppt_x"/>
                                          </p:val>
                                        </p:tav>
                                        <p:tav tm="100000">
                                          <p:val>
                                            <p:strVal val="#ppt_x"/>
                                          </p:val>
                                        </p:tav>
                                      </p:tavLst>
                                    </p:anim>
                                    <p:anim calcmode="lin" valueType="num">
                                      <p:cBhvr>
                                        <p:cTn id="111" dur="500" fill="hold"/>
                                        <p:tgtEl>
                                          <p:spTgt spid="56"/>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700"/>
                                  </p:stCondLst>
                                  <p:childTnLst>
                                    <p:set>
                                      <p:cBhvr>
                                        <p:cTn id="113" dur="1" fill="hold">
                                          <p:stCondLst>
                                            <p:cond delay="0"/>
                                          </p:stCondLst>
                                        </p:cTn>
                                        <p:tgtEl>
                                          <p:spTgt spid="53"/>
                                        </p:tgtEl>
                                        <p:attrNameLst>
                                          <p:attrName>style.visibility</p:attrName>
                                        </p:attrNameLst>
                                      </p:cBhvr>
                                      <p:to>
                                        <p:strVal val="visible"/>
                                      </p:to>
                                    </p:set>
                                    <p:animEffect transition="in" filter="fade">
                                      <p:cBhvr>
                                        <p:cTn id="114" dur="500"/>
                                        <p:tgtEl>
                                          <p:spTgt spid="53"/>
                                        </p:tgtEl>
                                      </p:cBhvr>
                                    </p:animEffect>
                                    <p:anim calcmode="lin" valueType="num">
                                      <p:cBhvr>
                                        <p:cTn id="115" dur="500" fill="hold"/>
                                        <p:tgtEl>
                                          <p:spTgt spid="53"/>
                                        </p:tgtEl>
                                        <p:attrNameLst>
                                          <p:attrName>ppt_x</p:attrName>
                                        </p:attrNameLst>
                                      </p:cBhvr>
                                      <p:tavLst>
                                        <p:tav tm="0">
                                          <p:val>
                                            <p:strVal val="#ppt_x"/>
                                          </p:val>
                                        </p:tav>
                                        <p:tav tm="100000">
                                          <p:val>
                                            <p:strVal val="#ppt_x"/>
                                          </p:val>
                                        </p:tav>
                                      </p:tavLst>
                                    </p:anim>
                                    <p:anim calcmode="lin" valueType="num">
                                      <p:cBhvr>
                                        <p:cTn id="116" dur="500" fill="hold"/>
                                        <p:tgtEl>
                                          <p:spTgt spid="53"/>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700"/>
                                  </p:stCondLst>
                                  <p:childTnLst>
                                    <p:set>
                                      <p:cBhvr>
                                        <p:cTn id="118" dur="1" fill="hold">
                                          <p:stCondLst>
                                            <p:cond delay="0"/>
                                          </p:stCondLst>
                                        </p:cTn>
                                        <p:tgtEl>
                                          <p:spTgt spid="50"/>
                                        </p:tgtEl>
                                        <p:attrNameLst>
                                          <p:attrName>style.visibility</p:attrName>
                                        </p:attrNameLst>
                                      </p:cBhvr>
                                      <p:to>
                                        <p:strVal val="visible"/>
                                      </p:to>
                                    </p:set>
                                    <p:animEffect transition="in" filter="fade">
                                      <p:cBhvr>
                                        <p:cTn id="119" dur="500"/>
                                        <p:tgtEl>
                                          <p:spTgt spid="50"/>
                                        </p:tgtEl>
                                      </p:cBhvr>
                                    </p:animEffect>
                                    <p:anim calcmode="lin" valueType="num">
                                      <p:cBhvr>
                                        <p:cTn id="120" dur="500" fill="hold"/>
                                        <p:tgtEl>
                                          <p:spTgt spid="50"/>
                                        </p:tgtEl>
                                        <p:attrNameLst>
                                          <p:attrName>ppt_x</p:attrName>
                                        </p:attrNameLst>
                                      </p:cBhvr>
                                      <p:tavLst>
                                        <p:tav tm="0">
                                          <p:val>
                                            <p:strVal val="#ppt_x"/>
                                          </p:val>
                                        </p:tav>
                                        <p:tav tm="100000">
                                          <p:val>
                                            <p:strVal val="#ppt_x"/>
                                          </p:val>
                                        </p:tav>
                                      </p:tavLst>
                                    </p:anim>
                                    <p:anim calcmode="lin" valueType="num">
                                      <p:cBhvr>
                                        <p:cTn id="121" dur="500" fill="hold"/>
                                        <p:tgtEl>
                                          <p:spTgt spid="50"/>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700"/>
                                  </p:stCondLst>
                                  <p:childTnLst>
                                    <p:set>
                                      <p:cBhvr>
                                        <p:cTn id="123" dur="1" fill="hold">
                                          <p:stCondLst>
                                            <p:cond delay="0"/>
                                          </p:stCondLst>
                                        </p:cTn>
                                        <p:tgtEl>
                                          <p:spTgt spid="47"/>
                                        </p:tgtEl>
                                        <p:attrNameLst>
                                          <p:attrName>style.visibility</p:attrName>
                                        </p:attrNameLst>
                                      </p:cBhvr>
                                      <p:to>
                                        <p:strVal val="visible"/>
                                      </p:to>
                                    </p:set>
                                    <p:animEffect transition="in" filter="fade">
                                      <p:cBhvr>
                                        <p:cTn id="124" dur="500"/>
                                        <p:tgtEl>
                                          <p:spTgt spid="47"/>
                                        </p:tgtEl>
                                      </p:cBhvr>
                                    </p:animEffect>
                                    <p:anim calcmode="lin" valueType="num">
                                      <p:cBhvr>
                                        <p:cTn id="125" dur="500" fill="hold"/>
                                        <p:tgtEl>
                                          <p:spTgt spid="47"/>
                                        </p:tgtEl>
                                        <p:attrNameLst>
                                          <p:attrName>ppt_x</p:attrName>
                                        </p:attrNameLst>
                                      </p:cBhvr>
                                      <p:tavLst>
                                        <p:tav tm="0">
                                          <p:val>
                                            <p:strVal val="#ppt_x"/>
                                          </p:val>
                                        </p:tav>
                                        <p:tav tm="100000">
                                          <p:val>
                                            <p:strVal val="#ppt_x"/>
                                          </p:val>
                                        </p:tav>
                                      </p:tavLst>
                                    </p:anim>
                                    <p:anim calcmode="lin" valueType="num">
                                      <p:cBhvr>
                                        <p:cTn id="126" dur="500" fill="hold"/>
                                        <p:tgtEl>
                                          <p:spTgt spid="47"/>
                                        </p:tgtEl>
                                        <p:attrNameLst>
                                          <p:attrName>ppt_y</p:attrName>
                                        </p:attrNameLst>
                                      </p:cBhvr>
                                      <p:tavLst>
                                        <p:tav tm="0">
                                          <p:val>
                                            <p:strVal val="#ppt_y+.1"/>
                                          </p:val>
                                        </p:tav>
                                        <p:tav tm="100000">
                                          <p:val>
                                            <p:strVal val="#ppt_y"/>
                                          </p:val>
                                        </p:tav>
                                      </p:tavLst>
                                    </p:anim>
                                  </p:childTnLst>
                                </p:cTn>
                              </p:par>
                            </p:childTnLst>
                          </p:cTn>
                        </p:par>
                        <p:par>
                          <p:cTn id="127" fill="hold">
                            <p:stCondLst>
                              <p:cond delay="1500"/>
                            </p:stCondLst>
                            <p:childTnLst>
                              <p:par>
                                <p:cTn id="128" presetID="10" presetClass="entr" presetSubtype="0" fill="hold" grpId="0" nodeType="afterEffect">
                                  <p:stCondLst>
                                    <p:cond delay="0"/>
                                  </p:stCondLst>
                                  <p:childTnLst>
                                    <p:set>
                                      <p:cBhvr>
                                        <p:cTn id="129" dur="1" fill="hold">
                                          <p:stCondLst>
                                            <p:cond delay="0"/>
                                          </p:stCondLst>
                                        </p:cTn>
                                        <p:tgtEl>
                                          <p:spTgt spid="61"/>
                                        </p:tgtEl>
                                        <p:attrNameLst>
                                          <p:attrName>style.visibility</p:attrName>
                                        </p:attrNameLst>
                                      </p:cBhvr>
                                      <p:to>
                                        <p:strVal val="visible"/>
                                      </p:to>
                                    </p:set>
                                    <p:animEffect transition="in" filter="fade">
                                      <p:cBhvr>
                                        <p:cTn id="130"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31" grpId="0" animBg="1"/>
      <p:bldP spid="36" grpId="0"/>
      <p:bldP spid="37" grpId="0"/>
      <p:bldP spid="38" grpId="0"/>
      <p:bldP spid="39" grpId="0"/>
      <p:bldP spid="40" grpId="0"/>
      <p:bldP spid="47" grpId="0"/>
      <p:bldP spid="48" grpId="0"/>
      <p:bldP spid="50" grpId="0"/>
      <p:bldP spid="51" grpId="0"/>
      <p:bldP spid="53" grpId="0"/>
      <p:bldP spid="54" grpId="0"/>
      <p:bldP spid="56" grpId="0"/>
      <p:bldP spid="6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5589" y="2243312"/>
            <a:ext cx="1760418" cy="634020"/>
          </a:xfrm>
          <a:prstGeom prst="rect">
            <a:avLst/>
          </a:prstGeom>
        </p:spPr>
        <p:txBody>
          <a:bodyPr wrap="none">
            <a:spAutoFit/>
          </a:bodyPr>
          <a:lstStyle/>
          <a:p>
            <a:pPr>
              <a:lnSpc>
                <a:spcPct val="80000"/>
              </a:lnSpc>
            </a:pPr>
            <a:r>
              <a:rPr lang="en-US" altLang="zh-CN" dirty="0">
                <a:solidFill>
                  <a:schemeClr val="bg1"/>
                </a:solidFill>
                <a:latin typeface="方正粗宋简体" panose="03000509000000000000" pitchFamily="65" charset="-122"/>
                <a:ea typeface="方正粗宋简体" panose="03000509000000000000" pitchFamily="65" charset="-122"/>
              </a:rPr>
              <a:t>WRITTEN </a:t>
            </a:r>
            <a:r>
              <a:rPr lang="en-US" altLang="zh-CN" sz="2000" dirty="0">
                <a:solidFill>
                  <a:schemeClr val="bg1"/>
                </a:solidFill>
                <a:latin typeface="方正粗宋简体" panose="03000509000000000000" pitchFamily="65" charset="-122"/>
                <a:ea typeface="方正粗宋简体" panose="03000509000000000000" pitchFamily="65" charset="-122"/>
              </a:rPr>
              <a:t> </a:t>
            </a:r>
          </a:p>
          <a:p>
            <a:pPr>
              <a:lnSpc>
                <a:spcPct val="80000"/>
              </a:lnSpc>
            </a:pPr>
            <a:r>
              <a:rPr lang="en-US" altLang="zh-CN" sz="2400" dirty="0">
                <a:solidFill>
                  <a:schemeClr val="bg1"/>
                </a:solidFill>
                <a:latin typeface="方正粗宋简体" panose="03000509000000000000" pitchFamily="65" charset="-122"/>
                <a:ea typeface="方正粗宋简体" panose="03000509000000000000" pitchFamily="65" charset="-122"/>
              </a:rPr>
              <a:t>CONTENT</a:t>
            </a:r>
            <a:endParaRPr lang="zh-CN" altLang="en-US" sz="2400" dirty="0">
              <a:solidFill>
                <a:schemeClr val="bg1"/>
              </a:solidFill>
              <a:latin typeface="方正粗宋简体" panose="03000509000000000000" pitchFamily="65" charset="-122"/>
              <a:ea typeface="方正粗宋简体" panose="03000509000000000000" pitchFamily="65" charset="-122"/>
            </a:endParaRPr>
          </a:p>
        </p:txBody>
      </p:sp>
      <p:sp>
        <p:nvSpPr>
          <p:cNvPr id="3" name="TextBox 2"/>
          <p:cNvSpPr txBox="1"/>
          <p:nvPr/>
        </p:nvSpPr>
        <p:spPr>
          <a:xfrm>
            <a:off x="5053799" y="2940249"/>
            <a:ext cx="3570208" cy="1107996"/>
          </a:xfrm>
          <a:prstGeom prst="rect">
            <a:avLst/>
          </a:prstGeom>
        </p:spPr>
        <p:txBody>
          <a:bodyPr wrap="none">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r>
              <a:rPr lang="zh-CN" altLang="en-US" sz="6600" dirty="0">
                <a:solidFill>
                  <a:schemeClr val="bg1"/>
                </a:solidFill>
              </a:rPr>
              <a:t>教学过程</a:t>
            </a:r>
          </a:p>
        </p:txBody>
      </p:sp>
      <p:sp>
        <p:nvSpPr>
          <p:cNvPr id="4" name="TextBox 3"/>
          <p:cNvSpPr txBox="1"/>
          <p:nvPr/>
        </p:nvSpPr>
        <p:spPr>
          <a:xfrm>
            <a:off x="6892031" y="1841919"/>
            <a:ext cx="1168910" cy="1200329"/>
          </a:xfrm>
          <a:prstGeom prst="rect">
            <a:avLst/>
          </a:prstGeom>
          <a:noFill/>
        </p:spPr>
        <p:txBody>
          <a:bodyPr wrap="none" rtlCol="0">
            <a:spAutoFit/>
          </a:bodyPr>
          <a:lstStyle/>
          <a:p>
            <a:r>
              <a:rPr lang="en-US" altLang="zh-CN" sz="7200" dirty="0">
                <a:solidFill>
                  <a:srgbClr val="FFC000"/>
                </a:solidFill>
                <a:latin typeface="Impact" panose="020B0806030902050204" pitchFamily="34" charset="0"/>
              </a:rPr>
              <a:t>03</a:t>
            </a:r>
            <a:endParaRPr lang="zh-CN" altLang="en-US" sz="7200" dirty="0">
              <a:solidFill>
                <a:srgbClr val="FFC000"/>
              </a:solidFill>
              <a:latin typeface="Impact" panose="020B0806030902050204" pitchFamily="34" charset="0"/>
            </a:endParaRPr>
          </a:p>
        </p:txBody>
      </p:sp>
      <p:sp>
        <p:nvSpPr>
          <p:cNvPr id="5" name="矩形 4"/>
          <p:cNvSpPr/>
          <p:nvPr/>
        </p:nvSpPr>
        <p:spPr>
          <a:xfrm>
            <a:off x="4830081" y="2893458"/>
            <a:ext cx="4040142" cy="4679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06893" y="1263855"/>
            <a:ext cx="967015" cy="90737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anim calcmode="lin" valueType="num">
                                      <p:cBhvr>
                                        <p:cTn id="15"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
                                        </p:tgtEl>
                                      </p:cBhvr>
                                    </p:animEffect>
                                  </p:childTnLst>
                                </p:cTn>
                              </p:par>
                            </p:childTnLst>
                          </p:cTn>
                        </p:par>
                        <p:par>
                          <p:cTn id="18" fill="hold">
                            <p:stCondLst>
                              <p:cond delay="1250"/>
                            </p:stCondLst>
                            <p:childTnLst>
                              <p:par>
                                <p:cTn id="19" presetID="10"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par>
                          <p:cTn id="22" fill="hold">
                            <p:stCondLst>
                              <p:cond delay="1750"/>
                            </p:stCondLst>
                            <p:childTnLst>
                              <p:par>
                                <p:cTn id="23" presetID="22" presetClass="entr" presetSubtype="8"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par>
                          <p:cTn id="26" fill="hold">
                            <p:stCondLst>
                              <p:cond delay="225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3"/>
                                        </p:tgtEl>
                                        <p:attrNameLst>
                                          <p:attrName>ppt_y</p:attrName>
                                        </p:attrNameLst>
                                      </p:cBhvr>
                                      <p:tavLst>
                                        <p:tav tm="0">
                                          <p:val>
                                            <p:strVal val="#ppt_y"/>
                                          </p:val>
                                        </p:tav>
                                        <p:tav tm="100000">
                                          <p:val>
                                            <p:strVal val="#ppt_y"/>
                                          </p:val>
                                        </p:tav>
                                      </p:tavLst>
                                    </p:anim>
                                    <p:anim calcmode="lin" valueType="num">
                                      <p:cBhvr>
                                        <p:cTn id="31"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9" name="直接连接符 28"/>
          <p:cNvCxnSpPr/>
          <p:nvPr/>
        </p:nvCxnSpPr>
        <p:spPr>
          <a:xfrm flipV="1">
            <a:off x="2684986" y="3963234"/>
            <a:ext cx="1798342" cy="1252737"/>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8721837" y="4587191"/>
            <a:ext cx="1363864" cy="0"/>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887031" y="5209624"/>
            <a:ext cx="1808027" cy="1300823"/>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4483329" y="3963235"/>
            <a:ext cx="2421111" cy="851697"/>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6904440" y="2915011"/>
            <a:ext cx="2422118" cy="1899921"/>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2231416" y="4695277"/>
            <a:ext cx="1003696" cy="100382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cs typeface="+mn-ea"/>
            </a:endParaRPr>
          </a:p>
        </p:txBody>
      </p:sp>
      <p:sp>
        <p:nvSpPr>
          <p:cNvPr id="22" name="椭圆 21"/>
          <p:cNvSpPr/>
          <p:nvPr/>
        </p:nvSpPr>
        <p:spPr>
          <a:xfrm>
            <a:off x="3822239" y="3347303"/>
            <a:ext cx="1347799" cy="13479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cs typeface="+mn-ea"/>
            </a:endParaRPr>
          </a:p>
        </p:txBody>
      </p:sp>
      <p:sp>
        <p:nvSpPr>
          <p:cNvPr id="23" name="椭圆 22"/>
          <p:cNvSpPr/>
          <p:nvPr/>
        </p:nvSpPr>
        <p:spPr>
          <a:xfrm>
            <a:off x="6103936" y="3963234"/>
            <a:ext cx="1703177" cy="170339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cs typeface="+mn-ea"/>
            </a:endParaRPr>
          </a:p>
        </p:txBody>
      </p:sp>
      <p:sp>
        <p:nvSpPr>
          <p:cNvPr id="24" name="椭圆 23"/>
          <p:cNvSpPr/>
          <p:nvPr/>
        </p:nvSpPr>
        <p:spPr>
          <a:xfrm>
            <a:off x="8230271" y="1808732"/>
            <a:ext cx="2212269" cy="221255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sp>
        <p:nvSpPr>
          <p:cNvPr id="25" name="TextBox 24"/>
          <p:cNvSpPr txBox="1"/>
          <p:nvPr/>
        </p:nvSpPr>
        <p:spPr>
          <a:xfrm>
            <a:off x="2308814" y="4969748"/>
            <a:ext cx="903428" cy="400097"/>
          </a:xfrm>
          <a:prstGeom prst="rect">
            <a:avLst/>
          </a:prstGeom>
          <a:noFill/>
          <a:ln>
            <a:noFill/>
          </a:ln>
        </p:spPr>
        <p:txBody>
          <a:bodyPr wrap="none" lIns="121908" tIns="60954" rIns="121908" bIns="60954" rtlCol="0">
            <a:spAutoFit/>
          </a:bodyPr>
          <a:lstStyle/>
          <a:p>
            <a:r>
              <a:rPr lang="en-US" altLang="zh-CN" dirty="0">
                <a:solidFill>
                  <a:schemeClr val="bg1"/>
                </a:solidFill>
                <a:latin typeface="ITC Avant Garde Pro Md" pitchFamily="50" charset="0"/>
                <a:cs typeface="+mn-ea"/>
              </a:rPr>
              <a:t>STE1</a:t>
            </a:r>
            <a:endParaRPr lang="zh-CN" altLang="en-US" dirty="0">
              <a:solidFill>
                <a:schemeClr val="bg1"/>
              </a:solidFill>
              <a:latin typeface="ITC Avant Garde Pro Md" pitchFamily="50" charset="0"/>
              <a:cs typeface="+mn-ea"/>
            </a:endParaRPr>
          </a:p>
        </p:txBody>
      </p:sp>
      <p:sp>
        <p:nvSpPr>
          <p:cNvPr id="26" name="TextBox 25"/>
          <p:cNvSpPr txBox="1"/>
          <p:nvPr/>
        </p:nvSpPr>
        <p:spPr>
          <a:xfrm>
            <a:off x="3876109" y="3754550"/>
            <a:ext cx="1413183" cy="615541"/>
          </a:xfrm>
          <a:prstGeom prst="rect">
            <a:avLst/>
          </a:prstGeom>
          <a:noFill/>
          <a:ln>
            <a:noFill/>
          </a:ln>
        </p:spPr>
        <p:txBody>
          <a:bodyPr wrap="none" lIns="121908" tIns="60954" rIns="121908" bIns="60954" rtlCol="0">
            <a:spAutoFit/>
          </a:bodyPr>
          <a:lstStyle/>
          <a:p>
            <a:r>
              <a:rPr lang="en-US" altLang="zh-CN" sz="3200" dirty="0">
                <a:solidFill>
                  <a:schemeClr val="bg1"/>
                </a:solidFill>
                <a:latin typeface="ITC Avant Garde Pro Md" pitchFamily="50" charset="0"/>
                <a:cs typeface="+mn-ea"/>
              </a:rPr>
              <a:t>STE2</a:t>
            </a:r>
            <a:endParaRPr lang="zh-CN" altLang="en-US" sz="3200" dirty="0">
              <a:solidFill>
                <a:schemeClr val="bg1"/>
              </a:solidFill>
              <a:latin typeface="ITC Avant Garde Pro Md" pitchFamily="50" charset="0"/>
              <a:cs typeface="+mn-ea"/>
            </a:endParaRPr>
          </a:p>
        </p:txBody>
      </p:sp>
      <p:sp>
        <p:nvSpPr>
          <p:cNvPr id="27" name="TextBox 26"/>
          <p:cNvSpPr txBox="1"/>
          <p:nvPr/>
        </p:nvSpPr>
        <p:spPr>
          <a:xfrm>
            <a:off x="6165577" y="4405729"/>
            <a:ext cx="1815537" cy="784818"/>
          </a:xfrm>
          <a:prstGeom prst="rect">
            <a:avLst/>
          </a:prstGeom>
          <a:noFill/>
          <a:ln>
            <a:noFill/>
          </a:ln>
        </p:spPr>
        <p:txBody>
          <a:bodyPr wrap="none" lIns="121908" tIns="60954" rIns="121908" bIns="60954" rtlCol="0">
            <a:spAutoFit/>
          </a:bodyPr>
          <a:lstStyle/>
          <a:p>
            <a:r>
              <a:rPr lang="en-US" altLang="zh-CN" sz="4300" dirty="0">
                <a:solidFill>
                  <a:schemeClr val="bg1"/>
                </a:solidFill>
                <a:latin typeface="ITC Avant Garde Pro Md" pitchFamily="50" charset="0"/>
                <a:cs typeface="+mn-ea"/>
              </a:rPr>
              <a:t>STE3</a:t>
            </a:r>
            <a:endParaRPr lang="zh-CN" altLang="en-US" sz="4300" dirty="0">
              <a:solidFill>
                <a:schemeClr val="bg1"/>
              </a:solidFill>
              <a:latin typeface="ITC Avant Garde Pro Md" pitchFamily="50" charset="0"/>
              <a:cs typeface="+mn-ea"/>
            </a:endParaRPr>
          </a:p>
        </p:txBody>
      </p:sp>
      <p:sp>
        <p:nvSpPr>
          <p:cNvPr id="28" name="TextBox 27"/>
          <p:cNvSpPr txBox="1"/>
          <p:nvPr/>
        </p:nvSpPr>
        <p:spPr>
          <a:xfrm>
            <a:off x="8392569" y="2443085"/>
            <a:ext cx="2179419" cy="938706"/>
          </a:xfrm>
          <a:prstGeom prst="rect">
            <a:avLst/>
          </a:prstGeom>
          <a:noFill/>
          <a:ln>
            <a:noFill/>
          </a:ln>
        </p:spPr>
        <p:txBody>
          <a:bodyPr wrap="none" lIns="121908" tIns="60954" rIns="121908" bIns="60954" rtlCol="0">
            <a:spAutoFit/>
          </a:bodyPr>
          <a:lstStyle/>
          <a:p>
            <a:r>
              <a:rPr lang="en-US" altLang="zh-CN" sz="5300" dirty="0">
                <a:solidFill>
                  <a:schemeClr val="bg1"/>
                </a:solidFill>
                <a:latin typeface="ITC Avant Garde Pro Md" pitchFamily="50" charset="0"/>
                <a:cs typeface="+mn-ea"/>
              </a:rPr>
              <a:t>STE4</a:t>
            </a:r>
            <a:endParaRPr lang="zh-CN" altLang="en-US" sz="5300" dirty="0">
              <a:solidFill>
                <a:schemeClr val="bg1"/>
              </a:solidFill>
              <a:latin typeface="ITC Avant Garde Pro Md" pitchFamily="50" charset="0"/>
              <a:cs typeface="+mn-ea"/>
            </a:endParaRPr>
          </a:p>
        </p:txBody>
      </p:sp>
      <p:sp>
        <p:nvSpPr>
          <p:cNvPr id="33" name="TextBox 32"/>
          <p:cNvSpPr txBox="1"/>
          <p:nvPr/>
        </p:nvSpPr>
        <p:spPr>
          <a:xfrm>
            <a:off x="1960935" y="4246203"/>
            <a:ext cx="1477136" cy="369332"/>
          </a:xfrm>
          <a:prstGeom prst="rect">
            <a:avLst/>
          </a:prstGeom>
          <a:noFill/>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添加文字内容</a:t>
            </a:r>
          </a:p>
        </p:txBody>
      </p:sp>
      <p:sp>
        <p:nvSpPr>
          <p:cNvPr id="51" name="TextBox 50"/>
          <p:cNvSpPr txBox="1"/>
          <p:nvPr/>
        </p:nvSpPr>
        <p:spPr>
          <a:xfrm>
            <a:off x="6164269" y="3484870"/>
            <a:ext cx="1477136" cy="369332"/>
          </a:xfrm>
          <a:prstGeom prst="rect">
            <a:avLst/>
          </a:prstGeom>
          <a:noFill/>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添加文字内容</a:t>
            </a:r>
          </a:p>
        </p:txBody>
      </p:sp>
      <p:sp>
        <p:nvSpPr>
          <p:cNvPr id="52" name="TextBox 51"/>
          <p:cNvSpPr txBox="1"/>
          <p:nvPr/>
        </p:nvSpPr>
        <p:spPr>
          <a:xfrm>
            <a:off x="3730402" y="4838115"/>
            <a:ext cx="1477136" cy="369332"/>
          </a:xfrm>
          <a:prstGeom prst="rect">
            <a:avLst/>
          </a:prstGeom>
          <a:noFill/>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添加文字内容</a:t>
            </a:r>
          </a:p>
        </p:txBody>
      </p:sp>
      <p:sp>
        <p:nvSpPr>
          <p:cNvPr id="53" name="TextBox 52"/>
          <p:cNvSpPr txBox="1"/>
          <p:nvPr/>
        </p:nvSpPr>
        <p:spPr>
          <a:xfrm>
            <a:off x="8671042" y="4224431"/>
            <a:ext cx="1477136" cy="369332"/>
          </a:xfrm>
          <a:prstGeom prst="rect">
            <a:avLst/>
          </a:prstGeom>
          <a:noFill/>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添加文字内容</a:t>
            </a:r>
          </a:p>
        </p:txBody>
      </p:sp>
      <p:sp>
        <p:nvSpPr>
          <p:cNvPr id="55" name="TextBox 54"/>
          <p:cNvSpPr txBox="1"/>
          <p:nvPr/>
        </p:nvSpPr>
        <p:spPr>
          <a:xfrm>
            <a:off x="8693367" y="4629515"/>
            <a:ext cx="1442943" cy="738664"/>
          </a:xfrm>
          <a:prstGeom prst="rect">
            <a:avLst/>
          </a:prstGeom>
          <a:noFill/>
        </p:spPr>
        <p:txBody>
          <a:bodyPr wrap="none" lIns="121908" tIns="60954" rIns="121908" bIns="60954" rtlCol="0">
            <a:spAutoFit/>
          </a:bodyPr>
          <a:lstStyle/>
          <a:p>
            <a:r>
              <a:rPr lang="zh-CN" altLang="en-US" sz="1300" dirty="0">
                <a:solidFill>
                  <a:schemeClr val="tx1">
                    <a:lumMod val="50000"/>
                    <a:lumOff val="50000"/>
                  </a:schemeClr>
                </a:solidFill>
                <a:latin typeface="+mn-ea"/>
                <a:cs typeface="+mn-ea"/>
              </a:rPr>
              <a:t>点击添加文字内</a:t>
            </a:r>
            <a:endParaRPr lang="en-US" altLang="zh-CN" sz="1300" dirty="0">
              <a:solidFill>
                <a:schemeClr val="tx1">
                  <a:lumMod val="50000"/>
                  <a:lumOff val="50000"/>
                </a:schemeClr>
              </a:solidFill>
              <a:latin typeface="+mn-ea"/>
              <a:cs typeface="+mn-ea"/>
            </a:endParaRPr>
          </a:p>
          <a:p>
            <a:r>
              <a:rPr lang="zh-CN" altLang="en-US" sz="1300" dirty="0">
                <a:solidFill>
                  <a:schemeClr val="tx1">
                    <a:lumMod val="50000"/>
                    <a:lumOff val="50000"/>
                  </a:schemeClr>
                </a:solidFill>
                <a:latin typeface="+mn-ea"/>
                <a:cs typeface="+mn-ea"/>
              </a:rPr>
              <a:t>容，内容简要详</a:t>
            </a:r>
            <a:endParaRPr lang="en-US" altLang="zh-CN" sz="1300" dirty="0">
              <a:solidFill>
                <a:schemeClr val="tx1">
                  <a:lumMod val="50000"/>
                  <a:lumOff val="50000"/>
                </a:schemeClr>
              </a:solidFill>
              <a:latin typeface="+mn-ea"/>
              <a:cs typeface="+mn-ea"/>
            </a:endParaRPr>
          </a:p>
          <a:p>
            <a:r>
              <a:rPr lang="zh-CN" altLang="en-US" sz="1300" dirty="0">
                <a:solidFill>
                  <a:schemeClr val="tx1">
                    <a:lumMod val="50000"/>
                    <a:lumOff val="50000"/>
                  </a:schemeClr>
                </a:solidFill>
                <a:latin typeface="+mn-ea"/>
                <a:cs typeface="+mn-ea"/>
              </a:rPr>
              <a:t>尽。</a:t>
            </a:r>
          </a:p>
        </p:txBody>
      </p:sp>
      <p:sp>
        <p:nvSpPr>
          <p:cNvPr id="56" name="TextBox 55"/>
          <p:cNvSpPr txBox="1"/>
          <p:nvPr/>
        </p:nvSpPr>
        <p:spPr>
          <a:xfrm>
            <a:off x="12808217" y="8272252"/>
            <a:ext cx="2147358" cy="707874"/>
          </a:xfrm>
          <a:prstGeom prst="rect">
            <a:avLst/>
          </a:prstGeom>
          <a:noFill/>
        </p:spPr>
        <p:txBody>
          <a:bodyPr wrap="none" lIns="121908" tIns="60954" rIns="121908" bIns="60954" rtlCol="0">
            <a:spAutoFit/>
          </a:bodyPr>
          <a:lstStyle/>
          <a:p>
            <a:r>
              <a:rPr lang="en-US" altLang="zh-CN" sz="1900" dirty="0">
                <a:solidFill>
                  <a:schemeClr val="bg1"/>
                </a:solidFill>
                <a:latin typeface="+mn-ea"/>
                <a:cs typeface="+mn-ea"/>
              </a:rPr>
              <a:t>0.5 </a:t>
            </a:r>
            <a:r>
              <a:rPr lang="zh-CN" altLang="en-US" sz="1900" dirty="0">
                <a:solidFill>
                  <a:schemeClr val="bg1"/>
                </a:solidFill>
                <a:latin typeface="+mn-ea"/>
                <a:cs typeface="+mn-ea"/>
              </a:rPr>
              <a:t>秒延迟符，无</a:t>
            </a:r>
            <a:endParaRPr lang="en-US" altLang="zh-CN" sz="1900" dirty="0">
              <a:solidFill>
                <a:schemeClr val="bg1"/>
              </a:solidFill>
              <a:latin typeface="+mn-ea"/>
              <a:cs typeface="+mn-ea"/>
            </a:endParaRPr>
          </a:p>
          <a:p>
            <a:r>
              <a:rPr lang="zh-CN" altLang="en-US" sz="1900" dirty="0">
                <a:solidFill>
                  <a:schemeClr val="bg1"/>
                </a:solidFill>
                <a:latin typeface="+mn-ea"/>
                <a:cs typeface="+mn-ea"/>
              </a:rPr>
              <a:t>意义，可删除</a:t>
            </a:r>
            <a:r>
              <a:rPr lang="en-US" altLang="zh-CN" sz="1900" dirty="0">
                <a:solidFill>
                  <a:schemeClr val="bg1"/>
                </a:solidFill>
                <a:latin typeface="+mn-ea"/>
                <a:cs typeface="+mn-ea"/>
              </a:rPr>
              <a:t>.</a:t>
            </a:r>
            <a:endParaRPr lang="zh-CN" altLang="en-US" sz="1900" dirty="0">
              <a:solidFill>
                <a:schemeClr val="bg1"/>
              </a:solidFill>
              <a:latin typeface="+mn-ea"/>
              <a:cs typeface="+mn-ea"/>
            </a:endParaRPr>
          </a:p>
        </p:txBody>
      </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strips(upRight)">
                                      <p:cBhvr>
                                        <p:cTn id="7" dur="500"/>
                                        <p:tgtEl>
                                          <p:spTgt spid="30"/>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heel(1)">
                                      <p:cBhvr>
                                        <p:cTn id="11" dur="500"/>
                                        <p:tgtEl>
                                          <p:spTgt spid="25"/>
                                        </p:tgtEl>
                                      </p:cBhvr>
                                    </p:animEffect>
                                  </p:childTnLst>
                                </p:cTn>
                              </p:par>
                              <p:par>
                                <p:cTn id="12" presetID="21" presetClass="entr" presetSubtype="1" fill="hold" grpId="0" nodeType="with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wheel(1)">
                                      <p:cBhvr>
                                        <p:cTn id="14" dur="500"/>
                                        <p:tgtEl>
                                          <p:spTgt spid="21"/>
                                        </p:tgtEl>
                                      </p:cBhvr>
                                    </p:animEffect>
                                  </p:childTnLst>
                                </p:cTn>
                              </p:par>
                            </p:childTnLst>
                          </p:cTn>
                        </p:par>
                        <p:par>
                          <p:cTn id="15" fill="hold">
                            <p:stCondLst>
                              <p:cond delay="1000"/>
                            </p:stCondLst>
                            <p:childTnLst>
                              <p:par>
                                <p:cTn id="16" presetID="12" presetClass="entr" presetSubtype="4" fill="hold" grpId="0" nodeType="afterEffect">
                                  <p:stCondLst>
                                    <p:cond delay="0"/>
                                  </p:stCondLst>
                                  <p:childTnLst>
                                    <p:set>
                                      <p:cBhvr>
                                        <p:cTn id="17" dur="1" fill="hold">
                                          <p:stCondLst>
                                            <p:cond delay="0"/>
                                          </p:stCondLst>
                                        </p:cTn>
                                        <p:tgtEl>
                                          <p:spTgt spid="33"/>
                                        </p:tgtEl>
                                        <p:attrNameLst>
                                          <p:attrName>style.visibility</p:attrName>
                                        </p:attrNameLst>
                                      </p:cBhvr>
                                      <p:to>
                                        <p:strVal val="visible"/>
                                      </p:to>
                                    </p:set>
                                    <p:anim calcmode="lin" valueType="num">
                                      <p:cBhvr additive="base">
                                        <p:cTn id="18" dur="500"/>
                                        <p:tgtEl>
                                          <p:spTgt spid="33"/>
                                        </p:tgtEl>
                                        <p:attrNameLst>
                                          <p:attrName>ppt_y</p:attrName>
                                        </p:attrNameLst>
                                      </p:cBhvr>
                                      <p:tavLst>
                                        <p:tav tm="0">
                                          <p:val>
                                            <p:strVal val="#ppt_y+#ppt_h*1.125000"/>
                                          </p:val>
                                        </p:tav>
                                        <p:tav tm="100000">
                                          <p:val>
                                            <p:strVal val="#ppt_y"/>
                                          </p:val>
                                        </p:tav>
                                      </p:tavLst>
                                    </p:anim>
                                    <p:animEffect transition="in" filter="wipe(up)">
                                      <p:cBhvr>
                                        <p:cTn id="19" dur="500"/>
                                        <p:tgtEl>
                                          <p:spTgt spid="33"/>
                                        </p:tgtEl>
                                      </p:cBhvr>
                                    </p:animEffect>
                                  </p:childTnLst>
                                </p:cTn>
                              </p:par>
                            </p:childTnLst>
                          </p:cTn>
                        </p:par>
                        <p:par>
                          <p:cTn id="20" fill="hold">
                            <p:stCondLst>
                              <p:cond delay="1500"/>
                            </p:stCondLst>
                            <p:childTnLst>
                              <p:par>
                                <p:cTn id="21" presetID="18" presetClass="entr" presetSubtype="3"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strips(upRight)">
                                      <p:cBhvr>
                                        <p:cTn id="23" dur="500"/>
                                        <p:tgtEl>
                                          <p:spTgt spid="29"/>
                                        </p:tgtEl>
                                      </p:cBhvr>
                                    </p:animEffect>
                                  </p:childTnLst>
                                </p:cTn>
                              </p:par>
                            </p:childTnLst>
                          </p:cTn>
                        </p:par>
                        <p:par>
                          <p:cTn id="24" fill="hold">
                            <p:stCondLst>
                              <p:cond delay="2000"/>
                            </p:stCondLst>
                            <p:childTnLst>
                              <p:par>
                                <p:cTn id="25" presetID="21" presetClass="entr" presetSubtype="1"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heel(1)">
                                      <p:cBhvr>
                                        <p:cTn id="27" dur="500"/>
                                        <p:tgtEl>
                                          <p:spTgt spid="22"/>
                                        </p:tgtEl>
                                      </p:cBhvr>
                                    </p:animEffect>
                                  </p:childTnLst>
                                </p:cTn>
                              </p:par>
                            </p:childTnLst>
                          </p:cTn>
                        </p:par>
                        <p:par>
                          <p:cTn id="28" fill="hold">
                            <p:stCondLst>
                              <p:cond delay="2500"/>
                            </p:stCondLst>
                            <p:childTnLst>
                              <p:par>
                                <p:cTn id="29" presetID="12" presetClass="entr" presetSubtype="1" fill="hold" grpId="0" nodeType="after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p:tgtEl>
                                          <p:spTgt spid="52"/>
                                        </p:tgtEl>
                                        <p:attrNameLst>
                                          <p:attrName>ppt_y</p:attrName>
                                        </p:attrNameLst>
                                      </p:cBhvr>
                                      <p:tavLst>
                                        <p:tav tm="0">
                                          <p:val>
                                            <p:strVal val="#ppt_y-#ppt_h*1.125000"/>
                                          </p:val>
                                        </p:tav>
                                        <p:tav tm="100000">
                                          <p:val>
                                            <p:strVal val="#ppt_y"/>
                                          </p:val>
                                        </p:tav>
                                      </p:tavLst>
                                    </p:anim>
                                    <p:animEffect transition="in" filter="wipe(down)">
                                      <p:cBhvr>
                                        <p:cTn id="32" dur="500"/>
                                        <p:tgtEl>
                                          <p:spTgt spid="52"/>
                                        </p:tgtEl>
                                      </p:cBhvr>
                                    </p:animEffect>
                                  </p:childTnLst>
                                </p:cTn>
                              </p:par>
                              <p:par>
                                <p:cTn id="33" presetID="21" presetClass="entr" presetSubtype="1"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heel(1)">
                                      <p:cBhvr>
                                        <p:cTn id="35" dur="500"/>
                                        <p:tgtEl>
                                          <p:spTgt spid="26"/>
                                        </p:tgtEl>
                                      </p:cBhvr>
                                    </p:animEffect>
                                  </p:childTnLst>
                                </p:cTn>
                              </p:par>
                            </p:childTnLst>
                          </p:cTn>
                        </p:par>
                        <p:par>
                          <p:cTn id="36" fill="hold">
                            <p:stCondLst>
                              <p:cond delay="3000"/>
                            </p:stCondLst>
                            <p:childTnLst>
                              <p:par>
                                <p:cTn id="37" presetID="18" presetClass="entr" presetSubtype="6" fill="hold"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strips(downRight)">
                                      <p:cBhvr>
                                        <p:cTn id="39" dur="500"/>
                                        <p:tgtEl>
                                          <p:spTgt spid="31"/>
                                        </p:tgtEl>
                                      </p:cBhvr>
                                    </p:animEffect>
                                  </p:childTnLst>
                                </p:cTn>
                              </p:par>
                            </p:childTnLst>
                          </p:cTn>
                        </p:par>
                        <p:par>
                          <p:cTn id="40" fill="hold">
                            <p:stCondLst>
                              <p:cond delay="3500"/>
                            </p:stCondLst>
                            <p:childTnLst>
                              <p:par>
                                <p:cTn id="41" presetID="21" presetClass="entr" presetSubtype="1"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heel(1)">
                                      <p:cBhvr>
                                        <p:cTn id="43" dur="500"/>
                                        <p:tgtEl>
                                          <p:spTgt spid="27"/>
                                        </p:tgtEl>
                                      </p:cBhvr>
                                    </p:animEffect>
                                  </p:childTnLst>
                                </p:cTn>
                              </p:par>
                              <p:par>
                                <p:cTn id="44" presetID="21" presetClass="entr" presetSubtype="1" fill="hold" grpId="0"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wheel(1)">
                                      <p:cBhvr>
                                        <p:cTn id="46" dur="500"/>
                                        <p:tgtEl>
                                          <p:spTgt spid="23"/>
                                        </p:tgtEl>
                                      </p:cBhvr>
                                    </p:animEffect>
                                  </p:childTnLst>
                                </p:cTn>
                              </p:par>
                            </p:childTnLst>
                          </p:cTn>
                        </p:par>
                        <p:par>
                          <p:cTn id="47" fill="hold">
                            <p:stCondLst>
                              <p:cond delay="4000"/>
                            </p:stCondLst>
                            <p:childTnLst>
                              <p:par>
                                <p:cTn id="48" presetID="12" presetClass="entr" presetSubtype="4" fill="hold" grpId="0" nodeType="afterEffect">
                                  <p:stCondLst>
                                    <p:cond delay="0"/>
                                  </p:stCondLst>
                                  <p:childTnLst>
                                    <p:set>
                                      <p:cBhvr>
                                        <p:cTn id="49" dur="1" fill="hold">
                                          <p:stCondLst>
                                            <p:cond delay="0"/>
                                          </p:stCondLst>
                                        </p:cTn>
                                        <p:tgtEl>
                                          <p:spTgt spid="51"/>
                                        </p:tgtEl>
                                        <p:attrNameLst>
                                          <p:attrName>style.visibility</p:attrName>
                                        </p:attrNameLst>
                                      </p:cBhvr>
                                      <p:to>
                                        <p:strVal val="visible"/>
                                      </p:to>
                                    </p:set>
                                    <p:anim calcmode="lin" valueType="num">
                                      <p:cBhvr additive="base">
                                        <p:cTn id="50" dur="500"/>
                                        <p:tgtEl>
                                          <p:spTgt spid="51"/>
                                        </p:tgtEl>
                                        <p:attrNameLst>
                                          <p:attrName>ppt_y</p:attrName>
                                        </p:attrNameLst>
                                      </p:cBhvr>
                                      <p:tavLst>
                                        <p:tav tm="0">
                                          <p:val>
                                            <p:strVal val="#ppt_y+#ppt_h*1.125000"/>
                                          </p:val>
                                        </p:tav>
                                        <p:tav tm="100000">
                                          <p:val>
                                            <p:strVal val="#ppt_y"/>
                                          </p:val>
                                        </p:tav>
                                      </p:tavLst>
                                    </p:anim>
                                    <p:animEffect transition="in" filter="wipe(up)">
                                      <p:cBhvr>
                                        <p:cTn id="51" dur="500"/>
                                        <p:tgtEl>
                                          <p:spTgt spid="51"/>
                                        </p:tgtEl>
                                      </p:cBhvr>
                                    </p:animEffect>
                                  </p:childTnLst>
                                </p:cTn>
                              </p:par>
                            </p:childTnLst>
                          </p:cTn>
                        </p:par>
                        <p:par>
                          <p:cTn id="52" fill="hold">
                            <p:stCondLst>
                              <p:cond delay="4500"/>
                            </p:stCondLst>
                            <p:childTnLst>
                              <p:par>
                                <p:cTn id="53" presetID="18" presetClass="entr" presetSubtype="3" fill="hold" nodeType="after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strips(upRight)">
                                      <p:cBhvr>
                                        <p:cTn id="55" dur="500"/>
                                        <p:tgtEl>
                                          <p:spTgt spid="32"/>
                                        </p:tgtEl>
                                      </p:cBhvr>
                                    </p:animEffect>
                                  </p:childTnLst>
                                </p:cTn>
                              </p:par>
                            </p:childTnLst>
                          </p:cTn>
                        </p:par>
                        <p:par>
                          <p:cTn id="56" fill="hold">
                            <p:stCondLst>
                              <p:cond delay="5000"/>
                            </p:stCondLst>
                            <p:childTnLst>
                              <p:par>
                                <p:cTn id="57" presetID="21" presetClass="entr" presetSubtype="1"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heel(1)">
                                      <p:cBhvr>
                                        <p:cTn id="59" dur="500"/>
                                        <p:tgtEl>
                                          <p:spTgt spid="28"/>
                                        </p:tgtEl>
                                      </p:cBhvr>
                                    </p:animEffect>
                                  </p:childTnLst>
                                </p:cTn>
                              </p:par>
                              <p:par>
                                <p:cTn id="60" presetID="21" presetClass="entr" presetSubtype="1" fill="hold" grpId="0" nodeType="with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wheel(1)">
                                      <p:cBhvr>
                                        <p:cTn id="62" dur="500"/>
                                        <p:tgtEl>
                                          <p:spTgt spid="24"/>
                                        </p:tgtEl>
                                      </p:cBhvr>
                                    </p:animEffect>
                                  </p:childTnLst>
                                </p:cTn>
                              </p:par>
                            </p:childTnLst>
                          </p:cTn>
                        </p:par>
                        <p:par>
                          <p:cTn id="63" fill="hold">
                            <p:stCondLst>
                              <p:cond delay="5500"/>
                            </p:stCondLst>
                            <p:childTnLst>
                              <p:par>
                                <p:cTn id="64" presetID="12" presetClass="entr" presetSubtype="1" fill="hold" grpId="0" nodeType="afterEffect">
                                  <p:stCondLst>
                                    <p:cond delay="0"/>
                                  </p:stCondLst>
                                  <p:childTnLst>
                                    <p:set>
                                      <p:cBhvr>
                                        <p:cTn id="65" dur="1" fill="hold">
                                          <p:stCondLst>
                                            <p:cond delay="0"/>
                                          </p:stCondLst>
                                        </p:cTn>
                                        <p:tgtEl>
                                          <p:spTgt spid="53"/>
                                        </p:tgtEl>
                                        <p:attrNameLst>
                                          <p:attrName>style.visibility</p:attrName>
                                        </p:attrNameLst>
                                      </p:cBhvr>
                                      <p:to>
                                        <p:strVal val="visible"/>
                                      </p:to>
                                    </p:set>
                                    <p:anim calcmode="lin" valueType="num">
                                      <p:cBhvr additive="base">
                                        <p:cTn id="66" dur="500"/>
                                        <p:tgtEl>
                                          <p:spTgt spid="53"/>
                                        </p:tgtEl>
                                        <p:attrNameLst>
                                          <p:attrName>ppt_y</p:attrName>
                                        </p:attrNameLst>
                                      </p:cBhvr>
                                      <p:tavLst>
                                        <p:tav tm="0">
                                          <p:val>
                                            <p:strVal val="#ppt_y-#ppt_h*1.125000"/>
                                          </p:val>
                                        </p:tav>
                                        <p:tav tm="100000">
                                          <p:val>
                                            <p:strVal val="#ppt_y"/>
                                          </p:val>
                                        </p:tav>
                                      </p:tavLst>
                                    </p:anim>
                                    <p:animEffect transition="in" filter="wipe(down)">
                                      <p:cBhvr>
                                        <p:cTn id="67" dur="500"/>
                                        <p:tgtEl>
                                          <p:spTgt spid="53"/>
                                        </p:tgtEl>
                                      </p:cBhvr>
                                    </p:animEffect>
                                  </p:childTnLst>
                                </p:cTn>
                              </p:par>
                            </p:childTnLst>
                          </p:cTn>
                        </p:par>
                        <p:par>
                          <p:cTn id="68" fill="hold">
                            <p:stCondLst>
                              <p:cond delay="6000"/>
                            </p:stCondLst>
                            <p:childTnLst>
                              <p:par>
                                <p:cTn id="69" presetID="22" presetClass="entr" presetSubtype="8" fill="hold" nodeType="afterEffect">
                                  <p:stCondLst>
                                    <p:cond delay="0"/>
                                  </p:stCondLst>
                                  <p:childTnLst>
                                    <p:set>
                                      <p:cBhvr>
                                        <p:cTn id="70" dur="1" fill="hold">
                                          <p:stCondLst>
                                            <p:cond delay="0"/>
                                          </p:stCondLst>
                                        </p:cTn>
                                        <p:tgtEl>
                                          <p:spTgt spid="54"/>
                                        </p:tgtEl>
                                        <p:attrNameLst>
                                          <p:attrName>style.visibility</p:attrName>
                                        </p:attrNameLst>
                                      </p:cBhvr>
                                      <p:to>
                                        <p:strVal val="visible"/>
                                      </p:to>
                                    </p:set>
                                    <p:animEffect transition="in" filter="wipe(left)">
                                      <p:cBhvr>
                                        <p:cTn id="71" dur="500"/>
                                        <p:tgtEl>
                                          <p:spTgt spid="54"/>
                                        </p:tgtEl>
                                      </p:cBhvr>
                                    </p:animEffect>
                                  </p:childTnLst>
                                </p:cTn>
                              </p:par>
                            </p:childTnLst>
                          </p:cTn>
                        </p:par>
                        <p:par>
                          <p:cTn id="72" fill="hold">
                            <p:stCondLst>
                              <p:cond delay="6500"/>
                            </p:stCondLst>
                            <p:childTnLst>
                              <p:par>
                                <p:cTn id="73" presetID="22" presetClass="entr" presetSubtype="1" fill="hold" grpId="0" nodeType="afterEffect">
                                  <p:stCondLst>
                                    <p:cond delay="0"/>
                                  </p:stCondLst>
                                  <p:childTnLst>
                                    <p:set>
                                      <p:cBhvr>
                                        <p:cTn id="74" dur="1" fill="hold">
                                          <p:stCondLst>
                                            <p:cond delay="0"/>
                                          </p:stCondLst>
                                        </p:cTn>
                                        <p:tgtEl>
                                          <p:spTgt spid="55"/>
                                        </p:tgtEl>
                                        <p:attrNameLst>
                                          <p:attrName>style.visibility</p:attrName>
                                        </p:attrNameLst>
                                      </p:cBhvr>
                                      <p:to>
                                        <p:strVal val="visible"/>
                                      </p:to>
                                    </p:set>
                                    <p:animEffect transition="in" filter="wipe(up)">
                                      <p:cBhvr>
                                        <p:cTn id="75" dur="500"/>
                                        <p:tgtEl>
                                          <p:spTgt spid="55"/>
                                        </p:tgtEl>
                                      </p:cBhvr>
                                    </p:animEffect>
                                  </p:childTnLst>
                                </p:cTn>
                              </p:par>
                            </p:childTnLst>
                          </p:cTn>
                        </p:par>
                        <p:par>
                          <p:cTn id="76" fill="hold">
                            <p:stCondLst>
                              <p:cond delay="7000"/>
                            </p:stCondLst>
                            <p:childTnLst>
                              <p:par>
                                <p:cTn id="77" presetID="10" presetClass="entr" presetSubtype="0" fill="hold" grpId="0" nodeType="afterEffect">
                                  <p:stCondLst>
                                    <p:cond delay="0"/>
                                  </p:stCondLst>
                                  <p:childTnLst>
                                    <p:set>
                                      <p:cBhvr>
                                        <p:cTn id="78" dur="1" fill="hold">
                                          <p:stCondLst>
                                            <p:cond delay="0"/>
                                          </p:stCondLst>
                                        </p:cTn>
                                        <p:tgtEl>
                                          <p:spTgt spid="56"/>
                                        </p:tgtEl>
                                        <p:attrNameLst>
                                          <p:attrName>style.visibility</p:attrName>
                                        </p:attrNameLst>
                                      </p:cBhvr>
                                      <p:to>
                                        <p:strVal val="visible"/>
                                      </p:to>
                                    </p:set>
                                    <p:animEffect transition="in" filter="fade">
                                      <p:cBhvr>
                                        <p:cTn id="79"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p:bldP spid="26" grpId="0"/>
      <p:bldP spid="27" grpId="0"/>
      <p:bldP spid="28" grpId="0"/>
      <p:bldP spid="33" grpId="0"/>
      <p:bldP spid="51" grpId="0"/>
      <p:bldP spid="52" grpId="0"/>
      <p:bldP spid="53" grpId="0"/>
      <p:bldP spid="55" grpId="0"/>
      <p:bldP spid="5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任意多边形 12"/>
          <p:cNvSpPr/>
          <p:nvPr/>
        </p:nvSpPr>
        <p:spPr>
          <a:xfrm>
            <a:off x="4701024" y="4202307"/>
            <a:ext cx="3082867" cy="816624"/>
          </a:xfrm>
          <a:custGeom>
            <a:avLst/>
            <a:gdLst>
              <a:gd name="connsiteX0" fmla="*/ 0 w 4780608"/>
              <a:gd name="connsiteY0" fmla="*/ 0 h 1266177"/>
              <a:gd name="connsiteX1" fmla="*/ 9039 w 4780608"/>
              <a:gd name="connsiteY1" fmla="*/ 14387 h 1266177"/>
              <a:gd name="connsiteX2" fmla="*/ 2390304 w 4780608"/>
              <a:gd name="connsiteY2" fmla="*/ 1101077 h 1266177"/>
              <a:gd name="connsiteX3" fmla="*/ 4771569 w 4780608"/>
              <a:gd name="connsiteY3" fmla="*/ 14387 h 1266177"/>
              <a:gd name="connsiteX4" fmla="*/ 4780608 w 4780608"/>
              <a:gd name="connsiteY4" fmla="*/ 0 h 1266177"/>
              <a:gd name="connsiteX5" fmla="*/ 4748251 w 4780608"/>
              <a:gd name="connsiteY5" fmla="*/ 67785 h 1266177"/>
              <a:gd name="connsiteX6" fmla="*/ 2390304 w 4780608"/>
              <a:gd name="connsiteY6" fmla="*/ 1266177 h 1266177"/>
              <a:gd name="connsiteX7" fmla="*/ 32357 w 4780608"/>
              <a:gd name="connsiteY7" fmla="*/ 67785 h 1266177"/>
              <a:gd name="connsiteX8" fmla="*/ 0 w 4780608"/>
              <a:gd name="connsiteY8" fmla="*/ 0 h 1266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80608" h="1266177">
                <a:moveTo>
                  <a:pt x="0" y="0"/>
                </a:moveTo>
                <a:lnTo>
                  <a:pt x="9039" y="14387"/>
                </a:lnTo>
                <a:cubicBezTo>
                  <a:pt x="467630" y="661669"/>
                  <a:pt x="1362042" y="1101077"/>
                  <a:pt x="2390304" y="1101077"/>
                </a:cubicBezTo>
                <a:cubicBezTo>
                  <a:pt x="3418566" y="1101077"/>
                  <a:pt x="4312978" y="661669"/>
                  <a:pt x="4771569" y="14387"/>
                </a:cubicBezTo>
                <a:lnTo>
                  <a:pt x="4780608" y="0"/>
                </a:lnTo>
                <a:lnTo>
                  <a:pt x="4748251" y="67785"/>
                </a:lnTo>
                <a:cubicBezTo>
                  <a:pt x="4359766" y="772030"/>
                  <a:pt x="3450297" y="1266177"/>
                  <a:pt x="2390304" y="1266177"/>
                </a:cubicBezTo>
                <a:cubicBezTo>
                  <a:pt x="1330311" y="1266177"/>
                  <a:pt x="420842" y="772030"/>
                  <a:pt x="32357" y="67785"/>
                </a:cubicBez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8" name="组合 7"/>
          <p:cNvGrpSpPr/>
          <p:nvPr/>
        </p:nvGrpSpPr>
        <p:grpSpPr>
          <a:xfrm>
            <a:off x="5163098" y="2564805"/>
            <a:ext cx="2158719" cy="2045814"/>
            <a:chOff x="7410825" y="2727325"/>
            <a:chExt cx="7237414" cy="6858001"/>
          </a:xfrm>
          <a:solidFill>
            <a:schemeClr val="accent2"/>
          </a:solidFill>
        </p:grpSpPr>
        <p:sp>
          <p:nvSpPr>
            <p:cNvPr id="9" name="任意多边形 8"/>
            <p:cNvSpPr/>
            <p:nvPr/>
          </p:nvSpPr>
          <p:spPr>
            <a:xfrm>
              <a:off x="7410825" y="3128963"/>
              <a:ext cx="2333625" cy="6456362"/>
            </a:xfrm>
            <a:custGeom>
              <a:avLst/>
              <a:gdLst>
                <a:gd name="connsiteX0" fmla="*/ 1045369 w 2333625"/>
                <a:gd name="connsiteY0" fmla="*/ 1287462 h 6456362"/>
                <a:gd name="connsiteX1" fmla="*/ 1260475 w 2333625"/>
                <a:gd name="connsiteY1" fmla="*/ 2108074 h 6456362"/>
                <a:gd name="connsiteX2" fmla="*/ 1377156 w 2333625"/>
                <a:gd name="connsiteY2" fmla="*/ 1538249 h 6456362"/>
                <a:gd name="connsiteX3" fmla="*/ 1262856 w 2333625"/>
                <a:gd name="connsiteY3" fmla="*/ 1424760 h 6456362"/>
                <a:gd name="connsiteX4" fmla="*/ 1391444 w 2333625"/>
                <a:gd name="connsiteY4" fmla="*/ 1296986 h 6456362"/>
                <a:gd name="connsiteX5" fmla="*/ 1458119 w 2333625"/>
                <a:gd name="connsiteY5" fmla="*/ 1296986 h 6456362"/>
                <a:gd name="connsiteX6" fmla="*/ 1524794 w 2333625"/>
                <a:gd name="connsiteY6" fmla="*/ 1296986 h 6456362"/>
                <a:gd name="connsiteX7" fmla="*/ 1652588 w 2333625"/>
                <a:gd name="connsiteY7" fmla="*/ 1424760 h 6456362"/>
                <a:gd name="connsiteX8" fmla="*/ 1539081 w 2333625"/>
                <a:gd name="connsiteY8" fmla="*/ 1538249 h 6456362"/>
                <a:gd name="connsiteX9" fmla="*/ 1655763 w 2333625"/>
                <a:gd name="connsiteY9" fmla="*/ 2108074 h 6456362"/>
                <a:gd name="connsiteX10" fmla="*/ 1871663 w 2333625"/>
                <a:gd name="connsiteY10" fmla="*/ 1287462 h 6456362"/>
                <a:gd name="connsiteX11" fmla="*/ 2153444 w 2333625"/>
                <a:gd name="connsiteY11" fmla="*/ 1348572 h 6456362"/>
                <a:gd name="connsiteX12" fmla="*/ 2170113 w 2333625"/>
                <a:gd name="connsiteY12" fmla="*/ 1354127 h 6456362"/>
                <a:gd name="connsiteX13" fmla="*/ 2186781 w 2333625"/>
                <a:gd name="connsiteY13" fmla="*/ 1358095 h 6456362"/>
                <a:gd name="connsiteX14" fmla="*/ 2175669 w 2333625"/>
                <a:gd name="connsiteY14" fmla="*/ 1393015 h 6456362"/>
                <a:gd name="connsiteX15" fmla="*/ 2166144 w 2333625"/>
                <a:gd name="connsiteY15" fmla="*/ 1429522 h 6456362"/>
                <a:gd name="connsiteX16" fmla="*/ 2156619 w 2333625"/>
                <a:gd name="connsiteY16" fmla="*/ 1466029 h 6456362"/>
                <a:gd name="connsiteX17" fmla="*/ 2150269 w 2333625"/>
                <a:gd name="connsiteY17" fmla="*/ 1501742 h 6456362"/>
                <a:gd name="connsiteX18" fmla="*/ 1829594 w 2333625"/>
                <a:gd name="connsiteY18" fmla="*/ 3485018 h 6456362"/>
                <a:gd name="connsiteX19" fmla="*/ 1826419 w 2333625"/>
                <a:gd name="connsiteY19" fmla="*/ 3508827 h 6456362"/>
                <a:gd name="connsiteX20" fmla="*/ 1824038 w 2333625"/>
                <a:gd name="connsiteY20" fmla="*/ 3533430 h 6456362"/>
                <a:gd name="connsiteX21" fmla="*/ 1824038 w 2333625"/>
                <a:gd name="connsiteY21" fmla="*/ 3557239 h 6456362"/>
                <a:gd name="connsiteX22" fmla="*/ 1824038 w 2333625"/>
                <a:gd name="connsiteY22" fmla="*/ 3581841 h 6456362"/>
                <a:gd name="connsiteX23" fmla="*/ 1824831 w 2333625"/>
                <a:gd name="connsiteY23" fmla="*/ 3604856 h 6456362"/>
                <a:gd name="connsiteX24" fmla="*/ 1827213 w 2333625"/>
                <a:gd name="connsiteY24" fmla="*/ 3628665 h 6456362"/>
                <a:gd name="connsiteX25" fmla="*/ 1830388 w 2333625"/>
                <a:gd name="connsiteY25" fmla="*/ 3651680 h 6456362"/>
                <a:gd name="connsiteX26" fmla="*/ 1835150 w 2333625"/>
                <a:gd name="connsiteY26" fmla="*/ 3674696 h 6456362"/>
                <a:gd name="connsiteX27" fmla="*/ 1840706 w 2333625"/>
                <a:gd name="connsiteY27" fmla="*/ 3696917 h 6456362"/>
                <a:gd name="connsiteX28" fmla="*/ 1846263 w 2333625"/>
                <a:gd name="connsiteY28" fmla="*/ 3719932 h 6456362"/>
                <a:gd name="connsiteX29" fmla="*/ 1853406 w 2333625"/>
                <a:gd name="connsiteY29" fmla="*/ 3742154 h 6456362"/>
                <a:gd name="connsiteX30" fmla="*/ 1862138 w 2333625"/>
                <a:gd name="connsiteY30" fmla="*/ 3762788 h 6456362"/>
                <a:gd name="connsiteX31" fmla="*/ 1871663 w 2333625"/>
                <a:gd name="connsiteY31" fmla="*/ 3783423 h 6456362"/>
                <a:gd name="connsiteX32" fmla="*/ 1881188 w 2333625"/>
                <a:gd name="connsiteY32" fmla="*/ 3804851 h 6456362"/>
                <a:gd name="connsiteX33" fmla="*/ 1893094 w 2333625"/>
                <a:gd name="connsiteY33" fmla="*/ 3825485 h 6456362"/>
                <a:gd name="connsiteX34" fmla="*/ 1904206 w 2333625"/>
                <a:gd name="connsiteY34" fmla="*/ 3845326 h 6456362"/>
                <a:gd name="connsiteX35" fmla="*/ 1917700 w 2333625"/>
                <a:gd name="connsiteY35" fmla="*/ 3863579 h 6456362"/>
                <a:gd name="connsiteX36" fmla="*/ 1931988 w 2333625"/>
                <a:gd name="connsiteY36" fmla="*/ 3882626 h 6456362"/>
                <a:gd name="connsiteX37" fmla="*/ 1946275 w 2333625"/>
                <a:gd name="connsiteY37" fmla="*/ 3900086 h 6456362"/>
                <a:gd name="connsiteX38" fmla="*/ 1961356 w 2333625"/>
                <a:gd name="connsiteY38" fmla="*/ 3917546 h 6456362"/>
                <a:gd name="connsiteX39" fmla="*/ 1976438 w 2333625"/>
                <a:gd name="connsiteY39" fmla="*/ 3934212 h 6456362"/>
                <a:gd name="connsiteX40" fmla="*/ 1994694 w 2333625"/>
                <a:gd name="connsiteY40" fmla="*/ 3949291 h 6456362"/>
                <a:gd name="connsiteX41" fmla="*/ 2012156 w 2333625"/>
                <a:gd name="connsiteY41" fmla="*/ 3965163 h 6456362"/>
                <a:gd name="connsiteX42" fmla="*/ 2030413 w 2333625"/>
                <a:gd name="connsiteY42" fmla="*/ 3979449 h 6456362"/>
                <a:gd name="connsiteX43" fmla="*/ 2049463 w 2333625"/>
                <a:gd name="connsiteY43" fmla="*/ 3992147 h 6456362"/>
                <a:gd name="connsiteX44" fmla="*/ 2069306 w 2333625"/>
                <a:gd name="connsiteY44" fmla="*/ 4005638 h 6456362"/>
                <a:gd name="connsiteX45" fmla="*/ 2089944 w 2333625"/>
                <a:gd name="connsiteY45" fmla="*/ 4017543 h 6456362"/>
                <a:gd name="connsiteX46" fmla="*/ 2110581 w 2333625"/>
                <a:gd name="connsiteY46" fmla="*/ 4028654 h 6456362"/>
                <a:gd name="connsiteX47" fmla="*/ 2132013 w 2333625"/>
                <a:gd name="connsiteY47" fmla="*/ 4038177 h 6456362"/>
                <a:gd name="connsiteX48" fmla="*/ 2155031 w 2333625"/>
                <a:gd name="connsiteY48" fmla="*/ 4047701 h 6456362"/>
                <a:gd name="connsiteX49" fmla="*/ 2178050 w 2333625"/>
                <a:gd name="connsiteY49" fmla="*/ 4056431 h 6456362"/>
                <a:gd name="connsiteX50" fmla="*/ 2201069 w 2333625"/>
                <a:gd name="connsiteY50" fmla="*/ 4062780 h 6456362"/>
                <a:gd name="connsiteX51" fmla="*/ 2201863 w 2333625"/>
                <a:gd name="connsiteY51" fmla="*/ 4062780 h 6456362"/>
                <a:gd name="connsiteX52" fmla="*/ 2332831 w 2333625"/>
                <a:gd name="connsiteY52" fmla="*/ 6119070 h 6456362"/>
                <a:gd name="connsiteX53" fmla="*/ 2333625 w 2333625"/>
                <a:gd name="connsiteY53" fmla="*/ 6136530 h 6456362"/>
                <a:gd name="connsiteX54" fmla="*/ 2332831 w 2333625"/>
                <a:gd name="connsiteY54" fmla="*/ 6153196 h 6456362"/>
                <a:gd name="connsiteX55" fmla="*/ 2332038 w 2333625"/>
                <a:gd name="connsiteY55" fmla="*/ 6169862 h 6456362"/>
                <a:gd name="connsiteX56" fmla="*/ 2330450 w 2333625"/>
                <a:gd name="connsiteY56" fmla="*/ 6185735 h 6456362"/>
                <a:gd name="connsiteX57" fmla="*/ 2327275 w 2333625"/>
                <a:gd name="connsiteY57" fmla="*/ 6202401 h 6456362"/>
                <a:gd name="connsiteX58" fmla="*/ 2324100 w 2333625"/>
                <a:gd name="connsiteY58" fmla="*/ 6218273 h 6456362"/>
                <a:gd name="connsiteX59" fmla="*/ 2319338 w 2333625"/>
                <a:gd name="connsiteY59" fmla="*/ 6234146 h 6456362"/>
                <a:gd name="connsiteX60" fmla="*/ 2313781 w 2333625"/>
                <a:gd name="connsiteY60" fmla="*/ 6248431 h 6456362"/>
                <a:gd name="connsiteX61" fmla="*/ 2308225 w 2333625"/>
                <a:gd name="connsiteY61" fmla="*/ 6264304 h 6456362"/>
                <a:gd name="connsiteX62" fmla="*/ 2301875 w 2333625"/>
                <a:gd name="connsiteY62" fmla="*/ 6278589 h 6456362"/>
                <a:gd name="connsiteX63" fmla="*/ 2293938 w 2333625"/>
                <a:gd name="connsiteY63" fmla="*/ 6292875 h 6456362"/>
                <a:gd name="connsiteX64" fmla="*/ 2286794 w 2333625"/>
                <a:gd name="connsiteY64" fmla="*/ 6305573 h 6456362"/>
                <a:gd name="connsiteX65" fmla="*/ 2278063 w 2333625"/>
                <a:gd name="connsiteY65" fmla="*/ 6319065 h 6456362"/>
                <a:gd name="connsiteX66" fmla="*/ 2267744 w 2333625"/>
                <a:gd name="connsiteY66" fmla="*/ 6332556 h 6456362"/>
                <a:gd name="connsiteX67" fmla="*/ 2258219 w 2333625"/>
                <a:gd name="connsiteY67" fmla="*/ 6344461 h 6456362"/>
                <a:gd name="connsiteX68" fmla="*/ 2247900 w 2333625"/>
                <a:gd name="connsiteY68" fmla="*/ 6356365 h 6456362"/>
                <a:gd name="connsiteX69" fmla="*/ 2237581 w 2333625"/>
                <a:gd name="connsiteY69" fmla="*/ 6367475 h 6456362"/>
                <a:gd name="connsiteX70" fmla="*/ 2224881 w 2333625"/>
                <a:gd name="connsiteY70" fmla="*/ 6378587 h 6456362"/>
                <a:gd name="connsiteX71" fmla="*/ 2212975 w 2333625"/>
                <a:gd name="connsiteY71" fmla="*/ 6388110 h 6456362"/>
                <a:gd name="connsiteX72" fmla="*/ 2199481 w 2333625"/>
                <a:gd name="connsiteY72" fmla="*/ 6398427 h 6456362"/>
                <a:gd name="connsiteX73" fmla="*/ 2186781 w 2333625"/>
                <a:gd name="connsiteY73" fmla="*/ 6407157 h 6456362"/>
                <a:gd name="connsiteX74" fmla="*/ 2173288 w 2333625"/>
                <a:gd name="connsiteY74" fmla="*/ 6414299 h 6456362"/>
                <a:gd name="connsiteX75" fmla="*/ 2159000 w 2333625"/>
                <a:gd name="connsiteY75" fmla="*/ 6422236 h 6456362"/>
                <a:gd name="connsiteX76" fmla="*/ 2144713 w 2333625"/>
                <a:gd name="connsiteY76" fmla="*/ 6428585 h 6456362"/>
                <a:gd name="connsiteX77" fmla="*/ 2130425 w 2333625"/>
                <a:gd name="connsiteY77" fmla="*/ 6435727 h 6456362"/>
                <a:gd name="connsiteX78" fmla="*/ 2115344 w 2333625"/>
                <a:gd name="connsiteY78" fmla="*/ 6441283 h 6456362"/>
                <a:gd name="connsiteX79" fmla="*/ 2099469 w 2333625"/>
                <a:gd name="connsiteY79" fmla="*/ 6445251 h 6456362"/>
                <a:gd name="connsiteX80" fmla="*/ 2083594 w 2333625"/>
                <a:gd name="connsiteY80" fmla="*/ 6450013 h 6456362"/>
                <a:gd name="connsiteX81" fmla="*/ 2066925 w 2333625"/>
                <a:gd name="connsiteY81" fmla="*/ 6451600 h 6456362"/>
                <a:gd name="connsiteX82" fmla="*/ 2050256 w 2333625"/>
                <a:gd name="connsiteY82" fmla="*/ 6453981 h 6456362"/>
                <a:gd name="connsiteX83" fmla="*/ 2033588 w 2333625"/>
                <a:gd name="connsiteY83" fmla="*/ 6455569 h 6456362"/>
                <a:gd name="connsiteX84" fmla="*/ 2017713 w 2333625"/>
                <a:gd name="connsiteY84" fmla="*/ 6456362 h 6456362"/>
                <a:gd name="connsiteX85" fmla="*/ 2001838 w 2333625"/>
                <a:gd name="connsiteY85" fmla="*/ 6456362 h 6456362"/>
                <a:gd name="connsiteX86" fmla="*/ 1986756 w 2333625"/>
                <a:gd name="connsiteY86" fmla="*/ 6455569 h 6456362"/>
                <a:gd name="connsiteX87" fmla="*/ 1972469 w 2333625"/>
                <a:gd name="connsiteY87" fmla="*/ 6453187 h 6456362"/>
                <a:gd name="connsiteX88" fmla="*/ 1957388 w 2333625"/>
                <a:gd name="connsiteY88" fmla="*/ 6450807 h 6456362"/>
                <a:gd name="connsiteX89" fmla="*/ 1943100 w 2333625"/>
                <a:gd name="connsiteY89" fmla="*/ 6447632 h 6456362"/>
                <a:gd name="connsiteX90" fmla="*/ 1929606 w 2333625"/>
                <a:gd name="connsiteY90" fmla="*/ 6444457 h 6456362"/>
                <a:gd name="connsiteX91" fmla="*/ 1915319 w 2333625"/>
                <a:gd name="connsiteY91" fmla="*/ 6439696 h 6456362"/>
                <a:gd name="connsiteX92" fmla="*/ 1901825 w 2333625"/>
                <a:gd name="connsiteY92" fmla="*/ 6434141 h 6456362"/>
                <a:gd name="connsiteX93" fmla="*/ 1875631 w 2333625"/>
                <a:gd name="connsiteY93" fmla="*/ 6423029 h 6456362"/>
                <a:gd name="connsiteX94" fmla="*/ 1850231 w 2333625"/>
                <a:gd name="connsiteY94" fmla="*/ 6408745 h 6456362"/>
                <a:gd name="connsiteX95" fmla="*/ 1827213 w 2333625"/>
                <a:gd name="connsiteY95" fmla="*/ 6392871 h 6456362"/>
                <a:gd name="connsiteX96" fmla="*/ 1804988 w 2333625"/>
                <a:gd name="connsiteY96" fmla="*/ 6375412 h 6456362"/>
                <a:gd name="connsiteX97" fmla="*/ 1784350 w 2333625"/>
                <a:gd name="connsiteY97" fmla="*/ 6355571 h 6456362"/>
                <a:gd name="connsiteX98" fmla="*/ 1766094 w 2333625"/>
                <a:gd name="connsiteY98" fmla="*/ 6333349 h 6456362"/>
                <a:gd name="connsiteX99" fmla="*/ 1749425 w 2333625"/>
                <a:gd name="connsiteY99" fmla="*/ 6309541 h 6456362"/>
                <a:gd name="connsiteX100" fmla="*/ 1735138 w 2333625"/>
                <a:gd name="connsiteY100" fmla="*/ 6284939 h 6456362"/>
                <a:gd name="connsiteX101" fmla="*/ 1729581 w 2333625"/>
                <a:gd name="connsiteY101" fmla="*/ 6271447 h 6456362"/>
                <a:gd name="connsiteX102" fmla="*/ 1723231 w 2333625"/>
                <a:gd name="connsiteY102" fmla="*/ 6258749 h 6456362"/>
                <a:gd name="connsiteX103" fmla="*/ 1718469 w 2333625"/>
                <a:gd name="connsiteY103" fmla="*/ 6244463 h 6456362"/>
                <a:gd name="connsiteX104" fmla="*/ 1714500 w 2333625"/>
                <a:gd name="connsiteY104" fmla="*/ 6230971 h 6456362"/>
                <a:gd name="connsiteX105" fmla="*/ 1709738 w 2333625"/>
                <a:gd name="connsiteY105" fmla="*/ 6216687 h 6456362"/>
                <a:gd name="connsiteX106" fmla="*/ 1706563 w 2333625"/>
                <a:gd name="connsiteY106" fmla="*/ 6202401 h 6456362"/>
                <a:gd name="connsiteX107" fmla="*/ 1704181 w 2333625"/>
                <a:gd name="connsiteY107" fmla="*/ 6187322 h 6456362"/>
                <a:gd name="connsiteX108" fmla="*/ 1701800 w 2333625"/>
                <a:gd name="connsiteY108" fmla="*/ 6171449 h 6456362"/>
                <a:gd name="connsiteX109" fmla="*/ 1458119 w 2333625"/>
                <a:gd name="connsiteY109" fmla="*/ 3814374 h 6456362"/>
                <a:gd name="connsiteX110" fmla="*/ 1212850 w 2333625"/>
                <a:gd name="connsiteY110" fmla="*/ 6171449 h 6456362"/>
                <a:gd name="connsiteX111" fmla="*/ 1212056 w 2333625"/>
                <a:gd name="connsiteY111" fmla="*/ 6187322 h 6456362"/>
                <a:gd name="connsiteX112" fmla="*/ 1208881 w 2333625"/>
                <a:gd name="connsiteY112" fmla="*/ 6202401 h 6456362"/>
                <a:gd name="connsiteX113" fmla="*/ 1205706 w 2333625"/>
                <a:gd name="connsiteY113" fmla="*/ 6216687 h 6456362"/>
                <a:gd name="connsiteX114" fmla="*/ 1201738 w 2333625"/>
                <a:gd name="connsiteY114" fmla="*/ 6230971 h 6456362"/>
                <a:gd name="connsiteX115" fmla="*/ 1197769 w 2333625"/>
                <a:gd name="connsiteY115" fmla="*/ 6244463 h 6456362"/>
                <a:gd name="connsiteX116" fmla="*/ 1192213 w 2333625"/>
                <a:gd name="connsiteY116" fmla="*/ 6258749 h 6456362"/>
                <a:gd name="connsiteX117" fmla="*/ 1186656 w 2333625"/>
                <a:gd name="connsiteY117" fmla="*/ 6271447 h 6456362"/>
                <a:gd name="connsiteX118" fmla="*/ 1180306 w 2333625"/>
                <a:gd name="connsiteY118" fmla="*/ 6284939 h 6456362"/>
                <a:gd name="connsiteX119" fmla="*/ 1166019 w 2333625"/>
                <a:gd name="connsiteY119" fmla="*/ 6309541 h 6456362"/>
                <a:gd name="connsiteX120" fmla="*/ 1149350 w 2333625"/>
                <a:gd name="connsiteY120" fmla="*/ 6333349 h 6456362"/>
                <a:gd name="connsiteX121" fmla="*/ 1130300 w 2333625"/>
                <a:gd name="connsiteY121" fmla="*/ 6355571 h 6456362"/>
                <a:gd name="connsiteX122" fmla="*/ 1111250 w 2333625"/>
                <a:gd name="connsiteY122" fmla="*/ 6375412 h 6456362"/>
                <a:gd name="connsiteX123" fmla="*/ 1089025 w 2333625"/>
                <a:gd name="connsiteY123" fmla="*/ 6392871 h 6456362"/>
                <a:gd name="connsiteX124" fmla="*/ 1064419 w 2333625"/>
                <a:gd name="connsiteY124" fmla="*/ 6408745 h 6456362"/>
                <a:gd name="connsiteX125" fmla="*/ 1040606 w 2333625"/>
                <a:gd name="connsiteY125" fmla="*/ 6423029 h 6456362"/>
                <a:gd name="connsiteX126" fmla="*/ 1014413 w 2333625"/>
                <a:gd name="connsiteY126" fmla="*/ 6434141 h 6456362"/>
                <a:gd name="connsiteX127" fmla="*/ 1000125 w 2333625"/>
                <a:gd name="connsiteY127" fmla="*/ 6439696 h 6456362"/>
                <a:gd name="connsiteX128" fmla="*/ 986631 w 2333625"/>
                <a:gd name="connsiteY128" fmla="*/ 6444457 h 6456362"/>
                <a:gd name="connsiteX129" fmla="*/ 972344 w 2333625"/>
                <a:gd name="connsiteY129" fmla="*/ 6447632 h 6456362"/>
                <a:gd name="connsiteX130" fmla="*/ 958056 w 2333625"/>
                <a:gd name="connsiteY130" fmla="*/ 6450807 h 6456362"/>
                <a:gd name="connsiteX131" fmla="*/ 943769 w 2333625"/>
                <a:gd name="connsiteY131" fmla="*/ 6453187 h 6456362"/>
                <a:gd name="connsiteX132" fmla="*/ 928688 w 2333625"/>
                <a:gd name="connsiteY132" fmla="*/ 6455569 h 6456362"/>
                <a:gd name="connsiteX133" fmla="*/ 914400 w 2333625"/>
                <a:gd name="connsiteY133" fmla="*/ 6456362 h 6456362"/>
                <a:gd name="connsiteX134" fmla="*/ 898525 w 2333625"/>
                <a:gd name="connsiteY134" fmla="*/ 6456362 h 6456362"/>
                <a:gd name="connsiteX135" fmla="*/ 881063 w 2333625"/>
                <a:gd name="connsiteY135" fmla="*/ 6455569 h 6456362"/>
                <a:gd name="connsiteX136" fmla="*/ 864394 w 2333625"/>
                <a:gd name="connsiteY136" fmla="*/ 6453981 h 6456362"/>
                <a:gd name="connsiteX137" fmla="*/ 848519 w 2333625"/>
                <a:gd name="connsiteY137" fmla="*/ 6451600 h 6456362"/>
                <a:gd name="connsiteX138" fmla="*/ 831850 w 2333625"/>
                <a:gd name="connsiteY138" fmla="*/ 6450013 h 6456362"/>
                <a:gd name="connsiteX139" fmla="*/ 816769 w 2333625"/>
                <a:gd name="connsiteY139" fmla="*/ 6445251 h 6456362"/>
                <a:gd name="connsiteX140" fmla="*/ 800894 w 2333625"/>
                <a:gd name="connsiteY140" fmla="*/ 6441283 h 6456362"/>
                <a:gd name="connsiteX141" fmla="*/ 785813 w 2333625"/>
                <a:gd name="connsiteY141" fmla="*/ 6435727 h 6456362"/>
                <a:gd name="connsiteX142" fmla="*/ 769938 w 2333625"/>
                <a:gd name="connsiteY142" fmla="*/ 6428585 h 6456362"/>
                <a:gd name="connsiteX143" fmla="*/ 755650 w 2333625"/>
                <a:gd name="connsiteY143" fmla="*/ 6422236 h 6456362"/>
                <a:gd name="connsiteX144" fmla="*/ 741363 w 2333625"/>
                <a:gd name="connsiteY144" fmla="*/ 6414299 h 6456362"/>
                <a:gd name="connsiteX145" fmla="*/ 728663 w 2333625"/>
                <a:gd name="connsiteY145" fmla="*/ 6407157 h 6456362"/>
                <a:gd name="connsiteX146" fmla="*/ 715169 w 2333625"/>
                <a:gd name="connsiteY146" fmla="*/ 6398427 h 6456362"/>
                <a:gd name="connsiteX147" fmla="*/ 702469 w 2333625"/>
                <a:gd name="connsiteY147" fmla="*/ 6388110 h 6456362"/>
                <a:gd name="connsiteX148" fmla="*/ 689769 w 2333625"/>
                <a:gd name="connsiteY148" fmla="*/ 6378587 h 6456362"/>
                <a:gd name="connsiteX149" fmla="*/ 679450 w 2333625"/>
                <a:gd name="connsiteY149" fmla="*/ 6367475 h 6456362"/>
                <a:gd name="connsiteX150" fmla="*/ 668338 w 2333625"/>
                <a:gd name="connsiteY150" fmla="*/ 6356365 h 6456362"/>
                <a:gd name="connsiteX151" fmla="*/ 657225 w 2333625"/>
                <a:gd name="connsiteY151" fmla="*/ 6344461 h 6456362"/>
                <a:gd name="connsiteX152" fmla="*/ 646906 w 2333625"/>
                <a:gd name="connsiteY152" fmla="*/ 6332556 h 6456362"/>
                <a:gd name="connsiteX153" fmla="*/ 638175 w 2333625"/>
                <a:gd name="connsiteY153" fmla="*/ 6319065 h 6456362"/>
                <a:gd name="connsiteX154" fmla="*/ 629444 w 2333625"/>
                <a:gd name="connsiteY154" fmla="*/ 6305573 h 6456362"/>
                <a:gd name="connsiteX155" fmla="*/ 622300 w 2333625"/>
                <a:gd name="connsiteY155" fmla="*/ 6292875 h 6456362"/>
                <a:gd name="connsiteX156" fmla="*/ 614363 w 2333625"/>
                <a:gd name="connsiteY156" fmla="*/ 6278589 h 6456362"/>
                <a:gd name="connsiteX157" fmla="*/ 608012 w 2333625"/>
                <a:gd name="connsiteY157" fmla="*/ 6264304 h 6456362"/>
                <a:gd name="connsiteX158" fmla="*/ 600869 w 2333625"/>
                <a:gd name="connsiteY158" fmla="*/ 6248431 h 6456362"/>
                <a:gd name="connsiteX159" fmla="*/ 596900 w 2333625"/>
                <a:gd name="connsiteY159" fmla="*/ 6234146 h 6456362"/>
                <a:gd name="connsiteX160" fmla="*/ 592137 w 2333625"/>
                <a:gd name="connsiteY160" fmla="*/ 6218273 h 6456362"/>
                <a:gd name="connsiteX161" fmla="*/ 588169 w 2333625"/>
                <a:gd name="connsiteY161" fmla="*/ 6202401 h 6456362"/>
                <a:gd name="connsiteX162" fmla="*/ 585788 w 2333625"/>
                <a:gd name="connsiteY162" fmla="*/ 6185735 h 6456362"/>
                <a:gd name="connsiteX163" fmla="*/ 583406 w 2333625"/>
                <a:gd name="connsiteY163" fmla="*/ 6169862 h 6456362"/>
                <a:gd name="connsiteX164" fmla="*/ 582613 w 2333625"/>
                <a:gd name="connsiteY164" fmla="*/ 6153196 h 6456362"/>
                <a:gd name="connsiteX165" fmla="*/ 582613 w 2333625"/>
                <a:gd name="connsiteY165" fmla="*/ 6136530 h 6456362"/>
                <a:gd name="connsiteX166" fmla="*/ 582613 w 2333625"/>
                <a:gd name="connsiteY166" fmla="*/ 6119070 h 6456362"/>
                <a:gd name="connsiteX167" fmla="*/ 746125 w 2333625"/>
                <a:gd name="connsiteY167" fmla="*/ 3549302 h 6456362"/>
                <a:gd name="connsiteX168" fmla="*/ 749300 w 2333625"/>
                <a:gd name="connsiteY168" fmla="*/ 3496129 h 6456362"/>
                <a:gd name="connsiteX169" fmla="*/ 750888 w 2333625"/>
                <a:gd name="connsiteY169" fmla="*/ 3440575 h 6456362"/>
                <a:gd name="connsiteX170" fmla="*/ 750888 w 2333625"/>
                <a:gd name="connsiteY170" fmla="*/ 3387402 h 6456362"/>
                <a:gd name="connsiteX171" fmla="*/ 749300 w 2333625"/>
                <a:gd name="connsiteY171" fmla="*/ 3331848 h 6456362"/>
                <a:gd name="connsiteX172" fmla="*/ 723900 w 2333625"/>
                <a:gd name="connsiteY172" fmla="*/ 2545363 h 6456362"/>
                <a:gd name="connsiteX173" fmla="*/ 500063 w 2333625"/>
                <a:gd name="connsiteY173" fmla="*/ 3781835 h 6456362"/>
                <a:gd name="connsiteX174" fmla="*/ 496888 w 2333625"/>
                <a:gd name="connsiteY174" fmla="*/ 3794533 h 6456362"/>
                <a:gd name="connsiteX175" fmla="*/ 493713 w 2333625"/>
                <a:gd name="connsiteY175" fmla="*/ 3808025 h 6456362"/>
                <a:gd name="connsiteX176" fmla="*/ 488950 w 2333625"/>
                <a:gd name="connsiteY176" fmla="*/ 3820723 h 6456362"/>
                <a:gd name="connsiteX177" fmla="*/ 484188 w 2333625"/>
                <a:gd name="connsiteY177" fmla="*/ 3833421 h 6456362"/>
                <a:gd name="connsiteX178" fmla="*/ 479425 w 2333625"/>
                <a:gd name="connsiteY178" fmla="*/ 3845326 h 6456362"/>
                <a:gd name="connsiteX179" fmla="*/ 473869 w 2333625"/>
                <a:gd name="connsiteY179" fmla="*/ 3857230 h 6456362"/>
                <a:gd name="connsiteX180" fmla="*/ 466725 w 2333625"/>
                <a:gd name="connsiteY180" fmla="*/ 3868341 h 6456362"/>
                <a:gd name="connsiteX181" fmla="*/ 459581 w 2333625"/>
                <a:gd name="connsiteY181" fmla="*/ 3879452 h 6456362"/>
                <a:gd name="connsiteX182" fmla="*/ 451644 w 2333625"/>
                <a:gd name="connsiteY182" fmla="*/ 3888975 h 6456362"/>
                <a:gd name="connsiteX183" fmla="*/ 443706 w 2333625"/>
                <a:gd name="connsiteY183" fmla="*/ 3900086 h 6456362"/>
                <a:gd name="connsiteX184" fmla="*/ 426244 w 2333625"/>
                <a:gd name="connsiteY184" fmla="*/ 3917546 h 6456362"/>
                <a:gd name="connsiteX185" fmla="*/ 406400 w 2333625"/>
                <a:gd name="connsiteY185" fmla="*/ 3935006 h 6456362"/>
                <a:gd name="connsiteX186" fmla="*/ 385763 w 2333625"/>
                <a:gd name="connsiteY186" fmla="*/ 3949291 h 6456362"/>
                <a:gd name="connsiteX187" fmla="*/ 363538 w 2333625"/>
                <a:gd name="connsiteY187" fmla="*/ 3961989 h 6456362"/>
                <a:gd name="connsiteX188" fmla="*/ 340519 w 2333625"/>
                <a:gd name="connsiteY188" fmla="*/ 3972306 h 6456362"/>
                <a:gd name="connsiteX189" fmla="*/ 315119 w 2333625"/>
                <a:gd name="connsiteY189" fmla="*/ 3980242 h 6456362"/>
                <a:gd name="connsiteX190" fmla="*/ 303213 w 2333625"/>
                <a:gd name="connsiteY190" fmla="*/ 3982623 h 6456362"/>
                <a:gd name="connsiteX191" fmla="*/ 289719 w 2333625"/>
                <a:gd name="connsiteY191" fmla="*/ 3985004 h 6456362"/>
                <a:gd name="connsiteX192" fmla="*/ 277812 w 2333625"/>
                <a:gd name="connsiteY192" fmla="*/ 3986591 h 6456362"/>
                <a:gd name="connsiteX193" fmla="*/ 265112 w 2333625"/>
                <a:gd name="connsiteY193" fmla="*/ 3988179 h 6456362"/>
                <a:gd name="connsiteX194" fmla="*/ 251619 w 2333625"/>
                <a:gd name="connsiteY194" fmla="*/ 3988179 h 6456362"/>
                <a:gd name="connsiteX195" fmla="*/ 238125 w 2333625"/>
                <a:gd name="connsiteY195" fmla="*/ 3988179 h 6456362"/>
                <a:gd name="connsiteX196" fmla="*/ 225425 w 2333625"/>
                <a:gd name="connsiteY196" fmla="*/ 3986591 h 6456362"/>
                <a:gd name="connsiteX197" fmla="*/ 211931 w 2333625"/>
                <a:gd name="connsiteY197" fmla="*/ 3985004 h 6456362"/>
                <a:gd name="connsiteX198" fmla="*/ 197644 w 2333625"/>
                <a:gd name="connsiteY198" fmla="*/ 3982623 h 6456362"/>
                <a:gd name="connsiteX199" fmla="*/ 184944 w 2333625"/>
                <a:gd name="connsiteY199" fmla="*/ 3979449 h 6456362"/>
                <a:gd name="connsiteX200" fmla="*/ 162719 w 2333625"/>
                <a:gd name="connsiteY200" fmla="*/ 3971512 h 6456362"/>
                <a:gd name="connsiteX201" fmla="*/ 140494 w 2333625"/>
                <a:gd name="connsiteY201" fmla="*/ 3961989 h 6456362"/>
                <a:gd name="connsiteX202" fmla="*/ 120650 w 2333625"/>
                <a:gd name="connsiteY202" fmla="*/ 3950878 h 6456362"/>
                <a:gd name="connsiteX203" fmla="*/ 100806 w 2333625"/>
                <a:gd name="connsiteY203" fmla="*/ 3938180 h 6456362"/>
                <a:gd name="connsiteX204" fmla="*/ 83344 w 2333625"/>
                <a:gd name="connsiteY204" fmla="*/ 3923101 h 6456362"/>
                <a:gd name="connsiteX205" fmla="*/ 68262 w 2333625"/>
                <a:gd name="connsiteY205" fmla="*/ 3908022 h 6456362"/>
                <a:gd name="connsiteX206" fmla="*/ 52387 w 2333625"/>
                <a:gd name="connsiteY206" fmla="*/ 3890562 h 6456362"/>
                <a:gd name="connsiteX207" fmla="*/ 39687 w 2333625"/>
                <a:gd name="connsiteY207" fmla="*/ 3872309 h 6456362"/>
                <a:gd name="connsiteX208" fmla="*/ 28575 w 2333625"/>
                <a:gd name="connsiteY208" fmla="*/ 3853262 h 6456362"/>
                <a:gd name="connsiteX209" fmla="*/ 19050 w 2333625"/>
                <a:gd name="connsiteY209" fmla="*/ 3831834 h 6456362"/>
                <a:gd name="connsiteX210" fmla="*/ 11112 w 2333625"/>
                <a:gd name="connsiteY210" fmla="*/ 3811200 h 6456362"/>
                <a:gd name="connsiteX211" fmla="*/ 5556 w 2333625"/>
                <a:gd name="connsiteY211" fmla="*/ 3788978 h 6456362"/>
                <a:gd name="connsiteX212" fmla="*/ 2381 w 2333625"/>
                <a:gd name="connsiteY212" fmla="*/ 3765963 h 6456362"/>
                <a:gd name="connsiteX213" fmla="*/ 0 w 2333625"/>
                <a:gd name="connsiteY213" fmla="*/ 3742948 h 6456362"/>
                <a:gd name="connsiteX214" fmla="*/ 794 w 2333625"/>
                <a:gd name="connsiteY214" fmla="*/ 3719932 h 6456362"/>
                <a:gd name="connsiteX215" fmla="*/ 3175 w 2333625"/>
                <a:gd name="connsiteY215" fmla="*/ 3696123 h 6456362"/>
                <a:gd name="connsiteX216" fmla="*/ 304006 w 2333625"/>
                <a:gd name="connsiteY216" fmla="*/ 1830304 h 6456362"/>
                <a:gd name="connsiteX217" fmla="*/ 308769 w 2333625"/>
                <a:gd name="connsiteY217" fmla="*/ 1807289 h 6456362"/>
                <a:gd name="connsiteX218" fmla="*/ 313531 w 2333625"/>
                <a:gd name="connsiteY218" fmla="*/ 1785861 h 6456362"/>
                <a:gd name="connsiteX219" fmla="*/ 318294 w 2333625"/>
                <a:gd name="connsiteY219" fmla="*/ 1764433 h 6456362"/>
                <a:gd name="connsiteX220" fmla="*/ 325437 w 2333625"/>
                <a:gd name="connsiteY220" fmla="*/ 1743005 h 6456362"/>
                <a:gd name="connsiteX221" fmla="*/ 332581 w 2333625"/>
                <a:gd name="connsiteY221" fmla="*/ 1721577 h 6456362"/>
                <a:gd name="connsiteX222" fmla="*/ 340519 w 2333625"/>
                <a:gd name="connsiteY222" fmla="*/ 1700942 h 6456362"/>
                <a:gd name="connsiteX223" fmla="*/ 349250 w 2333625"/>
                <a:gd name="connsiteY223" fmla="*/ 1681102 h 6456362"/>
                <a:gd name="connsiteX224" fmla="*/ 359569 w 2333625"/>
                <a:gd name="connsiteY224" fmla="*/ 1661261 h 6456362"/>
                <a:gd name="connsiteX225" fmla="*/ 369094 w 2333625"/>
                <a:gd name="connsiteY225" fmla="*/ 1641420 h 6456362"/>
                <a:gd name="connsiteX226" fmla="*/ 380206 w 2333625"/>
                <a:gd name="connsiteY226" fmla="*/ 1623167 h 6456362"/>
                <a:gd name="connsiteX227" fmla="*/ 391319 w 2333625"/>
                <a:gd name="connsiteY227" fmla="*/ 1604120 h 6456362"/>
                <a:gd name="connsiteX228" fmla="*/ 403225 w 2333625"/>
                <a:gd name="connsiteY228" fmla="*/ 1585866 h 6456362"/>
                <a:gd name="connsiteX229" fmla="*/ 416719 w 2333625"/>
                <a:gd name="connsiteY229" fmla="*/ 1567613 h 6456362"/>
                <a:gd name="connsiteX230" fmla="*/ 429419 w 2333625"/>
                <a:gd name="connsiteY230" fmla="*/ 1551740 h 6456362"/>
                <a:gd name="connsiteX231" fmla="*/ 443706 w 2333625"/>
                <a:gd name="connsiteY231" fmla="*/ 1535074 h 6456362"/>
                <a:gd name="connsiteX232" fmla="*/ 459581 w 2333625"/>
                <a:gd name="connsiteY232" fmla="*/ 1518408 h 6456362"/>
                <a:gd name="connsiteX233" fmla="*/ 474663 w 2333625"/>
                <a:gd name="connsiteY233" fmla="*/ 1503329 h 6456362"/>
                <a:gd name="connsiteX234" fmla="*/ 489744 w 2333625"/>
                <a:gd name="connsiteY234" fmla="*/ 1487457 h 6456362"/>
                <a:gd name="connsiteX235" fmla="*/ 506413 w 2333625"/>
                <a:gd name="connsiteY235" fmla="*/ 1473171 h 6456362"/>
                <a:gd name="connsiteX236" fmla="*/ 523081 w 2333625"/>
                <a:gd name="connsiteY236" fmla="*/ 1460473 h 6456362"/>
                <a:gd name="connsiteX237" fmla="*/ 540544 w 2333625"/>
                <a:gd name="connsiteY237" fmla="*/ 1446981 h 6456362"/>
                <a:gd name="connsiteX238" fmla="*/ 558006 w 2333625"/>
                <a:gd name="connsiteY238" fmla="*/ 1435077 h 6456362"/>
                <a:gd name="connsiteX239" fmla="*/ 577056 w 2333625"/>
                <a:gd name="connsiteY239" fmla="*/ 1423173 h 6456362"/>
                <a:gd name="connsiteX240" fmla="*/ 595313 w 2333625"/>
                <a:gd name="connsiteY240" fmla="*/ 1412062 h 6456362"/>
                <a:gd name="connsiteX241" fmla="*/ 615156 w 2333625"/>
                <a:gd name="connsiteY241" fmla="*/ 1400951 h 6456362"/>
                <a:gd name="connsiteX242" fmla="*/ 635000 w 2333625"/>
                <a:gd name="connsiteY242" fmla="*/ 1391428 h 6456362"/>
                <a:gd name="connsiteX243" fmla="*/ 654844 w 2333625"/>
                <a:gd name="connsiteY243" fmla="*/ 1382698 h 6456362"/>
                <a:gd name="connsiteX244" fmla="*/ 675481 w 2333625"/>
                <a:gd name="connsiteY244" fmla="*/ 1373174 h 6456362"/>
                <a:gd name="connsiteX245" fmla="*/ 696913 w 2333625"/>
                <a:gd name="connsiteY245" fmla="*/ 1366825 h 6456362"/>
                <a:gd name="connsiteX246" fmla="*/ 718344 w 2333625"/>
                <a:gd name="connsiteY246" fmla="*/ 1358889 h 6456362"/>
                <a:gd name="connsiteX247" fmla="*/ 740569 w 2333625"/>
                <a:gd name="connsiteY247" fmla="*/ 1354127 h 6456362"/>
                <a:gd name="connsiteX248" fmla="*/ 762794 w 2333625"/>
                <a:gd name="connsiteY248" fmla="*/ 1348572 h 6456362"/>
                <a:gd name="connsiteX249" fmla="*/ 1457276 w 2333625"/>
                <a:gd name="connsiteY249" fmla="*/ 0 h 6456362"/>
                <a:gd name="connsiteX250" fmla="*/ 2022476 w 2333625"/>
                <a:gd name="connsiteY250" fmla="*/ 565200 h 6456362"/>
                <a:gd name="connsiteX251" fmla="*/ 1457276 w 2333625"/>
                <a:gd name="connsiteY251" fmla="*/ 1130400 h 6456362"/>
                <a:gd name="connsiteX252" fmla="*/ 892076 w 2333625"/>
                <a:gd name="connsiteY252" fmla="*/ 565200 h 6456362"/>
                <a:gd name="connsiteX253" fmla="*/ 1457276 w 2333625"/>
                <a:gd name="connsiteY253" fmla="*/ 0 h 645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Lst>
              <a:rect l="l" t="t" r="r" b="b"/>
              <a:pathLst>
                <a:path w="2333625" h="6456362">
                  <a:moveTo>
                    <a:pt x="1045369" y="1287462"/>
                  </a:moveTo>
                  <a:lnTo>
                    <a:pt x="1260475" y="2108074"/>
                  </a:lnTo>
                  <a:lnTo>
                    <a:pt x="1377156" y="1538249"/>
                  </a:lnTo>
                  <a:lnTo>
                    <a:pt x="1262856" y="1424760"/>
                  </a:lnTo>
                  <a:lnTo>
                    <a:pt x="1391444" y="1296986"/>
                  </a:lnTo>
                  <a:lnTo>
                    <a:pt x="1458119" y="1296986"/>
                  </a:lnTo>
                  <a:lnTo>
                    <a:pt x="1524794" y="1296986"/>
                  </a:lnTo>
                  <a:lnTo>
                    <a:pt x="1652588" y="1424760"/>
                  </a:lnTo>
                  <a:lnTo>
                    <a:pt x="1539081" y="1538249"/>
                  </a:lnTo>
                  <a:lnTo>
                    <a:pt x="1655763" y="2108074"/>
                  </a:lnTo>
                  <a:lnTo>
                    <a:pt x="1871663" y="1287462"/>
                  </a:lnTo>
                  <a:lnTo>
                    <a:pt x="2153444" y="1348572"/>
                  </a:lnTo>
                  <a:lnTo>
                    <a:pt x="2170113" y="1354127"/>
                  </a:lnTo>
                  <a:lnTo>
                    <a:pt x="2186781" y="1358095"/>
                  </a:lnTo>
                  <a:lnTo>
                    <a:pt x="2175669" y="1393015"/>
                  </a:lnTo>
                  <a:lnTo>
                    <a:pt x="2166144" y="1429522"/>
                  </a:lnTo>
                  <a:lnTo>
                    <a:pt x="2156619" y="1466029"/>
                  </a:lnTo>
                  <a:lnTo>
                    <a:pt x="2150269" y="1501742"/>
                  </a:lnTo>
                  <a:lnTo>
                    <a:pt x="1829594" y="3485018"/>
                  </a:lnTo>
                  <a:lnTo>
                    <a:pt x="1826419" y="3508827"/>
                  </a:lnTo>
                  <a:lnTo>
                    <a:pt x="1824038" y="3533430"/>
                  </a:lnTo>
                  <a:lnTo>
                    <a:pt x="1824038" y="3557239"/>
                  </a:lnTo>
                  <a:lnTo>
                    <a:pt x="1824038" y="3581841"/>
                  </a:lnTo>
                  <a:lnTo>
                    <a:pt x="1824831" y="3604856"/>
                  </a:lnTo>
                  <a:lnTo>
                    <a:pt x="1827213" y="3628665"/>
                  </a:lnTo>
                  <a:lnTo>
                    <a:pt x="1830388" y="3651680"/>
                  </a:lnTo>
                  <a:lnTo>
                    <a:pt x="1835150" y="3674696"/>
                  </a:lnTo>
                  <a:lnTo>
                    <a:pt x="1840706" y="3696917"/>
                  </a:lnTo>
                  <a:lnTo>
                    <a:pt x="1846263" y="3719932"/>
                  </a:lnTo>
                  <a:lnTo>
                    <a:pt x="1853406" y="3742154"/>
                  </a:lnTo>
                  <a:lnTo>
                    <a:pt x="1862138" y="3762788"/>
                  </a:lnTo>
                  <a:lnTo>
                    <a:pt x="1871663" y="3783423"/>
                  </a:lnTo>
                  <a:lnTo>
                    <a:pt x="1881188" y="3804851"/>
                  </a:lnTo>
                  <a:lnTo>
                    <a:pt x="1893094" y="3825485"/>
                  </a:lnTo>
                  <a:lnTo>
                    <a:pt x="1904206" y="3845326"/>
                  </a:lnTo>
                  <a:lnTo>
                    <a:pt x="1917700" y="3863579"/>
                  </a:lnTo>
                  <a:lnTo>
                    <a:pt x="1931988" y="3882626"/>
                  </a:lnTo>
                  <a:lnTo>
                    <a:pt x="1946275" y="3900086"/>
                  </a:lnTo>
                  <a:lnTo>
                    <a:pt x="1961356" y="3917546"/>
                  </a:lnTo>
                  <a:lnTo>
                    <a:pt x="1976438" y="3934212"/>
                  </a:lnTo>
                  <a:lnTo>
                    <a:pt x="1994694" y="3949291"/>
                  </a:lnTo>
                  <a:lnTo>
                    <a:pt x="2012156" y="3965163"/>
                  </a:lnTo>
                  <a:lnTo>
                    <a:pt x="2030413" y="3979449"/>
                  </a:lnTo>
                  <a:lnTo>
                    <a:pt x="2049463" y="3992147"/>
                  </a:lnTo>
                  <a:lnTo>
                    <a:pt x="2069306" y="4005638"/>
                  </a:lnTo>
                  <a:lnTo>
                    <a:pt x="2089944" y="4017543"/>
                  </a:lnTo>
                  <a:lnTo>
                    <a:pt x="2110581" y="4028654"/>
                  </a:lnTo>
                  <a:lnTo>
                    <a:pt x="2132013" y="4038177"/>
                  </a:lnTo>
                  <a:lnTo>
                    <a:pt x="2155031" y="4047701"/>
                  </a:lnTo>
                  <a:lnTo>
                    <a:pt x="2178050" y="4056431"/>
                  </a:lnTo>
                  <a:lnTo>
                    <a:pt x="2201069" y="4062780"/>
                  </a:lnTo>
                  <a:lnTo>
                    <a:pt x="2201863" y="4062780"/>
                  </a:lnTo>
                  <a:lnTo>
                    <a:pt x="2332831" y="6119070"/>
                  </a:lnTo>
                  <a:lnTo>
                    <a:pt x="2333625" y="6136530"/>
                  </a:lnTo>
                  <a:lnTo>
                    <a:pt x="2332831" y="6153196"/>
                  </a:lnTo>
                  <a:lnTo>
                    <a:pt x="2332038" y="6169862"/>
                  </a:lnTo>
                  <a:lnTo>
                    <a:pt x="2330450" y="6185735"/>
                  </a:lnTo>
                  <a:lnTo>
                    <a:pt x="2327275" y="6202401"/>
                  </a:lnTo>
                  <a:lnTo>
                    <a:pt x="2324100" y="6218273"/>
                  </a:lnTo>
                  <a:lnTo>
                    <a:pt x="2319338" y="6234146"/>
                  </a:lnTo>
                  <a:lnTo>
                    <a:pt x="2313781" y="6248431"/>
                  </a:lnTo>
                  <a:lnTo>
                    <a:pt x="2308225" y="6264304"/>
                  </a:lnTo>
                  <a:lnTo>
                    <a:pt x="2301875" y="6278589"/>
                  </a:lnTo>
                  <a:lnTo>
                    <a:pt x="2293938" y="6292875"/>
                  </a:lnTo>
                  <a:lnTo>
                    <a:pt x="2286794" y="6305573"/>
                  </a:lnTo>
                  <a:lnTo>
                    <a:pt x="2278063" y="6319065"/>
                  </a:lnTo>
                  <a:lnTo>
                    <a:pt x="2267744" y="6332556"/>
                  </a:lnTo>
                  <a:lnTo>
                    <a:pt x="2258219" y="6344461"/>
                  </a:lnTo>
                  <a:lnTo>
                    <a:pt x="2247900" y="6356365"/>
                  </a:lnTo>
                  <a:lnTo>
                    <a:pt x="2237581" y="6367475"/>
                  </a:lnTo>
                  <a:lnTo>
                    <a:pt x="2224881" y="6378587"/>
                  </a:lnTo>
                  <a:lnTo>
                    <a:pt x="2212975" y="6388110"/>
                  </a:lnTo>
                  <a:lnTo>
                    <a:pt x="2199481" y="6398427"/>
                  </a:lnTo>
                  <a:lnTo>
                    <a:pt x="2186781" y="6407157"/>
                  </a:lnTo>
                  <a:lnTo>
                    <a:pt x="2173288" y="6414299"/>
                  </a:lnTo>
                  <a:lnTo>
                    <a:pt x="2159000" y="6422236"/>
                  </a:lnTo>
                  <a:lnTo>
                    <a:pt x="2144713" y="6428585"/>
                  </a:lnTo>
                  <a:lnTo>
                    <a:pt x="2130425" y="6435727"/>
                  </a:lnTo>
                  <a:lnTo>
                    <a:pt x="2115344" y="6441283"/>
                  </a:lnTo>
                  <a:lnTo>
                    <a:pt x="2099469" y="6445251"/>
                  </a:lnTo>
                  <a:lnTo>
                    <a:pt x="2083594" y="6450013"/>
                  </a:lnTo>
                  <a:lnTo>
                    <a:pt x="2066925" y="6451600"/>
                  </a:lnTo>
                  <a:lnTo>
                    <a:pt x="2050256" y="6453981"/>
                  </a:lnTo>
                  <a:lnTo>
                    <a:pt x="2033588" y="6455569"/>
                  </a:lnTo>
                  <a:lnTo>
                    <a:pt x="2017713" y="6456362"/>
                  </a:lnTo>
                  <a:lnTo>
                    <a:pt x="2001838" y="6456362"/>
                  </a:lnTo>
                  <a:lnTo>
                    <a:pt x="1986756" y="6455569"/>
                  </a:lnTo>
                  <a:lnTo>
                    <a:pt x="1972469" y="6453187"/>
                  </a:lnTo>
                  <a:lnTo>
                    <a:pt x="1957388" y="6450807"/>
                  </a:lnTo>
                  <a:lnTo>
                    <a:pt x="1943100" y="6447632"/>
                  </a:lnTo>
                  <a:lnTo>
                    <a:pt x="1929606" y="6444457"/>
                  </a:lnTo>
                  <a:lnTo>
                    <a:pt x="1915319" y="6439696"/>
                  </a:lnTo>
                  <a:lnTo>
                    <a:pt x="1901825" y="6434141"/>
                  </a:lnTo>
                  <a:lnTo>
                    <a:pt x="1875631" y="6423029"/>
                  </a:lnTo>
                  <a:lnTo>
                    <a:pt x="1850231" y="6408745"/>
                  </a:lnTo>
                  <a:lnTo>
                    <a:pt x="1827213" y="6392871"/>
                  </a:lnTo>
                  <a:lnTo>
                    <a:pt x="1804988" y="6375412"/>
                  </a:lnTo>
                  <a:lnTo>
                    <a:pt x="1784350" y="6355571"/>
                  </a:lnTo>
                  <a:lnTo>
                    <a:pt x="1766094" y="6333349"/>
                  </a:lnTo>
                  <a:lnTo>
                    <a:pt x="1749425" y="6309541"/>
                  </a:lnTo>
                  <a:lnTo>
                    <a:pt x="1735138" y="6284939"/>
                  </a:lnTo>
                  <a:lnTo>
                    <a:pt x="1729581" y="6271447"/>
                  </a:lnTo>
                  <a:lnTo>
                    <a:pt x="1723231" y="6258749"/>
                  </a:lnTo>
                  <a:lnTo>
                    <a:pt x="1718469" y="6244463"/>
                  </a:lnTo>
                  <a:lnTo>
                    <a:pt x="1714500" y="6230971"/>
                  </a:lnTo>
                  <a:lnTo>
                    <a:pt x="1709738" y="6216687"/>
                  </a:lnTo>
                  <a:lnTo>
                    <a:pt x="1706563" y="6202401"/>
                  </a:lnTo>
                  <a:lnTo>
                    <a:pt x="1704181" y="6187322"/>
                  </a:lnTo>
                  <a:lnTo>
                    <a:pt x="1701800" y="6171449"/>
                  </a:lnTo>
                  <a:lnTo>
                    <a:pt x="1458119" y="3814374"/>
                  </a:lnTo>
                  <a:lnTo>
                    <a:pt x="1212850" y="6171449"/>
                  </a:lnTo>
                  <a:lnTo>
                    <a:pt x="1212056" y="6187322"/>
                  </a:lnTo>
                  <a:lnTo>
                    <a:pt x="1208881" y="6202401"/>
                  </a:lnTo>
                  <a:lnTo>
                    <a:pt x="1205706" y="6216687"/>
                  </a:lnTo>
                  <a:lnTo>
                    <a:pt x="1201738" y="6230971"/>
                  </a:lnTo>
                  <a:lnTo>
                    <a:pt x="1197769" y="6244463"/>
                  </a:lnTo>
                  <a:lnTo>
                    <a:pt x="1192213" y="6258749"/>
                  </a:lnTo>
                  <a:lnTo>
                    <a:pt x="1186656" y="6271447"/>
                  </a:lnTo>
                  <a:lnTo>
                    <a:pt x="1180306" y="6284939"/>
                  </a:lnTo>
                  <a:lnTo>
                    <a:pt x="1166019" y="6309541"/>
                  </a:lnTo>
                  <a:lnTo>
                    <a:pt x="1149350" y="6333349"/>
                  </a:lnTo>
                  <a:lnTo>
                    <a:pt x="1130300" y="6355571"/>
                  </a:lnTo>
                  <a:lnTo>
                    <a:pt x="1111250" y="6375412"/>
                  </a:lnTo>
                  <a:lnTo>
                    <a:pt x="1089025" y="6392871"/>
                  </a:lnTo>
                  <a:lnTo>
                    <a:pt x="1064419" y="6408745"/>
                  </a:lnTo>
                  <a:lnTo>
                    <a:pt x="1040606" y="6423029"/>
                  </a:lnTo>
                  <a:lnTo>
                    <a:pt x="1014413" y="6434141"/>
                  </a:lnTo>
                  <a:lnTo>
                    <a:pt x="1000125" y="6439696"/>
                  </a:lnTo>
                  <a:lnTo>
                    <a:pt x="986631" y="6444457"/>
                  </a:lnTo>
                  <a:lnTo>
                    <a:pt x="972344" y="6447632"/>
                  </a:lnTo>
                  <a:lnTo>
                    <a:pt x="958056" y="6450807"/>
                  </a:lnTo>
                  <a:lnTo>
                    <a:pt x="943769" y="6453187"/>
                  </a:lnTo>
                  <a:lnTo>
                    <a:pt x="928688" y="6455569"/>
                  </a:lnTo>
                  <a:lnTo>
                    <a:pt x="914400" y="6456362"/>
                  </a:lnTo>
                  <a:lnTo>
                    <a:pt x="898525" y="6456362"/>
                  </a:lnTo>
                  <a:lnTo>
                    <a:pt x="881063" y="6455569"/>
                  </a:lnTo>
                  <a:lnTo>
                    <a:pt x="864394" y="6453981"/>
                  </a:lnTo>
                  <a:lnTo>
                    <a:pt x="848519" y="6451600"/>
                  </a:lnTo>
                  <a:lnTo>
                    <a:pt x="831850" y="6450013"/>
                  </a:lnTo>
                  <a:lnTo>
                    <a:pt x="816769" y="6445251"/>
                  </a:lnTo>
                  <a:lnTo>
                    <a:pt x="800894" y="6441283"/>
                  </a:lnTo>
                  <a:lnTo>
                    <a:pt x="785813" y="6435727"/>
                  </a:lnTo>
                  <a:lnTo>
                    <a:pt x="769938" y="6428585"/>
                  </a:lnTo>
                  <a:lnTo>
                    <a:pt x="755650" y="6422236"/>
                  </a:lnTo>
                  <a:lnTo>
                    <a:pt x="741363" y="6414299"/>
                  </a:lnTo>
                  <a:lnTo>
                    <a:pt x="728663" y="6407157"/>
                  </a:lnTo>
                  <a:lnTo>
                    <a:pt x="715169" y="6398427"/>
                  </a:lnTo>
                  <a:lnTo>
                    <a:pt x="702469" y="6388110"/>
                  </a:lnTo>
                  <a:lnTo>
                    <a:pt x="689769" y="6378587"/>
                  </a:lnTo>
                  <a:lnTo>
                    <a:pt x="679450" y="6367475"/>
                  </a:lnTo>
                  <a:lnTo>
                    <a:pt x="668338" y="6356365"/>
                  </a:lnTo>
                  <a:lnTo>
                    <a:pt x="657225" y="6344461"/>
                  </a:lnTo>
                  <a:lnTo>
                    <a:pt x="646906" y="6332556"/>
                  </a:lnTo>
                  <a:lnTo>
                    <a:pt x="638175" y="6319065"/>
                  </a:lnTo>
                  <a:lnTo>
                    <a:pt x="629444" y="6305573"/>
                  </a:lnTo>
                  <a:lnTo>
                    <a:pt x="622300" y="6292875"/>
                  </a:lnTo>
                  <a:lnTo>
                    <a:pt x="614363" y="6278589"/>
                  </a:lnTo>
                  <a:lnTo>
                    <a:pt x="608012" y="6264304"/>
                  </a:lnTo>
                  <a:lnTo>
                    <a:pt x="600869" y="6248431"/>
                  </a:lnTo>
                  <a:lnTo>
                    <a:pt x="596900" y="6234146"/>
                  </a:lnTo>
                  <a:lnTo>
                    <a:pt x="592137" y="6218273"/>
                  </a:lnTo>
                  <a:lnTo>
                    <a:pt x="588169" y="6202401"/>
                  </a:lnTo>
                  <a:lnTo>
                    <a:pt x="585788" y="6185735"/>
                  </a:lnTo>
                  <a:lnTo>
                    <a:pt x="583406" y="6169862"/>
                  </a:lnTo>
                  <a:lnTo>
                    <a:pt x="582613" y="6153196"/>
                  </a:lnTo>
                  <a:lnTo>
                    <a:pt x="582613" y="6136530"/>
                  </a:lnTo>
                  <a:lnTo>
                    <a:pt x="582613" y="6119070"/>
                  </a:lnTo>
                  <a:lnTo>
                    <a:pt x="746125" y="3549302"/>
                  </a:lnTo>
                  <a:lnTo>
                    <a:pt x="749300" y="3496129"/>
                  </a:lnTo>
                  <a:lnTo>
                    <a:pt x="750888" y="3440575"/>
                  </a:lnTo>
                  <a:lnTo>
                    <a:pt x="750888" y="3387402"/>
                  </a:lnTo>
                  <a:lnTo>
                    <a:pt x="749300" y="3331848"/>
                  </a:lnTo>
                  <a:lnTo>
                    <a:pt x="723900" y="2545363"/>
                  </a:lnTo>
                  <a:lnTo>
                    <a:pt x="500063" y="3781835"/>
                  </a:lnTo>
                  <a:lnTo>
                    <a:pt x="496888" y="3794533"/>
                  </a:lnTo>
                  <a:lnTo>
                    <a:pt x="493713" y="3808025"/>
                  </a:lnTo>
                  <a:lnTo>
                    <a:pt x="488950" y="3820723"/>
                  </a:lnTo>
                  <a:lnTo>
                    <a:pt x="484188" y="3833421"/>
                  </a:lnTo>
                  <a:lnTo>
                    <a:pt x="479425" y="3845326"/>
                  </a:lnTo>
                  <a:lnTo>
                    <a:pt x="473869" y="3857230"/>
                  </a:lnTo>
                  <a:lnTo>
                    <a:pt x="466725" y="3868341"/>
                  </a:lnTo>
                  <a:lnTo>
                    <a:pt x="459581" y="3879452"/>
                  </a:lnTo>
                  <a:lnTo>
                    <a:pt x="451644" y="3888975"/>
                  </a:lnTo>
                  <a:lnTo>
                    <a:pt x="443706" y="3900086"/>
                  </a:lnTo>
                  <a:lnTo>
                    <a:pt x="426244" y="3917546"/>
                  </a:lnTo>
                  <a:lnTo>
                    <a:pt x="406400" y="3935006"/>
                  </a:lnTo>
                  <a:lnTo>
                    <a:pt x="385763" y="3949291"/>
                  </a:lnTo>
                  <a:lnTo>
                    <a:pt x="363538" y="3961989"/>
                  </a:lnTo>
                  <a:lnTo>
                    <a:pt x="340519" y="3972306"/>
                  </a:lnTo>
                  <a:lnTo>
                    <a:pt x="315119" y="3980242"/>
                  </a:lnTo>
                  <a:lnTo>
                    <a:pt x="303213" y="3982623"/>
                  </a:lnTo>
                  <a:lnTo>
                    <a:pt x="289719" y="3985004"/>
                  </a:lnTo>
                  <a:lnTo>
                    <a:pt x="277812" y="3986591"/>
                  </a:lnTo>
                  <a:lnTo>
                    <a:pt x="265112" y="3988179"/>
                  </a:lnTo>
                  <a:lnTo>
                    <a:pt x="251619" y="3988179"/>
                  </a:lnTo>
                  <a:lnTo>
                    <a:pt x="238125" y="3988179"/>
                  </a:lnTo>
                  <a:lnTo>
                    <a:pt x="225425" y="3986591"/>
                  </a:lnTo>
                  <a:lnTo>
                    <a:pt x="211931" y="3985004"/>
                  </a:lnTo>
                  <a:lnTo>
                    <a:pt x="197644" y="3982623"/>
                  </a:lnTo>
                  <a:lnTo>
                    <a:pt x="184944" y="3979449"/>
                  </a:lnTo>
                  <a:lnTo>
                    <a:pt x="162719" y="3971512"/>
                  </a:lnTo>
                  <a:lnTo>
                    <a:pt x="140494" y="3961989"/>
                  </a:lnTo>
                  <a:lnTo>
                    <a:pt x="120650" y="3950878"/>
                  </a:lnTo>
                  <a:lnTo>
                    <a:pt x="100806" y="3938180"/>
                  </a:lnTo>
                  <a:lnTo>
                    <a:pt x="83344" y="3923101"/>
                  </a:lnTo>
                  <a:lnTo>
                    <a:pt x="68262" y="3908022"/>
                  </a:lnTo>
                  <a:lnTo>
                    <a:pt x="52387" y="3890562"/>
                  </a:lnTo>
                  <a:lnTo>
                    <a:pt x="39687" y="3872309"/>
                  </a:lnTo>
                  <a:lnTo>
                    <a:pt x="28575" y="3853262"/>
                  </a:lnTo>
                  <a:lnTo>
                    <a:pt x="19050" y="3831834"/>
                  </a:lnTo>
                  <a:lnTo>
                    <a:pt x="11112" y="3811200"/>
                  </a:lnTo>
                  <a:lnTo>
                    <a:pt x="5556" y="3788978"/>
                  </a:lnTo>
                  <a:lnTo>
                    <a:pt x="2381" y="3765963"/>
                  </a:lnTo>
                  <a:lnTo>
                    <a:pt x="0" y="3742948"/>
                  </a:lnTo>
                  <a:lnTo>
                    <a:pt x="794" y="3719932"/>
                  </a:lnTo>
                  <a:lnTo>
                    <a:pt x="3175" y="3696123"/>
                  </a:lnTo>
                  <a:lnTo>
                    <a:pt x="304006" y="1830304"/>
                  </a:lnTo>
                  <a:lnTo>
                    <a:pt x="308769" y="1807289"/>
                  </a:lnTo>
                  <a:lnTo>
                    <a:pt x="313531" y="1785861"/>
                  </a:lnTo>
                  <a:lnTo>
                    <a:pt x="318294" y="1764433"/>
                  </a:lnTo>
                  <a:lnTo>
                    <a:pt x="325437" y="1743005"/>
                  </a:lnTo>
                  <a:lnTo>
                    <a:pt x="332581" y="1721577"/>
                  </a:lnTo>
                  <a:lnTo>
                    <a:pt x="340519" y="1700942"/>
                  </a:lnTo>
                  <a:lnTo>
                    <a:pt x="349250" y="1681102"/>
                  </a:lnTo>
                  <a:lnTo>
                    <a:pt x="359569" y="1661261"/>
                  </a:lnTo>
                  <a:lnTo>
                    <a:pt x="369094" y="1641420"/>
                  </a:lnTo>
                  <a:lnTo>
                    <a:pt x="380206" y="1623167"/>
                  </a:lnTo>
                  <a:lnTo>
                    <a:pt x="391319" y="1604120"/>
                  </a:lnTo>
                  <a:lnTo>
                    <a:pt x="403225" y="1585866"/>
                  </a:lnTo>
                  <a:lnTo>
                    <a:pt x="416719" y="1567613"/>
                  </a:lnTo>
                  <a:lnTo>
                    <a:pt x="429419" y="1551740"/>
                  </a:lnTo>
                  <a:lnTo>
                    <a:pt x="443706" y="1535074"/>
                  </a:lnTo>
                  <a:lnTo>
                    <a:pt x="459581" y="1518408"/>
                  </a:lnTo>
                  <a:lnTo>
                    <a:pt x="474663" y="1503329"/>
                  </a:lnTo>
                  <a:lnTo>
                    <a:pt x="489744" y="1487457"/>
                  </a:lnTo>
                  <a:lnTo>
                    <a:pt x="506413" y="1473171"/>
                  </a:lnTo>
                  <a:lnTo>
                    <a:pt x="523081" y="1460473"/>
                  </a:lnTo>
                  <a:lnTo>
                    <a:pt x="540544" y="1446981"/>
                  </a:lnTo>
                  <a:lnTo>
                    <a:pt x="558006" y="1435077"/>
                  </a:lnTo>
                  <a:lnTo>
                    <a:pt x="577056" y="1423173"/>
                  </a:lnTo>
                  <a:lnTo>
                    <a:pt x="595313" y="1412062"/>
                  </a:lnTo>
                  <a:lnTo>
                    <a:pt x="615156" y="1400951"/>
                  </a:lnTo>
                  <a:lnTo>
                    <a:pt x="635000" y="1391428"/>
                  </a:lnTo>
                  <a:lnTo>
                    <a:pt x="654844" y="1382698"/>
                  </a:lnTo>
                  <a:lnTo>
                    <a:pt x="675481" y="1373174"/>
                  </a:lnTo>
                  <a:lnTo>
                    <a:pt x="696913" y="1366825"/>
                  </a:lnTo>
                  <a:lnTo>
                    <a:pt x="718344" y="1358889"/>
                  </a:lnTo>
                  <a:lnTo>
                    <a:pt x="740569" y="1354127"/>
                  </a:lnTo>
                  <a:lnTo>
                    <a:pt x="762794" y="1348572"/>
                  </a:lnTo>
                  <a:close/>
                  <a:moveTo>
                    <a:pt x="1457276" y="0"/>
                  </a:moveTo>
                  <a:cubicBezTo>
                    <a:pt x="1769427" y="0"/>
                    <a:pt x="2022476" y="253049"/>
                    <a:pt x="2022476" y="565200"/>
                  </a:cubicBezTo>
                  <a:cubicBezTo>
                    <a:pt x="2022476" y="877351"/>
                    <a:pt x="1769427" y="1130400"/>
                    <a:pt x="1457276" y="1130400"/>
                  </a:cubicBezTo>
                  <a:cubicBezTo>
                    <a:pt x="1145125" y="1130400"/>
                    <a:pt x="892076" y="877351"/>
                    <a:pt x="892076" y="565200"/>
                  </a:cubicBezTo>
                  <a:cubicBezTo>
                    <a:pt x="892076" y="253049"/>
                    <a:pt x="1145125" y="0"/>
                    <a:pt x="1457276"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0" name="任意多边形 9"/>
            <p:cNvSpPr/>
            <p:nvPr/>
          </p:nvSpPr>
          <p:spPr>
            <a:xfrm>
              <a:off x="12316201" y="3128963"/>
              <a:ext cx="2332038" cy="6456362"/>
            </a:xfrm>
            <a:custGeom>
              <a:avLst/>
              <a:gdLst>
                <a:gd name="connsiteX0" fmla="*/ 461806 w 2332038"/>
                <a:gd name="connsiteY0" fmla="*/ 1287462 h 6456362"/>
                <a:gd name="connsiteX1" fmla="*/ 677632 w 2332038"/>
                <a:gd name="connsiteY1" fmla="*/ 2108074 h 6456362"/>
                <a:gd name="connsiteX2" fmla="*/ 794274 w 2332038"/>
                <a:gd name="connsiteY2" fmla="*/ 1538249 h 6456362"/>
                <a:gd name="connsiteX3" fmla="*/ 680013 w 2332038"/>
                <a:gd name="connsiteY3" fmla="*/ 1424760 h 6456362"/>
                <a:gd name="connsiteX4" fmla="*/ 808556 w 2332038"/>
                <a:gd name="connsiteY4" fmla="*/ 1296986 h 6456362"/>
                <a:gd name="connsiteX5" fmla="*/ 875209 w 2332038"/>
                <a:gd name="connsiteY5" fmla="*/ 1296986 h 6456362"/>
                <a:gd name="connsiteX6" fmla="*/ 941861 w 2332038"/>
                <a:gd name="connsiteY6" fmla="*/ 1296986 h 6456362"/>
                <a:gd name="connsiteX7" fmla="*/ 1069611 w 2332038"/>
                <a:gd name="connsiteY7" fmla="*/ 1424760 h 6456362"/>
                <a:gd name="connsiteX8" fmla="*/ 956144 w 2332038"/>
                <a:gd name="connsiteY8" fmla="*/ 1538249 h 6456362"/>
                <a:gd name="connsiteX9" fmla="*/ 1072785 w 2332038"/>
                <a:gd name="connsiteY9" fmla="*/ 2108074 h 6456362"/>
                <a:gd name="connsiteX10" fmla="*/ 1287818 w 2332038"/>
                <a:gd name="connsiteY10" fmla="*/ 1287462 h 6456362"/>
                <a:gd name="connsiteX11" fmla="*/ 1570297 w 2332038"/>
                <a:gd name="connsiteY11" fmla="*/ 1348572 h 6456362"/>
                <a:gd name="connsiteX12" fmla="*/ 1592515 w 2332038"/>
                <a:gd name="connsiteY12" fmla="*/ 1354127 h 6456362"/>
                <a:gd name="connsiteX13" fmla="*/ 1614732 w 2332038"/>
                <a:gd name="connsiteY13" fmla="*/ 1358889 h 6456362"/>
                <a:gd name="connsiteX14" fmla="*/ 1635363 w 2332038"/>
                <a:gd name="connsiteY14" fmla="*/ 1366825 h 6456362"/>
                <a:gd name="connsiteX15" fmla="*/ 1657580 w 2332038"/>
                <a:gd name="connsiteY15" fmla="*/ 1373174 h 6456362"/>
                <a:gd name="connsiteX16" fmla="*/ 1677417 w 2332038"/>
                <a:gd name="connsiteY16" fmla="*/ 1382698 h 6456362"/>
                <a:gd name="connsiteX17" fmla="*/ 1698048 w 2332038"/>
                <a:gd name="connsiteY17" fmla="*/ 1391428 h 6456362"/>
                <a:gd name="connsiteX18" fmla="*/ 1717885 w 2332038"/>
                <a:gd name="connsiteY18" fmla="*/ 1400951 h 6456362"/>
                <a:gd name="connsiteX19" fmla="*/ 1736135 w 2332038"/>
                <a:gd name="connsiteY19" fmla="*/ 1412062 h 6456362"/>
                <a:gd name="connsiteX20" fmla="*/ 1755178 w 2332038"/>
                <a:gd name="connsiteY20" fmla="*/ 1423173 h 6456362"/>
                <a:gd name="connsiteX21" fmla="*/ 1773428 w 2332038"/>
                <a:gd name="connsiteY21" fmla="*/ 1435077 h 6456362"/>
                <a:gd name="connsiteX22" fmla="*/ 1792472 w 2332038"/>
                <a:gd name="connsiteY22" fmla="*/ 1446981 h 6456362"/>
                <a:gd name="connsiteX23" fmla="*/ 1809135 w 2332038"/>
                <a:gd name="connsiteY23" fmla="*/ 1460473 h 6456362"/>
                <a:gd name="connsiteX24" fmla="*/ 1826591 w 2332038"/>
                <a:gd name="connsiteY24" fmla="*/ 1473171 h 6456362"/>
                <a:gd name="connsiteX25" fmla="*/ 1843254 w 2332038"/>
                <a:gd name="connsiteY25" fmla="*/ 1487457 h 6456362"/>
                <a:gd name="connsiteX26" fmla="*/ 1858331 w 2332038"/>
                <a:gd name="connsiteY26" fmla="*/ 1503329 h 6456362"/>
                <a:gd name="connsiteX27" fmla="*/ 1873407 w 2332038"/>
                <a:gd name="connsiteY27" fmla="*/ 1518408 h 6456362"/>
                <a:gd name="connsiteX28" fmla="*/ 1887689 w 2332038"/>
                <a:gd name="connsiteY28" fmla="*/ 1535074 h 6456362"/>
                <a:gd name="connsiteX29" fmla="*/ 1901972 w 2332038"/>
                <a:gd name="connsiteY29" fmla="*/ 1551740 h 6456362"/>
                <a:gd name="connsiteX30" fmla="*/ 1916255 w 2332038"/>
                <a:gd name="connsiteY30" fmla="*/ 1567613 h 6456362"/>
                <a:gd name="connsiteX31" fmla="*/ 1928950 w 2332038"/>
                <a:gd name="connsiteY31" fmla="*/ 1585866 h 6456362"/>
                <a:gd name="connsiteX32" fmla="*/ 1940853 w 2332038"/>
                <a:gd name="connsiteY32" fmla="*/ 1604120 h 6456362"/>
                <a:gd name="connsiteX33" fmla="*/ 1952755 w 2332038"/>
                <a:gd name="connsiteY33" fmla="*/ 1623167 h 6456362"/>
                <a:gd name="connsiteX34" fmla="*/ 1963863 w 2332038"/>
                <a:gd name="connsiteY34" fmla="*/ 1641420 h 6456362"/>
                <a:gd name="connsiteX35" fmla="*/ 1973385 w 2332038"/>
                <a:gd name="connsiteY35" fmla="*/ 1661261 h 6456362"/>
                <a:gd name="connsiteX36" fmla="*/ 1983700 w 2332038"/>
                <a:gd name="connsiteY36" fmla="*/ 1681102 h 6456362"/>
                <a:gd name="connsiteX37" fmla="*/ 1990842 w 2332038"/>
                <a:gd name="connsiteY37" fmla="*/ 1700942 h 6456362"/>
                <a:gd name="connsiteX38" fmla="*/ 2000364 w 2332038"/>
                <a:gd name="connsiteY38" fmla="*/ 1721577 h 6456362"/>
                <a:gd name="connsiteX39" fmla="*/ 2006711 w 2332038"/>
                <a:gd name="connsiteY39" fmla="*/ 1743005 h 6456362"/>
                <a:gd name="connsiteX40" fmla="*/ 2013059 w 2332038"/>
                <a:gd name="connsiteY40" fmla="*/ 1764433 h 6456362"/>
                <a:gd name="connsiteX41" fmla="*/ 2018614 w 2332038"/>
                <a:gd name="connsiteY41" fmla="*/ 1785861 h 6456362"/>
                <a:gd name="connsiteX42" fmla="*/ 2024168 w 2332038"/>
                <a:gd name="connsiteY42" fmla="*/ 1807289 h 6456362"/>
                <a:gd name="connsiteX43" fmla="*/ 2027342 w 2332038"/>
                <a:gd name="connsiteY43" fmla="*/ 1830304 h 6456362"/>
                <a:gd name="connsiteX44" fmla="*/ 2329658 w 2332038"/>
                <a:gd name="connsiteY44" fmla="*/ 3696123 h 6456362"/>
                <a:gd name="connsiteX45" fmla="*/ 2332038 w 2332038"/>
                <a:gd name="connsiteY45" fmla="*/ 3719932 h 6456362"/>
                <a:gd name="connsiteX46" fmla="*/ 2332038 w 2332038"/>
                <a:gd name="connsiteY46" fmla="*/ 3742948 h 6456362"/>
                <a:gd name="connsiteX47" fmla="*/ 2330451 w 2332038"/>
                <a:gd name="connsiteY47" fmla="*/ 3765963 h 6456362"/>
                <a:gd name="connsiteX48" fmla="*/ 2326484 w 2332038"/>
                <a:gd name="connsiteY48" fmla="*/ 3788978 h 6456362"/>
                <a:gd name="connsiteX49" fmla="*/ 2320929 w 2332038"/>
                <a:gd name="connsiteY49" fmla="*/ 3811200 h 6456362"/>
                <a:gd name="connsiteX50" fmla="*/ 2312995 w 2332038"/>
                <a:gd name="connsiteY50" fmla="*/ 3831834 h 6456362"/>
                <a:gd name="connsiteX51" fmla="*/ 2304266 w 2332038"/>
                <a:gd name="connsiteY51" fmla="*/ 3853262 h 6456362"/>
                <a:gd name="connsiteX52" fmla="*/ 2292364 w 2332038"/>
                <a:gd name="connsiteY52" fmla="*/ 3872309 h 6456362"/>
                <a:gd name="connsiteX53" fmla="*/ 2278875 w 2332038"/>
                <a:gd name="connsiteY53" fmla="*/ 3890562 h 6456362"/>
                <a:gd name="connsiteX54" fmla="*/ 2264592 w 2332038"/>
                <a:gd name="connsiteY54" fmla="*/ 3908022 h 6456362"/>
                <a:gd name="connsiteX55" fmla="*/ 2247929 w 2332038"/>
                <a:gd name="connsiteY55" fmla="*/ 3923101 h 6456362"/>
                <a:gd name="connsiteX56" fmla="*/ 2230473 w 2332038"/>
                <a:gd name="connsiteY56" fmla="*/ 3938180 h 6456362"/>
                <a:gd name="connsiteX57" fmla="*/ 2212223 w 2332038"/>
                <a:gd name="connsiteY57" fmla="*/ 3950878 h 6456362"/>
                <a:gd name="connsiteX58" fmla="*/ 2192386 w 2332038"/>
                <a:gd name="connsiteY58" fmla="*/ 3961989 h 6456362"/>
                <a:gd name="connsiteX59" fmla="*/ 2170168 w 2332038"/>
                <a:gd name="connsiteY59" fmla="*/ 3971512 h 6456362"/>
                <a:gd name="connsiteX60" fmla="*/ 2147157 w 2332038"/>
                <a:gd name="connsiteY60" fmla="*/ 3979449 h 6456362"/>
                <a:gd name="connsiteX61" fmla="*/ 2133668 w 2332038"/>
                <a:gd name="connsiteY61" fmla="*/ 3982623 h 6456362"/>
                <a:gd name="connsiteX62" fmla="*/ 2120972 w 2332038"/>
                <a:gd name="connsiteY62" fmla="*/ 3985004 h 6456362"/>
                <a:gd name="connsiteX63" fmla="*/ 2107483 w 2332038"/>
                <a:gd name="connsiteY63" fmla="*/ 3986591 h 6456362"/>
                <a:gd name="connsiteX64" fmla="*/ 2094788 w 2332038"/>
                <a:gd name="connsiteY64" fmla="*/ 3988179 h 6456362"/>
                <a:gd name="connsiteX65" fmla="*/ 2081298 w 2332038"/>
                <a:gd name="connsiteY65" fmla="*/ 3988179 h 6456362"/>
                <a:gd name="connsiteX66" fmla="*/ 2067809 w 2332038"/>
                <a:gd name="connsiteY66" fmla="*/ 3988179 h 6456362"/>
                <a:gd name="connsiteX67" fmla="*/ 2055114 w 2332038"/>
                <a:gd name="connsiteY67" fmla="*/ 3986591 h 6456362"/>
                <a:gd name="connsiteX68" fmla="*/ 2041624 w 2332038"/>
                <a:gd name="connsiteY68" fmla="*/ 3985004 h 6456362"/>
                <a:gd name="connsiteX69" fmla="*/ 2029722 w 2332038"/>
                <a:gd name="connsiteY69" fmla="*/ 3982623 h 6456362"/>
                <a:gd name="connsiteX70" fmla="*/ 2016233 w 2332038"/>
                <a:gd name="connsiteY70" fmla="*/ 3980242 h 6456362"/>
                <a:gd name="connsiteX71" fmla="*/ 1992429 w 2332038"/>
                <a:gd name="connsiteY71" fmla="*/ 3972306 h 6456362"/>
                <a:gd name="connsiteX72" fmla="*/ 1969418 w 2332038"/>
                <a:gd name="connsiteY72" fmla="*/ 3961989 h 6456362"/>
                <a:gd name="connsiteX73" fmla="*/ 1946407 w 2332038"/>
                <a:gd name="connsiteY73" fmla="*/ 3949291 h 6456362"/>
                <a:gd name="connsiteX74" fmla="*/ 1924983 w 2332038"/>
                <a:gd name="connsiteY74" fmla="*/ 3935006 h 6456362"/>
                <a:gd name="connsiteX75" fmla="*/ 1906733 w 2332038"/>
                <a:gd name="connsiteY75" fmla="*/ 3917546 h 6456362"/>
                <a:gd name="connsiteX76" fmla="*/ 1889276 w 2332038"/>
                <a:gd name="connsiteY76" fmla="*/ 3900086 h 6456362"/>
                <a:gd name="connsiteX77" fmla="*/ 1880548 w 2332038"/>
                <a:gd name="connsiteY77" fmla="*/ 3888975 h 6456362"/>
                <a:gd name="connsiteX78" fmla="*/ 1872613 w 2332038"/>
                <a:gd name="connsiteY78" fmla="*/ 3879452 h 6456362"/>
                <a:gd name="connsiteX79" fmla="*/ 1866265 w 2332038"/>
                <a:gd name="connsiteY79" fmla="*/ 3868341 h 6456362"/>
                <a:gd name="connsiteX80" fmla="*/ 1859124 w 2332038"/>
                <a:gd name="connsiteY80" fmla="*/ 3857230 h 6456362"/>
                <a:gd name="connsiteX81" fmla="*/ 1853570 w 2332038"/>
                <a:gd name="connsiteY81" fmla="*/ 3845326 h 6456362"/>
                <a:gd name="connsiteX82" fmla="*/ 1848809 w 2332038"/>
                <a:gd name="connsiteY82" fmla="*/ 3833421 h 6456362"/>
                <a:gd name="connsiteX83" fmla="*/ 1843254 w 2332038"/>
                <a:gd name="connsiteY83" fmla="*/ 3820723 h 6456362"/>
                <a:gd name="connsiteX84" fmla="*/ 1838494 w 2332038"/>
                <a:gd name="connsiteY84" fmla="*/ 3808025 h 6456362"/>
                <a:gd name="connsiteX85" fmla="*/ 1835320 w 2332038"/>
                <a:gd name="connsiteY85" fmla="*/ 3794533 h 6456362"/>
                <a:gd name="connsiteX86" fmla="*/ 1832939 w 2332038"/>
                <a:gd name="connsiteY86" fmla="*/ 3781835 h 6456362"/>
                <a:gd name="connsiteX87" fmla="*/ 1609178 w 2332038"/>
                <a:gd name="connsiteY87" fmla="*/ 2545363 h 6456362"/>
                <a:gd name="connsiteX88" fmla="*/ 1582199 w 2332038"/>
                <a:gd name="connsiteY88" fmla="*/ 3331848 h 6456362"/>
                <a:gd name="connsiteX89" fmla="*/ 1581406 w 2332038"/>
                <a:gd name="connsiteY89" fmla="*/ 3387402 h 6456362"/>
                <a:gd name="connsiteX90" fmla="*/ 1581406 w 2332038"/>
                <a:gd name="connsiteY90" fmla="*/ 3440575 h 6456362"/>
                <a:gd name="connsiteX91" fmla="*/ 1583786 w 2332038"/>
                <a:gd name="connsiteY91" fmla="*/ 3496129 h 6456362"/>
                <a:gd name="connsiteX92" fmla="*/ 1586167 w 2332038"/>
                <a:gd name="connsiteY92" fmla="*/ 3549302 h 6456362"/>
                <a:gd name="connsiteX93" fmla="*/ 1749624 w 2332038"/>
                <a:gd name="connsiteY93" fmla="*/ 6119070 h 6456362"/>
                <a:gd name="connsiteX94" fmla="*/ 1750417 w 2332038"/>
                <a:gd name="connsiteY94" fmla="*/ 6136530 h 6456362"/>
                <a:gd name="connsiteX95" fmla="*/ 1750417 w 2332038"/>
                <a:gd name="connsiteY95" fmla="*/ 6153196 h 6456362"/>
                <a:gd name="connsiteX96" fmla="*/ 1749624 w 2332038"/>
                <a:gd name="connsiteY96" fmla="*/ 6169862 h 6456362"/>
                <a:gd name="connsiteX97" fmla="*/ 1747243 w 2332038"/>
                <a:gd name="connsiteY97" fmla="*/ 6185735 h 6456362"/>
                <a:gd name="connsiteX98" fmla="*/ 1744069 w 2332038"/>
                <a:gd name="connsiteY98" fmla="*/ 6202401 h 6456362"/>
                <a:gd name="connsiteX99" fmla="*/ 1740896 w 2332038"/>
                <a:gd name="connsiteY99" fmla="*/ 6218273 h 6456362"/>
                <a:gd name="connsiteX100" fmla="*/ 1736135 w 2332038"/>
                <a:gd name="connsiteY100" fmla="*/ 6234146 h 6456362"/>
                <a:gd name="connsiteX101" fmla="*/ 1730580 w 2332038"/>
                <a:gd name="connsiteY101" fmla="*/ 6248431 h 6456362"/>
                <a:gd name="connsiteX102" fmla="*/ 1725026 w 2332038"/>
                <a:gd name="connsiteY102" fmla="*/ 6264304 h 6456362"/>
                <a:gd name="connsiteX103" fmla="*/ 1718678 w 2332038"/>
                <a:gd name="connsiteY103" fmla="*/ 6278589 h 6456362"/>
                <a:gd name="connsiteX104" fmla="*/ 1710743 w 2332038"/>
                <a:gd name="connsiteY104" fmla="*/ 6292875 h 6456362"/>
                <a:gd name="connsiteX105" fmla="*/ 1703602 w 2332038"/>
                <a:gd name="connsiteY105" fmla="*/ 6305573 h 6456362"/>
                <a:gd name="connsiteX106" fmla="*/ 1694874 w 2332038"/>
                <a:gd name="connsiteY106" fmla="*/ 6319065 h 6456362"/>
                <a:gd name="connsiteX107" fmla="*/ 1686145 w 2332038"/>
                <a:gd name="connsiteY107" fmla="*/ 6332556 h 6456362"/>
                <a:gd name="connsiteX108" fmla="*/ 1675037 w 2332038"/>
                <a:gd name="connsiteY108" fmla="*/ 6344461 h 6456362"/>
                <a:gd name="connsiteX109" fmla="*/ 1664721 w 2332038"/>
                <a:gd name="connsiteY109" fmla="*/ 6356365 h 6456362"/>
                <a:gd name="connsiteX110" fmla="*/ 1653613 w 2332038"/>
                <a:gd name="connsiteY110" fmla="*/ 6367475 h 6456362"/>
                <a:gd name="connsiteX111" fmla="*/ 1641711 w 2332038"/>
                <a:gd name="connsiteY111" fmla="*/ 6378587 h 6456362"/>
                <a:gd name="connsiteX112" fmla="*/ 1629808 w 2332038"/>
                <a:gd name="connsiteY112" fmla="*/ 6388110 h 6456362"/>
                <a:gd name="connsiteX113" fmla="*/ 1617906 w 2332038"/>
                <a:gd name="connsiteY113" fmla="*/ 6398427 h 6456362"/>
                <a:gd name="connsiteX114" fmla="*/ 1604417 w 2332038"/>
                <a:gd name="connsiteY114" fmla="*/ 6407157 h 6456362"/>
                <a:gd name="connsiteX115" fmla="*/ 1590134 w 2332038"/>
                <a:gd name="connsiteY115" fmla="*/ 6414299 h 6456362"/>
                <a:gd name="connsiteX116" fmla="*/ 1577439 w 2332038"/>
                <a:gd name="connsiteY116" fmla="*/ 6422236 h 6456362"/>
                <a:gd name="connsiteX117" fmla="*/ 1561569 w 2332038"/>
                <a:gd name="connsiteY117" fmla="*/ 6428585 h 6456362"/>
                <a:gd name="connsiteX118" fmla="*/ 1547286 w 2332038"/>
                <a:gd name="connsiteY118" fmla="*/ 6435727 h 6456362"/>
                <a:gd name="connsiteX119" fmla="*/ 1532210 w 2332038"/>
                <a:gd name="connsiteY119" fmla="*/ 6441283 h 6456362"/>
                <a:gd name="connsiteX120" fmla="*/ 1516341 w 2332038"/>
                <a:gd name="connsiteY120" fmla="*/ 6445251 h 6456362"/>
                <a:gd name="connsiteX121" fmla="*/ 1500471 w 2332038"/>
                <a:gd name="connsiteY121" fmla="*/ 6450013 h 6456362"/>
                <a:gd name="connsiteX122" fmla="*/ 1484601 w 2332038"/>
                <a:gd name="connsiteY122" fmla="*/ 6451600 h 6456362"/>
                <a:gd name="connsiteX123" fmla="*/ 1468732 w 2332038"/>
                <a:gd name="connsiteY123" fmla="*/ 6453981 h 6456362"/>
                <a:gd name="connsiteX124" fmla="*/ 1450482 w 2332038"/>
                <a:gd name="connsiteY124" fmla="*/ 6455569 h 6456362"/>
                <a:gd name="connsiteX125" fmla="*/ 1434612 w 2332038"/>
                <a:gd name="connsiteY125" fmla="*/ 6456362 h 6456362"/>
                <a:gd name="connsiteX126" fmla="*/ 1418743 w 2332038"/>
                <a:gd name="connsiteY126" fmla="*/ 6456362 h 6456362"/>
                <a:gd name="connsiteX127" fmla="*/ 1403666 w 2332038"/>
                <a:gd name="connsiteY127" fmla="*/ 6455569 h 6456362"/>
                <a:gd name="connsiteX128" fmla="*/ 1389384 w 2332038"/>
                <a:gd name="connsiteY128" fmla="*/ 6453187 h 6456362"/>
                <a:gd name="connsiteX129" fmla="*/ 1375101 w 2332038"/>
                <a:gd name="connsiteY129" fmla="*/ 6450807 h 6456362"/>
                <a:gd name="connsiteX130" fmla="*/ 1360819 w 2332038"/>
                <a:gd name="connsiteY130" fmla="*/ 6447632 h 6456362"/>
                <a:gd name="connsiteX131" fmla="*/ 1346536 w 2332038"/>
                <a:gd name="connsiteY131" fmla="*/ 6444457 h 6456362"/>
                <a:gd name="connsiteX132" fmla="*/ 1332253 w 2332038"/>
                <a:gd name="connsiteY132" fmla="*/ 6439696 h 6456362"/>
                <a:gd name="connsiteX133" fmla="*/ 1318764 w 2332038"/>
                <a:gd name="connsiteY133" fmla="*/ 6434141 h 6456362"/>
                <a:gd name="connsiteX134" fmla="*/ 1292579 w 2332038"/>
                <a:gd name="connsiteY134" fmla="*/ 6423029 h 6456362"/>
                <a:gd name="connsiteX135" fmla="*/ 1267188 w 2332038"/>
                <a:gd name="connsiteY135" fmla="*/ 6408745 h 6456362"/>
                <a:gd name="connsiteX136" fmla="*/ 1244177 w 2332038"/>
                <a:gd name="connsiteY136" fmla="*/ 6392871 h 6456362"/>
                <a:gd name="connsiteX137" fmla="*/ 1221960 w 2332038"/>
                <a:gd name="connsiteY137" fmla="*/ 6375412 h 6456362"/>
                <a:gd name="connsiteX138" fmla="*/ 1201329 w 2332038"/>
                <a:gd name="connsiteY138" fmla="*/ 6355571 h 6456362"/>
                <a:gd name="connsiteX139" fmla="*/ 1183872 w 2332038"/>
                <a:gd name="connsiteY139" fmla="*/ 6333349 h 6456362"/>
                <a:gd name="connsiteX140" fmla="*/ 1167209 w 2332038"/>
                <a:gd name="connsiteY140" fmla="*/ 6309541 h 6456362"/>
                <a:gd name="connsiteX141" fmla="*/ 1152927 w 2332038"/>
                <a:gd name="connsiteY141" fmla="*/ 6284939 h 6456362"/>
                <a:gd name="connsiteX142" fmla="*/ 1146579 w 2332038"/>
                <a:gd name="connsiteY142" fmla="*/ 6271447 h 6456362"/>
                <a:gd name="connsiteX143" fmla="*/ 1141025 w 2332038"/>
                <a:gd name="connsiteY143" fmla="*/ 6258749 h 6456362"/>
                <a:gd name="connsiteX144" fmla="*/ 1135470 w 2332038"/>
                <a:gd name="connsiteY144" fmla="*/ 6244463 h 6456362"/>
                <a:gd name="connsiteX145" fmla="*/ 1131503 w 2332038"/>
                <a:gd name="connsiteY145" fmla="*/ 6230971 h 6456362"/>
                <a:gd name="connsiteX146" fmla="*/ 1126742 w 2332038"/>
                <a:gd name="connsiteY146" fmla="*/ 6216687 h 6456362"/>
                <a:gd name="connsiteX147" fmla="*/ 1123568 w 2332038"/>
                <a:gd name="connsiteY147" fmla="*/ 6202401 h 6456362"/>
                <a:gd name="connsiteX148" fmla="*/ 1121188 w 2332038"/>
                <a:gd name="connsiteY148" fmla="*/ 6187322 h 6456362"/>
                <a:gd name="connsiteX149" fmla="*/ 1118807 w 2332038"/>
                <a:gd name="connsiteY149" fmla="*/ 6171449 h 6456362"/>
                <a:gd name="connsiteX150" fmla="*/ 875209 w 2332038"/>
                <a:gd name="connsiteY150" fmla="*/ 3814374 h 6456362"/>
                <a:gd name="connsiteX151" fmla="*/ 631610 w 2332038"/>
                <a:gd name="connsiteY151" fmla="*/ 6171449 h 6456362"/>
                <a:gd name="connsiteX152" fmla="*/ 629230 w 2332038"/>
                <a:gd name="connsiteY152" fmla="*/ 6187322 h 6456362"/>
                <a:gd name="connsiteX153" fmla="*/ 626849 w 2332038"/>
                <a:gd name="connsiteY153" fmla="*/ 6202401 h 6456362"/>
                <a:gd name="connsiteX154" fmla="*/ 623676 w 2332038"/>
                <a:gd name="connsiteY154" fmla="*/ 6216687 h 6456362"/>
                <a:gd name="connsiteX155" fmla="*/ 618915 w 2332038"/>
                <a:gd name="connsiteY155" fmla="*/ 6230971 h 6456362"/>
                <a:gd name="connsiteX156" fmla="*/ 614947 w 2332038"/>
                <a:gd name="connsiteY156" fmla="*/ 6244463 h 6456362"/>
                <a:gd name="connsiteX157" fmla="*/ 609393 w 2332038"/>
                <a:gd name="connsiteY157" fmla="*/ 6258749 h 6456362"/>
                <a:gd name="connsiteX158" fmla="*/ 603839 w 2332038"/>
                <a:gd name="connsiteY158" fmla="*/ 6271447 h 6456362"/>
                <a:gd name="connsiteX159" fmla="*/ 597491 w 2332038"/>
                <a:gd name="connsiteY159" fmla="*/ 6284939 h 6456362"/>
                <a:gd name="connsiteX160" fmla="*/ 583208 w 2332038"/>
                <a:gd name="connsiteY160" fmla="*/ 6309541 h 6456362"/>
                <a:gd name="connsiteX161" fmla="*/ 566545 w 2332038"/>
                <a:gd name="connsiteY161" fmla="*/ 6333349 h 6456362"/>
                <a:gd name="connsiteX162" fmla="*/ 549088 w 2332038"/>
                <a:gd name="connsiteY162" fmla="*/ 6355571 h 6456362"/>
                <a:gd name="connsiteX163" fmla="*/ 528458 w 2332038"/>
                <a:gd name="connsiteY163" fmla="*/ 6375412 h 6456362"/>
                <a:gd name="connsiteX164" fmla="*/ 506241 w 2332038"/>
                <a:gd name="connsiteY164" fmla="*/ 6392871 h 6456362"/>
                <a:gd name="connsiteX165" fmla="*/ 483230 w 2332038"/>
                <a:gd name="connsiteY165" fmla="*/ 6408745 h 6456362"/>
                <a:gd name="connsiteX166" fmla="*/ 457838 w 2332038"/>
                <a:gd name="connsiteY166" fmla="*/ 6423029 h 6456362"/>
                <a:gd name="connsiteX167" fmla="*/ 431653 w 2332038"/>
                <a:gd name="connsiteY167" fmla="*/ 6434141 h 6456362"/>
                <a:gd name="connsiteX168" fmla="*/ 418164 w 2332038"/>
                <a:gd name="connsiteY168" fmla="*/ 6439696 h 6456362"/>
                <a:gd name="connsiteX169" fmla="*/ 403882 w 2332038"/>
                <a:gd name="connsiteY169" fmla="*/ 6444457 h 6456362"/>
                <a:gd name="connsiteX170" fmla="*/ 389599 w 2332038"/>
                <a:gd name="connsiteY170" fmla="*/ 6447632 h 6456362"/>
                <a:gd name="connsiteX171" fmla="*/ 375316 w 2332038"/>
                <a:gd name="connsiteY171" fmla="*/ 6450807 h 6456362"/>
                <a:gd name="connsiteX172" fmla="*/ 361034 w 2332038"/>
                <a:gd name="connsiteY172" fmla="*/ 6453187 h 6456362"/>
                <a:gd name="connsiteX173" fmla="*/ 346751 w 2332038"/>
                <a:gd name="connsiteY173" fmla="*/ 6455569 h 6456362"/>
                <a:gd name="connsiteX174" fmla="*/ 331675 w 2332038"/>
                <a:gd name="connsiteY174" fmla="*/ 6456362 h 6456362"/>
                <a:gd name="connsiteX175" fmla="*/ 315805 w 2332038"/>
                <a:gd name="connsiteY175" fmla="*/ 6456362 h 6456362"/>
                <a:gd name="connsiteX176" fmla="*/ 299935 w 2332038"/>
                <a:gd name="connsiteY176" fmla="*/ 6455569 h 6456362"/>
                <a:gd name="connsiteX177" fmla="*/ 281685 w 2332038"/>
                <a:gd name="connsiteY177" fmla="*/ 6453981 h 6456362"/>
                <a:gd name="connsiteX178" fmla="*/ 265816 w 2332038"/>
                <a:gd name="connsiteY178" fmla="*/ 6451600 h 6456362"/>
                <a:gd name="connsiteX179" fmla="*/ 249946 w 2332038"/>
                <a:gd name="connsiteY179" fmla="*/ 6450013 h 6456362"/>
                <a:gd name="connsiteX180" fmla="*/ 234076 w 2332038"/>
                <a:gd name="connsiteY180" fmla="*/ 6445251 h 6456362"/>
                <a:gd name="connsiteX181" fmla="*/ 218207 w 2332038"/>
                <a:gd name="connsiteY181" fmla="*/ 6441283 h 6456362"/>
                <a:gd name="connsiteX182" fmla="*/ 203131 w 2332038"/>
                <a:gd name="connsiteY182" fmla="*/ 6435727 h 6456362"/>
                <a:gd name="connsiteX183" fmla="*/ 188848 w 2332038"/>
                <a:gd name="connsiteY183" fmla="*/ 6428585 h 6456362"/>
                <a:gd name="connsiteX184" fmla="*/ 172978 w 2332038"/>
                <a:gd name="connsiteY184" fmla="*/ 6422236 h 6456362"/>
                <a:gd name="connsiteX185" fmla="*/ 160283 w 2332038"/>
                <a:gd name="connsiteY185" fmla="*/ 6414299 h 6456362"/>
                <a:gd name="connsiteX186" fmla="*/ 146000 w 2332038"/>
                <a:gd name="connsiteY186" fmla="*/ 6407157 h 6456362"/>
                <a:gd name="connsiteX187" fmla="*/ 132511 w 2332038"/>
                <a:gd name="connsiteY187" fmla="*/ 6398427 h 6456362"/>
                <a:gd name="connsiteX188" fmla="*/ 120609 w 2332038"/>
                <a:gd name="connsiteY188" fmla="*/ 6388110 h 6456362"/>
                <a:gd name="connsiteX189" fmla="*/ 108707 w 2332038"/>
                <a:gd name="connsiteY189" fmla="*/ 6378587 h 6456362"/>
                <a:gd name="connsiteX190" fmla="*/ 96011 w 2332038"/>
                <a:gd name="connsiteY190" fmla="*/ 6367475 h 6456362"/>
                <a:gd name="connsiteX191" fmla="*/ 85696 w 2332038"/>
                <a:gd name="connsiteY191" fmla="*/ 6356365 h 6456362"/>
                <a:gd name="connsiteX192" fmla="*/ 74587 w 2332038"/>
                <a:gd name="connsiteY192" fmla="*/ 6344461 h 6456362"/>
                <a:gd name="connsiteX193" fmla="*/ 64272 w 2332038"/>
                <a:gd name="connsiteY193" fmla="*/ 6332556 h 6456362"/>
                <a:gd name="connsiteX194" fmla="*/ 55543 w 2332038"/>
                <a:gd name="connsiteY194" fmla="*/ 6319065 h 6456362"/>
                <a:gd name="connsiteX195" fmla="*/ 46815 w 2332038"/>
                <a:gd name="connsiteY195" fmla="*/ 6305573 h 6456362"/>
                <a:gd name="connsiteX196" fmla="*/ 39674 w 2332038"/>
                <a:gd name="connsiteY196" fmla="*/ 6292875 h 6456362"/>
                <a:gd name="connsiteX197" fmla="*/ 31739 w 2332038"/>
                <a:gd name="connsiteY197" fmla="*/ 6278589 h 6456362"/>
                <a:gd name="connsiteX198" fmla="*/ 25391 w 2332038"/>
                <a:gd name="connsiteY198" fmla="*/ 6264304 h 6456362"/>
                <a:gd name="connsiteX199" fmla="*/ 19837 w 2332038"/>
                <a:gd name="connsiteY199" fmla="*/ 6248431 h 6456362"/>
                <a:gd name="connsiteX200" fmla="*/ 14282 w 2332038"/>
                <a:gd name="connsiteY200" fmla="*/ 6234146 h 6456362"/>
                <a:gd name="connsiteX201" fmla="*/ 9522 w 2332038"/>
                <a:gd name="connsiteY201" fmla="*/ 6218273 h 6456362"/>
                <a:gd name="connsiteX202" fmla="*/ 6348 w 2332038"/>
                <a:gd name="connsiteY202" fmla="*/ 6202401 h 6456362"/>
                <a:gd name="connsiteX203" fmla="*/ 3174 w 2332038"/>
                <a:gd name="connsiteY203" fmla="*/ 6185735 h 6456362"/>
                <a:gd name="connsiteX204" fmla="*/ 793 w 2332038"/>
                <a:gd name="connsiteY204" fmla="*/ 6169862 h 6456362"/>
                <a:gd name="connsiteX205" fmla="*/ 0 w 2332038"/>
                <a:gd name="connsiteY205" fmla="*/ 6153196 h 6456362"/>
                <a:gd name="connsiteX206" fmla="*/ 0 w 2332038"/>
                <a:gd name="connsiteY206" fmla="*/ 6136530 h 6456362"/>
                <a:gd name="connsiteX207" fmla="*/ 793 w 2332038"/>
                <a:gd name="connsiteY207" fmla="*/ 6119070 h 6456362"/>
                <a:gd name="connsiteX208" fmla="*/ 131717 w 2332038"/>
                <a:gd name="connsiteY208" fmla="*/ 4062780 h 6456362"/>
                <a:gd name="connsiteX209" fmla="*/ 132511 w 2332038"/>
                <a:gd name="connsiteY209" fmla="*/ 4062780 h 6456362"/>
                <a:gd name="connsiteX210" fmla="*/ 155522 w 2332038"/>
                <a:gd name="connsiteY210" fmla="*/ 4056431 h 6456362"/>
                <a:gd name="connsiteX211" fmla="*/ 178533 w 2332038"/>
                <a:gd name="connsiteY211" fmla="*/ 4047701 h 6456362"/>
                <a:gd name="connsiteX212" fmla="*/ 200750 w 2332038"/>
                <a:gd name="connsiteY212" fmla="*/ 4038177 h 6456362"/>
                <a:gd name="connsiteX213" fmla="*/ 222968 w 2332038"/>
                <a:gd name="connsiteY213" fmla="*/ 4028654 h 6456362"/>
                <a:gd name="connsiteX214" fmla="*/ 243598 w 2332038"/>
                <a:gd name="connsiteY214" fmla="*/ 4017543 h 6456362"/>
                <a:gd name="connsiteX215" fmla="*/ 264229 w 2332038"/>
                <a:gd name="connsiteY215" fmla="*/ 4005638 h 6456362"/>
                <a:gd name="connsiteX216" fmla="*/ 284066 w 2332038"/>
                <a:gd name="connsiteY216" fmla="*/ 3992147 h 6456362"/>
                <a:gd name="connsiteX217" fmla="*/ 303109 w 2332038"/>
                <a:gd name="connsiteY217" fmla="*/ 3979449 h 6456362"/>
                <a:gd name="connsiteX218" fmla="*/ 321360 w 2332038"/>
                <a:gd name="connsiteY218" fmla="*/ 3965163 h 6456362"/>
                <a:gd name="connsiteX219" fmla="*/ 338816 w 2332038"/>
                <a:gd name="connsiteY219" fmla="*/ 3949291 h 6456362"/>
                <a:gd name="connsiteX220" fmla="*/ 355479 w 2332038"/>
                <a:gd name="connsiteY220" fmla="*/ 3934212 h 6456362"/>
                <a:gd name="connsiteX221" fmla="*/ 372142 w 2332038"/>
                <a:gd name="connsiteY221" fmla="*/ 3917546 h 6456362"/>
                <a:gd name="connsiteX222" fmla="*/ 387219 w 2332038"/>
                <a:gd name="connsiteY222" fmla="*/ 3900086 h 6456362"/>
                <a:gd name="connsiteX223" fmla="*/ 401501 w 2332038"/>
                <a:gd name="connsiteY223" fmla="*/ 3882626 h 6456362"/>
                <a:gd name="connsiteX224" fmla="*/ 415784 w 2332038"/>
                <a:gd name="connsiteY224" fmla="*/ 3863579 h 6456362"/>
                <a:gd name="connsiteX225" fmla="*/ 428479 w 2332038"/>
                <a:gd name="connsiteY225" fmla="*/ 3845326 h 6456362"/>
                <a:gd name="connsiteX226" fmla="*/ 440382 w 2332038"/>
                <a:gd name="connsiteY226" fmla="*/ 3825485 h 6456362"/>
                <a:gd name="connsiteX227" fmla="*/ 451490 w 2332038"/>
                <a:gd name="connsiteY227" fmla="*/ 3804851 h 6456362"/>
                <a:gd name="connsiteX228" fmla="*/ 461806 w 2332038"/>
                <a:gd name="connsiteY228" fmla="*/ 3783423 h 6456362"/>
                <a:gd name="connsiteX229" fmla="*/ 471327 w 2332038"/>
                <a:gd name="connsiteY229" fmla="*/ 3762788 h 6456362"/>
                <a:gd name="connsiteX230" fmla="*/ 480056 w 2332038"/>
                <a:gd name="connsiteY230" fmla="*/ 3742154 h 6456362"/>
                <a:gd name="connsiteX231" fmla="*/ 486404 w 2332038"/>
                <a:gd name="connsiteY231" fmla="*/ 3719932 h 6456362"/>
                <a:gd name="connsiteX232" fmla="*/ 492751 w 2332038"/>
                <a:gd name="connsiteY232" fmla="*/ 3696917 h 6456362"/>
                <a:gd name="connsiteX233" fmla="*/ 498306 w 2332038"/>
                <a:gd name="connsiteY233" fmla="*/ 3674696 h 6456362"/>
                <a:gd name="connsiteX234" fmla="*/ 503067 w 2332038"/>
                <a:gd name="connsiteY234" fmla="*/ 3651680 h 6456362"/>
                <a:gd name="connsiteX235" fmla="*/ 506241 w 2332038"/>
                <a:gd name="connsiteY235" fmla="*/ 3628665 h 6456362"/>
                <a:gd name="connsiteX236" fmla="*/ 508621 w 2332038"/>
                <a:gd name="connsiteY236" fmla="*/ 3604856 h 6456362"/>
                <a:gd name="connsiteX237" fmla="*/ 509414 w 2332038"/>
                <a:gd name="connsiteY237" fmla="*/ 3581841 h 6456362"/>
                <a:gd name="connsiteX238" fmla="*/ 509414 w 2332038"/>
                <a:gd name="connsiteY238" fmla="*/ 3557239 h 6456362"/>
                <a:gd name="connsiteX239" fmla="*/ 508621 w 2332038"/>
                <a:gd name="connsiteY239" fmla="*/ 3533430 h 6456362"/>
                <a:gd name="connsiteX240" fmla="*/ 506241 w 2332038"/>
                <a:gd name="connsiteY240" fmla="*/ 3508827 h 6456362"/>
                <a:gd name="connsiteX241" fmla="*/ 503067 w 2332038"/>
                <a:gd name="connsiteY241" fmla="*/ 3485018 h 6456362"/>
                <a:gd name="connsiteX242" fmla="*/ 183294 w 2332038"/>
                <a:gd name="connsiteY242" fmla="*/ 1501742 h 6456362"/>
                <a:gd name="connsiteX243" fmla="*/ 176946 w 2332038"/>
                <a:gd name="connsiteY243" fmla="*/ 1466029 h 6456362"/>
                <a:gd name="connsiteX244" fmla="*/ 167424 w 2332038"/>
                <a:gd name="connsiteY244" fmla="*/ 1429522 h 6456362"/>
                <a:gd name="connsiteX245" fmla="*/ 157902 w 2332038"/>
                <a:gd name="connsiteY245" fmla="*/ 1393015 h 6456362"/>
                <a:gd name="connsiteX246" fmla="*/ 146794 w 2332038"/>
                <a:gd name="connsiteY246" fmla="*/ 1358095 h 6456362"/>
                <a:gd name="connsiteX247" fmla="*/ 163457 w 2332038"/>
                <a:gd name="connsiteY247" fmla="*/ 1354127 h 6456362"/>
                <a:gd name="connsiteX248" fmla="*/ 180120 w 2332038"/>
                <a:gd name="connsiteY248" fmla="*/ 1348572 h 6456362"/>
                <a:gd name="connsiteX249" fmla="*/ 874663 w 2332038"/>
                <a:gd name="connsiteY249" fmla="*/ 0 h 6456362"/>
                <a:gd name="connsiteX250" fmla="*/ 1439863 w 2332038"/>
                <a:gd name="connsiteY250" fmla="*/ 565200 h 6456362"/>
                <a:gd name="connsiteX251" fmla="*/ 874663 w 2332038"/>
                <a:gd name="connsiteY251" fmla="*/ 1130400 h 6456362"/>
                <a:gd name="connsiteX252" fmla="*/ 309463 w 2332038"/>
                <a:gd name="connsiteY252" fmla="*/ 565200 h 6456362"/>
                <a:gd name="connsiteX253" fmla="*/ 874663 w 2332038"/>
                <a:gd name="connsiteY253" fmla="*/ 0 h 645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Lst>
              <a:rect l="l" t="t" r="r" b="b"/>
              <a:pathLst>
                <a:path w="2332038" h="6456362">
                  <a:moveTo>
                    <a:pt x="461806" y="1287462"/>
                  </a:moveTo>
                  <a:lnTo>
                    <a:pt x="677632" y="2108074"/>
                  </a:lnTo>
                  <a:lnTo>
                    <a:pt x="794274" y="1538249"/>
                  </a:lnTo>
                  <a:lnTo>
                    <a:pt x="680013" y="1424760"/>
                  </a:lnTo>
                  <a:lnTo>
                    <a:pt x="808556" y="1296986"/>
                  </a:lnTo>
                  <a:lnTo>
                    <a:pt x="875209" y="1296986"/>
                  </a:lnTo>
                  <a:lnTo>
                    <a:pt x="941861" y="1296986"/>
                  </a:lnTo>
                  <a:lnTo>
                    <a:pt x="1069611" y="1424760"/>
                  </a:lnTo>
                  <a:lnTo>
                    <a:pt x="956144" y="1538249"/>
                  </a:lnTo>
                  <a:lnTo>
                    <a:pt x="1072785" y="2108074"/>
                  </a:lnTo>
                  <a:lnTo>
                    <a:pt x="1287818" y="1287462"/>
                  </a:lnTo>
                  <a:lnTo>
                    <a:pt x="1570297" y="1348572"/>
                  </a:lnTo>
                  <a:lnTo>
                    <a:pt x="1592515" y="1354127"/>
                  </a:lnTo>
                  <a:lnTo>
                    <a:pt x="1614732" y="1358889"/>
                  </a:lnTo>
                  <a:lnTo>
                    <a:pt x="1635363" y="1366825"/>
                  </a:lnTo>
                  <a:lnTo>
                    <a:pt x="1657580" y="1373174"/>
                  </a:lnTo>
                  <a:lnTo>
                    <a:pt x="1677417" y="1382698"/>
                  </a:lnTo>
                  <a:lnTo>
                    <a:pt x="1698048" y="1391428"/>
                  </a:lnTo>
                  <a:lnTo>
                    <a:pt x="1717885" y="1400951"/>
                  </a:lnTo>
                  <a:lnTo>
                    <a:pt x="1736135" y="1412062"/>
                  </a:lnTo>
                  <a:lnTo>
                    <a:pt x="1755178" y="1423173"/>
                  </a:lnTo>
                  <a:lnTo>
                    <a:pt x="1773428" y="1435077"/>
                  </a:lnTo>
                  <a:lnTo>
                    <a:pt x="1792472" y="1446981"/>
                  </a:lnTo>
                  <a:lnTo>
                    <a:pt x="1809135" y="1460473"/>
                  </a:lnTo>
                  <a:lnTo>
                    <a:pt x="1826591" y="1473171"/>
                  </a:lnTo>
                  <a:lnTo>
                    <a:pt x="1843254" y="1487457"/>
                  </a:lnTo>
                  <a:lnTo>
                    <a:pt x="1858331" y="1503329"/>
                  </a:lnTo>
                  <a:lnTo>
                    <a:pt x="1873407" y="1518408"/>
                  </a:lnTo>
                  <a:lnTo>
                    <a:pt x="1887689" y="1535074"/>
                  </a:lnTo>
                  <a:lnTo>
                    <a:pt x="1901972" y="1551740"/>
                  </a:lnTo>
                  <a:lnTo>
                    <a:pt x="1916255" y="1567613"/>
                  </a:lnTo>
                  <a:lnTo>
                    <a:pt x="1928950" y="1585866"/>
                  </a:lnTo>
                  <a:lnTo>
                    <a:pt x="1940853" y="1604120"/>
                  </a:lnTo>
                  <a:lnTo>
                    <a:pt x="1952755" y="1623167"/>
                  </a:lnTo>
                  <a:lnTo>
                    <a:pt x="1963863" y="1641420"/>
                  </a:lnTo>
                  <a:lnTo>
                    <a:pt x="1973385" y="1661261"/>
                  </a:lnTo>
                  <a:lnTo>
                    <a:pt x="1983700" y="1681102"/>
                  </a:lnTo>
                  <a:lnTo>
                    <a:pt x="1990842" y="1700942"/>
                  </a:lnTo>
                  <a:lnTo>
                    <a:pt x="2000364" y="1721577"/>
                  </a:lnTo>
                  <a:lnTo>
                    <a:pt x="2006711" y="1743005"/>
                  </a:lnTo>
                  <a:lnTo>
                    <a:pt x="2013059" y="1764433"/>
                  </a:lnTo>
                  <a:lnTo>
                    <a:pt x="2018614" y="1785861"/>
                  </a:lnTo>
                  <a:lnTo>
                    <a:pt x="2024168" y="1807289"/>
                  </a:lnTo>
                  <a:lnTo>
                    <a:pt x="2027342" y="1830304"/>
                  </a:lnTo>
                  <a:lnTo>
                    <a:pt x="2329658" y="3696123"/>
                  </a:lnTo>
                  <a:lnTo>
                    <a:pt x="2332038" y="3719932"/>
                  </a:lnTo>
                  <a:lnTo>
                    <a:pt x="2332038" y="3742948"/>
                  </a:lnTo>
                  <a:lnTo>
                    <a:pt x="2330451" y="3765963"/>
                  </a:lnTo>
                  <a:lnTo>
                    <a:pt x="2326484" y="3788978"/>
                  </a:lnTo>
                  <a:lnTo>
                    <a:pt x="2320929" y="3811200"/>
                  </a:lnTo>
                  <a:lnTo>
                    <a:pt x="2312995" y="3831834"/>
                  </a:lnTo>
                  <a:lnTo>
                    <a:pt x="2304266" y="3853262"/>
                  </a:lnTo>
                  <a:lnTo>
                    <a:pt x="2292364" y="3872309"/>
                  </a:lnTo>
                  <a:lnTo>
                    <a:pt x="2278875" y="3890562"/>
                  </a:lnTo>
                  <a:lnTo>
                    <a:pt x="2264592" y="3908022"/>
                  </a:lnTo>
                  <a:lnTo>
                    <a:pt x="2247929" y="3923101"/>
                  </a:lnTo>
                  <a:lnTo>
                    <a:pt x="2230473" y="3938180"/>
                  </a:lnTo>
                  <a:lnTo>
                    <a:pt x="2212223" y="3950878"/>
                  </a:lnTo>
                  <a:lnTo>
                    <a:pt x="2192386" y="3961989"/>
                  </a:lnTo>
                  <a:lnTo>
                    <a:pt x="2170168" y="3971512"/>
                  </a:lnTo>
                  <a:lnTo>
                    <a:pt x="2147157" y="3979449"/>
                  </a:lnTo>
                  <a:lnTo>
                    <a:pt x="2133668" y="3982623"/>
                  </a:lnTo>
                  <a:lnTo>
                    <a:pt x="2120972" y="3985004"/>
                  </a:lnTo>
                  <a:lnTo>
                    <a:pt x="2107483" y="3986591"/>
                  </a:lnTo>
                  <a:lnTo>
                    <a:pt x="2094788" y="3988179"/>
                  </a:lnTo>
                  <a:lnTo>
                    <a:pt x="2081298" y="3988179"/>
                  </a:lnTo>
                  <a:lnTo>
                    <a:pt x="2067809" y="3988179"/>
                  </a:lnTo>
                  <a:lnTo>
                    <a:pt x="2055114" y="3986591"/>
                  </a:lnTo>
                  <a:lnTo>
                    <a:pt x="2041624" y="3985004"/>
                  </a:lnTo>
                  <a:lnTo>
                    <a:pt x="2029722" y="3982623"/>
                  </a:lnTo>
                  <a:lnTo>
                    <a:pt x="2016233" y="3980242"/>
                  </a:lnTo>
                  <a:lnTo>
                    <a:pt x="1992429" y="3972306"/>
                  </a:lnTo>
                  <a:lnTo>
                    <a:pt x="1969418" y="3961989"/>
                  </a:lnTo>
                  <a:lnTo>
                    <a:pt x="1946407" y="3949291"/>
                  </a:lnTo>
                  <a:lnTo>
                    <a:pt x="1924983" y="3935006"/>
                  </a:lnTo>
                  <a:lnTo>
                    <a:pt x="1906733" y="3917546"/>
                  </a:lnTo>
                  <a:lnTo>
                    <a:pt x="1889276" y="3900086"/>
                  </a:lnTo>
                  <a:lnTo>
                    <a:pt x="1880548" y="3888975"/>
                  </a:lnTo>
                  <a:lnTo>
                    <a:pt x="1872613" y="3879452"/>
                  </a:lnTo>
                  <a:lnTo>
                    <a:pt x="1866265" y="3868341"/>
                  </a:lnTo>
                  <a:lnTo>
                    <a:pt x="1859124" y="3857230"/>
                  </a:lnTo>
                  <a:lnTo>
                    <a:pt x="1853570" y="3845326"/>
                  </a:lnTo>
                  <a:lnTo>
                    <a:pt x="1848809" y="3833421"/>
                  </a:lnTo>
                  <a:lnTo>
                    <a:pt x="1843254" y="3820723"/>
                  </a:lnTo>
                  <a:lnTo>
                    <a:pt x="1838494" y="3808025"/>
                  </a:lnTo>
                  <a:lnTo>
                    <a:pt x="1835320" y="3794533"/>
                  </a:lnTo>
                  <a:lnTo>
                    <a:pt x="1832939" y="3781835"/>
                  </a:lnTo>
                  <a:lnTo>
                    <a:pt x="1609178" y="2545363"/>
                  </a:lnTo>
                  <a:lnTo>
                    <a:pt x="1582199" y="3331848"/>
                  </a:lnTo>
                  <a:lnTo>
                    <a:pt x="1581406" y="3387402"/>
                  </a:lnTo>
                  <a:lnTo>
                    <a:pt x="1581406" y="3440575"/>
                  </a:lnTo>
                  <a:lnTo>
                    <a:pt x="1583786" y="3496129"/>
                  </a:lnTo>
                  <a:lnTo>
                    <a:pt x="1586167" y="3549302"/>
                  </a:lnTo>
                  <a:lnTo>
                    <a:pt x="1749624" y="6119070"/>
                  </a:lnTo>
                  <a:lnTo>
                    <a:pt x="1750417" y="6136530"/>
                  </a:lnTo>
                  <a:lnTo>
                    <a:pt x="1750417" y="6153196"/>
                  </a:lnTo>
                  <a:lnTo>
                    <a:pt x="1749624" y="6169862"/>
                  </a:lnTo>
                  <a:lnTo>
                    <a:pt x="1747243" y="6185735"/>
                  </a:lnTo>
                  <a:lnTo>
                    <a:pt x="1744069" y="6202401"/>
                  </a:lnTo>
                  <a:lnTo>
                    <a:pt x="1740896" y="6218273"/>
                  </a:lnTo>
                  <a:lnTo>
                    <a:pt x="1736135" y="6234146"/>
                  </a:lnTo>
                  <a:lnTo>
                    <a:pt x="1730580" y="6248431"/>
                  </a:lnTo>
                  <a:lnTo>
                    <a:pt x="1725026" y="6264304"/>
                  </a:lnTo>
                  <a:lnTo>
                    <a:pt x="1718678" y="6278589"/>
                  </a:lnTo>
                  <a:lnTo>
                    <a:pt x="1710743" y="6292875"/>
                  </a:lnTo>
                  <a:lnTo>
                    <a:pt x="1703602" y="6305573"/>
                  </a:lnTo>
                  <a:lnTo>
                    <a:pt x="1694874" y="6319065"/>
                  </a:lnTo>
                  <a:lnTo>
                    <a:pt x="1686145" y="6332556"/>
                  </a:lnTo>
                  <a:lnTo>
                    <a:pt x="1675037" y="6344461"/>
                  </a:lnTo>
                  <a:lnTo>
                    <a:pt x="1664721" y="6356365"/>
                  </a:lnTo>
                  <a:lnTo>
                    <a:pt x="1653613" y="6367475"/>
                  </a:lnTo>
                  <a:lnTo>
                    <a:pt x="1641711" y="6378587"/>
                  </a:lnTo>
                  <a:lnTo>
                    <a:pt x="1629808" y="6388110"/>
                  </a:lnTo>
                  <a:lnTo>
                    <a:pt x="1617906" y="6398427"/>
                  </a:lnTo>
                  <a:lnTo>
                    <a:pt x="1604417" y="6407157"/>
                  </a:lnTo>
                  <a:lnTo>
                    <a:pt x="1590134" y="6414299"/>
                  </a:lnTo>
                  <a:lnTo>
                    <a:pt x="1577439" y="6422236"/>
                  </a:lnTo>
                  <a:lnTo>
                    <a:pt x="1561569" y="6428585"/>
                  </a:lnTo>
                  <a:lnTo>
                    <a:pt x="1547286" y="6435727"/>
                  </a:lnTo>
                  <a:lnTo>
                    <a:pt x="1532210" y="6441283"/>
                  </a:lnTo>
                  <a:lnTo>
                    <a:pt x="1516341" y="6445251"/>
                  </a:lnTo>
                  <a:lnTo>
                    <a:pt x="1500471" y="6450013"/>
                  </a:lnTo>
                  <a:lnTo>
                    <a:pt x="1484601" y="6451600"/>
                  </a:lnTo>
                  <a:lnTo>
                    <a:pt x="1468732" y="6453981"/>
                  </a:lnTo>
                  <a:lnTo>
                    <a:pt x="1450482" y="6455569"/>
                  </a:lnTo>
                  <a:lnTo>
                    <a:pt x="1434612" y="6456362"/>
                  </a:lnTo>
                  <a:lnTo>
                    <a:pt x="1418743" y="6456362"/>
                  </a:lnTo>
                  <a:lnTo>
                    <a:pt x="1403666" y="6455569"/>
                  </a:lnTo>
                  <a:lnTo>
                    <a:pt x="1389384" y="6453187"/>
                  </a:lnTo>
                  <a:lnTo>
                    <a:pt x="1375101" y="6450807"/>
                  </a:lnTo>
                  <a:lnTo>
                    <a:pt x="1360819" y="6447632"/>
                  </a:lnTo>
                  <a:lnTo>
                    <a:pt x="1346536" y="6444457"/>
                  </a:lnTo>
                  <a:lnTo>
                    <a:pt x="1332253" y="6439696"/>
                  </a:lnTo>
                  <a:lnTo>
                    <a:pt x="1318764" y="6434141"/>
                  </a:lnTo>
                  <a:lnTo>
                    <a:pt x="1292579" y="6423029"/>
                  </a:lnTo>
                  <a:lnTo>
                    <a:pt x="1267188" y="6408745"/>
                  </a:lnTo>
                  <a:lnTo>
                    <a:pt x="1244177" y="6392871"/>
                  </a:lnTo>
                  <a:lnTo>
                    <a:pt x="1221960" y="6375412"/>
                  </a:lnTo>
                  <a:lnTo>
                    <a:pt x="1201329" y="6355571"/>
                  </a:lnTo>
                  <a:lnTo>
                    <a:pt x="1183872" y="6333349"/>
                  </a:lnTo>
                  <a:lnTo>
                    <a:pt x="1167209" y="6309541"/>
                  </a:lnTo>
                  <a:lnTo>
                    <a:pt x="1152927" y="6284939"/>
                  </a:lnTo>
                  <a:lnTo>
                    <a:pt x="1146579" y="6271447"/>
                  </a:lnTo>
                  <a:lnTo>
                    <a:pt x="1141025" y="6258749"/>
                  </a:lnTo>
                  <a:lnTo>
                    <a:pt x="1135470" y="6244463"/>
                  </a:lnTo>
                  <a:lnTo>
                    <a:pt x="1131503" y="6230971"/>
                  </a:lnTo>
                  <a:lnTo>
                    <a:pt x="1126742" y="6216687"/>
                  </a:lnTo>
                  <a:lnTo>
                    <a:pt x="1123568" y="6202401"/>
                  </a:lnTo>
                  <a:lnTo>
                    <a:pt x="1121188" y="6187322"/>
                  </a:lnTo>
                  <a:lnTo>
                    <a:pt x="1118807" y="6171449"/>
                  </a:lnTo>
                  <a:lnTo>
                    <a:pt x="875209" y="3814374"/>
                  </a:lnTo>
                  <a:lnTo>
                    <a:pt x="631610" y="6171449"/>
                  </a:lnTo>
                  <a:lnTo>
                    <a:pt x="629230" y="6187322"/>
                  </a:lnTo>
                  <a:lnTo>
                    <a:pt x="626849" y="6202401"/>
                  </a:lnTo>
                  <a:lnTo>
                    <a:pt x="623676" y="6216687"/>
                  </a:lnTo>
                  <a:lnTo>
                    <a:pt x="618915" y="6230971"/>
                  </a:lnTo>
                  <a:lnTo>
                    <a:pt x="614947" y="6244463"/>
                  </a:lnTo>
                  <a:lnTo>
                    <a:pt x="609393" y="6258749"/>
                  </a:lnTo>
                  <a:lnTo>
                    <a:pt x="603839" y="6271447"/>
                  </a:lnTo>
                  <a:lnTo>
                    <a:pt x="597491" y="6284939"/>
                  </a:lnTo>
                  <a:lnTo>
                    <a:pt x="583208" y="6309541"/>
                  </a:lnTo>
                  <a:lnTo>
                    <a:pt x="566545" y="6333349"/>
                  </a:lnTo>
                  <a:lnTo>
                    <a:pt x="549088" y="6355571"/>
                  </a:lnTo>
                  <a:lnTo>
                    <a:pt x="528458" y="6375412"/>
                  </a:lnTo>
                  <a:lnTo>
                    <a:pt x="506241" y="6392871"/>
                  </a:lnTo>
                  <a:lnTo>
                    <a:pt x="483230" y="6408745"/>
                  </a:lnTo>
                  <a:lnTo>
                    <a:pt x="457838" y="6423029"/>
                  </a:lnTo>
                  <a:lnTo>
                    <a:pt x="431653" y="6434141"/>
                  </a:lnTo>
                  <a:lnTo>
                    <a:pt x="418164" y="6439696"/>
                  </a:lnTo>
                  <a:lnTo>
                    <a:pt x="403882" y="6444457"/>
                  </a:lnTo>
                  <a:lnTo>
                    <a:pt x="389599" y="6447632"/>
                  </a:lnTo>
                  <a:lnTo>
                    <a:pt x="375316" y="6450807"/>
                  </a:lnTo>
                  <a:lnTo>
                    <a:pt x="361034" y="6453187"/>
                  </a:lnTo>
                  <a:lnTo>
                    <a:pt x="346751" y="6455569"/>
                  </a:lnTo>
                  <a:lnTo>
                    <a:pt x="331675" y="6456362"/>
                  </a:lnTo>
                  <a:lnTo>
                    <a:pt x="315805" y="6456362"/>
                  </a:lnTo>
                  <a:lnTo>
                    <a:pt x="299935" y="6455569"/>
                  </a:lnTo>
                  <a:lnTo>
                    <a:pt x="281685" y="6453981"/>
                  </a:lnTo>
                  <a:lnTo>
                    <a:pt x="265816" y="6451600"/>
                  </a:lnTo>
                  <a:lnTo>
                    <a:pt x="249946" y="6450013"/>
                  </a:lnTo>
                  <a:lnTo>
                    <a:pt x="234076" y="6445251"/>
                  </a:lnTo>
                  <a:lnTo>
                    <a:pt x="218207" y="6441283"/>
                  </a:lnTo>
                  <a:lnTo>
                    <a:pt x="203131" y="6435727"/>
                  </a:lnTo>
                  <a:lnTo>
                    <a:pt x="188848" y="6428585"/>
                  </a:lnTo>
                  <a:lnTo>
                    <a:pt x="172978" y="6422236"/>
                  </a:lnTo>
                  <a:lnTo>
                    <a:pt x="160283" y="6414299"/>
                  </a:lnTo>
                  <a:lnTo>
                    <a:pt x="146000" y="6407157"/>
                  </a:lnTo>
                  <a:lnTo>
                    <a:pt x="132511" y="6398427"/>
                  </a:lnTo>
                  <a:lnTo>
                    <a:pt x="120609" y="6388110"/>
                  </a:lnTo>
                  <a:lnTo>
                    <a:pt x="108707" y="6378587"/>
                  </a:lnTo>
                  <a:lnTo>
                    <a:pt x="96011" y="6367475"/>
                  </a:lnTo>
                  <a:lnTo>
                    <a:pt x="85696" y="6356365"/>
                  </a:lnTo>
                  <a:lnTo>
                    <a:pt x="74587" y="6344461"/>
                  </a:lnTo>
                  <a:lnTo>
                    <a:pt x="64272" y="6332556"/>
                  </a:lnTo>
                  <a:lnTo>
                    <a:pt x="55543" y="6319065"/>
                  </a:lnTo>
                  <a:lnTo>
                    <a:pt x="46815" y="6305573"/>
                  </a:lnTo>
                  <a:lnTo>
                    <a:pt x="39674" y="6292875"/>
                  </a:lnTo>
                  <a:lnTo>
                    <a:pt x="31739" y="6278589"/>
                  </a:lnTo>
                  <a:lnTo>
                    <a:pt x="25391" y="6264304"/>
                  </a:lnTo>
                  <a:lnTo>
                    <a:pt x="19837" y="6248431"/>
                  </a:lnTo>
                  <a:lnTo>
                    <a:pt x="14282" y="6234146"/>
                  </a:lnTo>
                  <a:lnTo>
                    <a:pt x="9522" y="6218273"/>
                  </a:lnTo>
                  <a:lnTo>
                    <a:pt x="6348" y="6202401"/>
                  </a:lnTo>
                  <a:lnTo>
                    <a:pt x="3174" y="6185735"/>
                  </a:lnTo>
                  <a:lnTo>
                    <a:pt x="793" y="6169862"/>
                  </a:lnTo>
                  <a:lnTo>
                    <a:pt x="0" y="6153196"/>
                  </a:lnTo>
                  <a:lnTo>
                    <a:pt x="0" y="6136530"/>
                  </a:lnTo>
                  <a:lnTo>
                    <a:pt x="793" y="6119070"/>
                  </a:lnTo>
                  <a:lnTo>
                    <a:pt x="131717" y="4062780"/>
                  </a:lnTo>
                  <a:lnTo>
                    <a:pt x="132511" y="4062780"/>
                  </a:lnTo>
                  <a:lnTo>
                    <a:pt x="155522" y="4056431"/>
                  </a:lnTo>
                  <a:lnTo>
                    <a:pt x="178533" y="4047701"/>
                  </a:lnTo>
                  <a:lnTo>
                    <a:pt x="200750" y="4038177"/>
                  </a:lnTo>
                  <a:lnTo>
                    <a:pt x="222968" y="4028654"/>
                  </a:lnTo>
                  <a:lnTo>
                    <a:pt x="243598" y="4017543"/>
                  </a:lnTo>
                  <a:lnTo>
                    <a:pt x="264229" y="4005638"/>
                  </a:lnTo>
                  <a:lnTo>
                    <a:pt x="284066" y="3992147"/>
                  </a:lnTo>
                  <a:lnTo>
                    <a:pt x="303109" y="3979449"/>
                  </a:lnTo>
                  <a:lnTo>
                    <a:pt x="321360" y="3965163"/>
                  </a:lnTo>
                  <a:lnTo>
                    <a:pt x="338816" y="3949291"/>
                  </a:lnTo>
                  <a:lnTo>
                    <a:pt x="355479" y="3934212"/>
                  </a:lnTo>
                  <a:lnTo>
                    <a:pt x="372142" y="3917546"/>
                  </a:lnTo>
                  <a:lnTo>
                    <a:pt x="387219" y="3900086"/>
                  </a:lnTo>
                  <a:lnTo>
                    <a:pt x="401501" y="3882626"/>
                  </a:lnTo>
                  <a:lnTo>
                    <a:pt x="415784" y="3863579"/>
                  </a:lnTo>
                  <a:lnTo>
                    <a:pt x="428479" y="3845326"/>
                  </a:lnTo>
                  <a:lnTo>
                    <a:pt x="440382" y="3825485"/>
                  </a:lnTo>
                  <a:lnTo>
                    <a:pt x="451490" y="3804851"/>
                  </a:lnTo>
                  <a:lnTo>
                    <a:pt x="461806" y="3783423"/>
                  </a:lnTo>
                  <a:lnTo>
                    <a:pt x="471327" y="3762788"/>
                  </a:lnTo>
                  <a:lnTo>
                    <a:pt x="480056" y="3742154"/>
                  </a:lnTo>
                  <a:lnTo>
                    <a:pt x="486404" y="3719932"/>
                  </a:lnTo>
                  <a:lnTo>
                    <a:pt x="492751" y="3696917"/>
                  </a:lnTo>
                  <a:lnTo>
                    <a:pt x="498306" y="3674696"/>
                  </a:lnTo>
                  <a:lnTo>
                    <a:pt x="503067" y="3651680"/>
                  </a:lnTo>
                  <a:lnTo>
                    <a:pt x="506241" y="3628665"/>
                  </a:lnTo>
                  <a:lnTo>
                    <a:pt x="508621" y="3604856"/>
                  </a:lnTo>
                  <a:lnTo>
                    <a:pt x="509414" y="3581841"/>
                  </a:lnTo>
                  <a:lnTo>
                    <a:pt x="509414" y="3557239"/>
                  </a:lnTo>
                  <a:lnTo>
                    <a:pt x="508621" y="3533430"/>
                  </a:lnTo>
                  <a:lnTo>
                    <a:pt x="506241" y="3508827"/>
                  </a:lnTo>
                  <a:lnTo>
                    <a:pt x="503067" y="3485018"/>
                  </a:lnTo>
                  <a:lnTo>
                    <a:pt x="183294" y="1501742"/>
                  </a:lnTo>
                  <a:lnTo>
                    <a:pt x="176946" y="1466029"/>
                  </a:lnTo>
                  <a:lnTo>
                    <a:pt x="167424" y="1429522"/>
                  </a:lnTo>
                  <a:lnTo>
                    <a:pt x="157902" y="1393015"/>
                  </a:lnTo>
                  <a:lnTo>
                    <a:pt x="146794" y="1358095"/>
                  </a:lnTo>
                  <a:lnTo>
                    <a:pt x="163457" y="1354127"/>
                  </a:lnTo>
                  <a:lnTo>
                    <a:pt x="180120" y="1348572"/>
                  </a:lnTo>
                  <a:close/>
                  <a:moveTo>
                    <a:pt x="874663" y="0"/>
                  </a:moveTo>
                  <a:cubicBezTo>
                    <a:pt x="1186814" y="0"/>
                    <a:pt x="1439863" y="253049"/>
                    <a:pt x="1439863" y="565200"/>
                  </a:cubicBezTo>
                  <a:cubicBezTo>
                    <a:pt x="1439863" y="877351"/>
                    <a:pt x="1186814" y="1130400"/>
                    <a:pt x="874663" y="1130400"/>
                  </a:cubicBezTo>
                  <a:cubicBezTo>
                    <a:pt x="562512" y="1130400"/>
                    <a:pt x="309463" y="877351"/>
                    <a:pt x="309463" y="565200"/>
                  </a:cubicBezTo>
                  <a:cubicBezTo>
                    <a:pt x="309463" y="253049"/>
                    <a:pt x="562512" y="0"/>
                    <a:pt x="87466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1" name="任意多边形 10"/>
            <p:cNvSpPr/>
            <p:nvPr/>
          </p:nvSpPr>
          <p:spPr>
            <a:xfrm>
              <a:off x="9482513" y="2727325"/>
              <a:ext cx="3095625" cy="6858001"/>
            </a:xfrm>
            <a:custGeom>
              <a:avLst/>
              <a:gdLst>
                <a:gd name="connsiteX0" fmla="*/ 1108301 w 3095625"/>
                <a:gd name="connsiteY0" fmla="*/ 1366838 h 6858001"/>
                <a:gd name="connsiteX1" fmla="*/ 1336783 w 3095625"/>
                <a:gd name="connsiteY1" fmla="*/ 2238376 h 6858001"/>
                <a:gd name="connsiteX2" fmla="*/ 1461338 w 3095625"/>
                <a:gd name="connsiteY2" fmla="*/ 1632745 h 6858001"/>
                <a:gd name="connsiteX3" fmla="*/ 1339957 w 3095625"/>
                <a:gd name="connsiteY3" fmla="*/ 1512095 h 6858001"/>
                <a:gd name="connsiteX4" fmla="*/ 1476412 w 3095625"/>
                <a:gd name="connsiteY4" fmla="*/ 1375569 h 6858001"/>
                <a:gd name="connsiteX5" fmla="*/ 1547813 w 3095625"/>
                <a:gd name="connsiteY5" fmla="*/ 1375569 h 6858001"/>
                <a:gd name="connsiteX6" fmla="*/ 1619214 w 3095625"/>
                <a:gd name="connsiteY6" fmla="*/ 1375569 h 6858001"/>
                <a:gd name="connsiteX7" fmla="*/ 1754082 w 3095625"/>
                <a:gd name="connsiteY7" fmla="*/ 1512095 h 6858001"/>
                <a:gd name="connsiteX8" fmla="*/ 1634287 w 3095625"/>
                <a:gd name="connsiteY8" fmla="*/ 1632745 h 6858001"/>
                <a:gd name="connsiteX9" fmla="*/ 1757255 w 3095625"/>
                <a:gd name="connsiteY9" fmla="*/ 2238376 h 6858001"/>
                <a:gd name="connsiteX10" fmla="*/ 1985738 w 3095625"/>
                <a:gd name="connsiteY10" fmla="*/ 1366838 h 6858001"/>
                <a:gd name="connsiteX11" fmla="*/ 2285622 w 3095625"/>
                <a:gd name="connsiteY11" fmla="*/ 1430338 h 6858001"/>
                <a:gd name="connsiteX12" fmla="*/ 2310215 w 3095625"/>
                <a:gd name="connsiteY12" fmla="*/ 1435894 h 6858001"/>
                <a:gd name="connsiteX13" fmla="*/ 2333222 w 3095625"/>
                <a:gd name="connsiteY13" fmla="*/ 1442244 h 6858001"/>
                <a:gd name="connsiteX14" fmla="*/ 2354643 w 3095625"/>
                <a:gd name="connsiteY14" fmla="*/ 1450182 h 6858001"/>
                <a:gd name="connsiteX15" fmla="*/ 2378443 w 3095625"/>
                <a:gd name="connsiteY15" fmla="*/ 1458120 h 6858001"/>
                <a:gd name="connsiteX16" fmla="*/ 2399863 w 3095625"/>
                <a:gd name="connsiteY16" fmla="*/ 1466851 h 6858001"/>
                <a:gd name="connsiteX17" fmla="*/ 2421283 w 3095625"/>
                <a:gd name="connsiteY17" fmla="*/ 1476376 h 6858001"/>
                <a:gd name="connsiteX18" fmla="*/ 2441910 w 3095625"/>
                <a:gd name="connsiteY18" fmla="*/ 1486695 h 6858001"/>
                <a:gd name="connsiteX19" fmla="*/ 2462537 w 3095625"/>
                <a:gd name="connsiteY19" fmla="*/ 1497807 h 6858001"/>
                <a:gd name="connsiteX20" fmla="*/ 2482371 w 3095625"/>
                <a:gd name="connsiteY20" fmla="*/ 1509713 h 6858001"/>
                <a:gd name="connsiteX21" fmla="*/ 2502204 w 3095625"/>
                <a:gd name="connsiteY21" fmla="*/ 1522413 h 6858001"/>
                <a:gd name="connsiteX22" fmla="*/ 2521245 w 3095625"/>
                <a:gd name="connsiteY22" fmla="*/ 1535907 h 6858001"/>
                <a:gd name="connsiteX23" fmla="*/ 2539492 w 3095625"/>
                <a:gd name="connsiteY23" fmla="*/ 1549401 h 6858001"/>
                <a:gd name="connsiteX24" fmla="*/ 2558532 w 3095625"/>
                <a:gd name="connsiteY24" fmla="*/ 1564482 h 6858001"/>
                <a:gd name="connsiteX25" fmla="*/ 2575985 w 3095625"/>
                <a:gd name="connsiteY25" fmla="*/ 1578770 h 6858001"/>
                <a:gd name="connsiteX26" fmla="*/ 2592646 w 3095625"/>
                <a:gd name="connsiteY26" fmla="*/ 1595438 h 6858001"/>
                <a:gd name="connsiteX27" fmla="*/ 2608512 w 3095625"/>
                <a:gd name="connsiteY27" fmla="*/ 1612107 h 6858001"/>
                <a:gd name="connsiteX28" fmla="*/ 2624379 w 3095625"/>
                <a:gd name="connsiteY28" fmla="*/ 1627982 h 6858001"/>
                <a:gd name="connsiteX29" fmla="*/ 2638659 w 3095625"/>
                <a:gd name="connsiteY29" fmla="*/ 1645445 h 6858001"/>
                <a:gd name="connsiteX30" fmla="*/ 2652940 w 3095625"/>
                <a:gd name="connsiteY30" fmla="*/ 1664495 h 6858001"/>
                <a:gd name="connsiteX31" fmla="*/ 2667220 w 3095625"/>
                <a:gd name="connsiteY31" fmla="*/ 1683545 h 6858001"/>
                <a:gd name="connsiteX32" fmla="*/ 2679913 w 3095625"/>
                <a:gd name="connsiteY32" fmla="*/ 1701801 h 6858001"/>
                <a:gd name="connsiteX33" fmla="*/ 2691813 w 3095625"/>
                <a:gd name="connsiteY33" fmla="*/ 1721645 h 6858001"/>
                <a:gd name="connsiteX34" fmla="*/ 2702920 w 3095625"/>
                <a:gd name="connsiteY34" fmla="*/ 1742282 h 6858001"/>
                <a:gd name="connsiteX35" fmla="*/ 2714027 w 3095625"/>
                <a:gd name="connsiteY35" fmla="*/ 1763713 h 6858001"/>
                <a:gd name="connsiteX36" fmla="*/ 2724341 w 3095625"/>
                <a:gd name="connsiteY36" fmla="*/ 1784351 h 6858001"/>
                <a:gd name="connsiteX37" fmla="*/ 2733861 w 3095625"/>
                <a:gd name="connsiteY37" fmla="*/ 1804988 h 6858001"/>
                <a:gd name="connsiteX38" fmla="*/ 2741794 w 3095625"/>
                <a:gd name="connsiteY38" fmla="*/ 1827213 h 6858001"/>
                <a:gd name="connsiteX39" fmla="*/ 2748934 w 3095625"/>
                <a:gd name="connsiteY39" fmla="*/ 1850232 h 6858001"/>
                <a:gd name="connsiteX40" fmla="*/ 2756868 w 3095625"/>
                <a:gd name="connsiteY40" fmla="*/ 1872457 h 6858001"/>
                <a:gd name="connsiteX41" fmla="*/ 2762421 w 3095625"/>
                <a:gd name="connsiteY41" fmla="*/ 1895476 h 6858001"/>
                <a:gd name="connsiteX42" fmla="*/ 2767974 w 3095625"/>
                <a:gd name="connsiteY42" fmla="*/ 1919288 h 6858001"/>
                <a:gd name="connsiteX43" fmla="*/ 2772734 w 3095625"/>
                <a:gd name="connsiteY43" fmla="*/ 1942307 h 6858001"/>
                <a:gd name="connsiteX44" fmla="*/ 3091658 w 3095625"/>
                <a:gd name="connsiteY44" fmla="*/ 3925888 h 6858001"/>
                <a:gd name="connsiteX45" fmla="*/ 3095625 w 3095625"/>
                <a:gd name="connsiteY45" fmla="*/ 3950495 h 6858001"/>
                <a:gd name="connsiteX46" fmla="*/ 3095625 w 3095625"/>
                <a:gd name="connsiteY46" fmla="*/ 3975101 h 6858001"/>
                <a:gd name="connsiteX47" fmla="*/ 3093245 w 3095625"/>
                <a:gd name="connsiteY47" fmla="*/ 4000501 h 6858001"/>
                <a:gd name="connsiteX48" fmla="*/ 3090072 w 3095625"/>
                <a:gd name="connsiteY48" fmla="*/ 4023520 h 6858001"/>
                <a:gd name="connsiteX49" fmla="*/ 3082932 w 3095625"/>
                <a:gd name="connsiteY49" fmla="*/ 4047332 h 6858001"/>
                <a:gd name="connsiteX50" fmla="*/ 3075792 w 3095625"/>
                <a:gd name="connsiteY50" fmla="*/ 4069557 h 6858001"/>
                <a:gd name="connsiteX51" fmla="*/ 3064685 w 3095625"/>
                <a:gd name="connsiteY51" fmla="*/ 4091782 h 6858001"/>
                <a:gd name="connsiteX52" fmla="*/ 3053578 w 3095625"/>
                <a:gd name="connsiteY52" fmla="*/ 4112420 h 6858001"/>
                <a:gd name="connsiteX53" fmla="*/ 3039298 w 3095625"/>
                <a:gd name="connsiteY53" fmla="*/ 4132263 h 6858001"/>
                <a:gd name="connsiteX54" fmla="*/ 3024224 w 3095625"/>
                <a:gd name="connsiteY54" fmla="*/ 4149726 h 6858001"/>
                <a:gd name="connsiteX55" fmla="*/ 3005977 w 3095625"/>
                <a:gd name="connsiteY55" fmla="*/ 4167188 h 6858001"/>
                <a:gd name="connsiteX56" fmla="*/ 2987730 w 3095625"/>
                <a:gd name="connsiteY56" fmla="*/ 4183063 h 6858001"/>
                <a:gd name="connsiteX57" fmla="*/ 2967897 w 3095625"/>
                <a:gd name="connsiteY57" fmla="*/ 4195763 h 6858001"/>
                <a:gd name="connsiteX58" fmla="*/ 2945683 w 3095625"/>
                <a:gd name="connsiteY58" fmla="*/ 4207670 h 6858001"/>
                <a:gd name="connsiteX59" fmla="*/ 2922676 w 3095625"/>
                <a:gd name="connsiteY59" fmla="*/ 4217988 h 6858001"/>
                <a:gd name="connsiteX60" fmla="*/ 2899669 w 3095625"/>
                <a:gd name="connsiteY60" fmla="*/ 4225926 h 6858001"/>
                <a:gd name="connsiteX61" fmla="*/ 2885389 w 3095625"/>
                <a:gd name="connsiteY61" fmla="*/ 4229101 h 6858001"/>
                <a:gd name="connsiteX62" fmla="*/ 2871109 w 3095625"/>
                <a:gd name="connsiteY62" fmla="*/ 4232276 h 6858001"/>
                <a:gd name="connsiteX63" fmla="*/ 2856829 w 3095625"/>
                <a:gd name="connsiteY63" fmla="*/ 4234657 h 6858001"/>
                <a:gd name="connsiteX64" fmla="*/ 2842549 w 3095625"/>
                <a:gd name="connsiteY64" fmla="*/ 4235451 h 6858001"/>
                <a:gd name="connsiteX65" fmla="*/ 2828268 w 3095625"/>
                <a:gd name="connsiteY65" fmla="*/ 4235451 h 6858001"/>
                <a:gd name="connsiteX66" fmla="*/ 2813988 w 3095625"/>
                <a:gd name="connsiteY66" fmla="*/ 4235451 h 6858001"/>
                <a:gd name="connsiteX67" fmla="*/ 2801295 w 3095625"/>
                <a:gd name="connsiteY67" fmla="*/ 4234657 h 6858001"/>
                <a:gd name="connsiteX68" fmla="*/ 2787015 w 3095625"/>
                <a:gd name="connsiteY68" fmla="*/ 4232276 h 6858001"/>
                <a:gd name="connsiteX69" fmla="*/ 2773528 w 3095625"/>
                <a:gd name="connsiteY69" fmla="*/ 4229895 h 6858001"/>
                <a:gd name="connsiteX70" fmla="*/ 2760041 w 3095625"/>
                <a:gd name="connsiteY70" fmla="*/ 4226720 h 6858001"/>
                <a:gd name="connsiteX71" fmla="*/ 2747347 w 3095625"/>
                <a:gd name="connsiteY71" fmla="*/ 4223545 h 6858001"/>
                <a:gd name="connsiteX72" fmla="*/ 2733861 w 3095625"/>
                <a:gd name="connsiteY72" fmla="*/ 4218782 h 6858001"/>
                <a:gd name="connsiteX73" fmla="*/ 2721960 w 3095625"/>
                <a:gd name="connsiteY73" fmla="*/ 4213226 h 6858001"/>
                <a:gd name="connsiteX74" fmla="*/ 2710060 w 3095625"/>
                <a:gd name="connsiteY74" fmla="*/ 4207670 h 6858001"/>
                <a:gd name="connsiteX75" fmla="*/ 2697367 w 3095625"/>
                <a:gd name="connsiteY75" fmla="*/ 4201320 h 6858001"/>
                <a:gd name="connsiteX76" fmla="*/ 2685467 w 3095625"/>
                <a:gd name="connsiteY76" fmla="*/ 4194970 h 6858001"/>
                <a:gd name="connsiteX77" fmla="*/ 2674360 w 3095625"/>
                <a:gd name="connsiteY77" fmla="*/ 4187032 h 6858001"/>
                <a:gd name="connsiteX78" fmla="*/ 2663253 w 3095625"/>
                <a:gd name="connsiteY78" fmla="*/ 4179095 h 6858001"/>
                <a:gd name="connsiteX79" fmla="*/ 2652940 w 3095625"/>
                <a:gd name="connsiteY79" fmla="*/ 4170363 h 6858001"/>
                <a:gd name="connsiteX80" fmla="*/ 2642626 w 3095625"/>
                <a:gd name="connsiteY80" fmla="*/ 4160838 h 6858001"/>
                <a:gd name="connsiteX81" fmla="*/ 2633106 w 3095625"/>
                <a:gd name="connsiteY81" fmla="*/ 4152107 h 6858001"/>
                <a:gd name="connsiteX82" fmla="*/ 2624379 w 3095625"/>
                <a:gd name="connsiteY82" fmla="*/ 4140995 h 6858001"/>
                <a:gd name="connsiteX83" fmla="*/ 2615653 w 3095625"/>
                <a:gd name="connsiteY83" fmla="*/ 4130676 h 6858001"/>
                <a:gd name="connsiteX84" fmla="*/ 2607719 w 3095625"/>
                <a:gd name="connsiteY84" fmla="*/ 4120357 h 6858001"/>
                <a:gd name="connsiteX85" fmla="*/ 2599786 w 3095625"/>
                <a:gd name="connsiteY85" fmla="*/ 4107657 h 6858001"/>
                <a:gd name="connsiteX86" fmla="*/ 2593439 w 3095625"/>
                <a:gd name="connsiteY86" fmla="*/ 4095751 h 6858001"/>
                <a:gd name="connsiteX87" fmla="*/ 2587092 w 3095625"/>
                <a:gd name="connsiteY87" fmla="*/ 4083845 h 6858001"/>
                <a:gd name="connsiteX88" fmla="*/ 2581539 w 3095625"/>
                <a:gd name="connsiteY88" fmla="*/ 4070351 h 6858001"/>
                <a:gd name="connsiteX89" fmla="*/ 2575985 w 3095625"/>
                <a:gd name="connsiteY89" fmla="*/ 4057651 h 6858001"/>
                <a:gd name="connsiteX90" fmla="*/ 2571225 w 3095625"/>
                <a:gd name="connsiteY90" fmla="*/ 4044157 h 6858001"/>
                <a:gd name="connsiteX91" fmla="*/ 2568052 w 3095625"/>
                <a:gd name="connsiteY91" fmla="*/ 4029870 h 6858001"/>
                <a:gd name="connsiteX92" fmla="*/ 2564879 w 3095625"/>
                <a:gd name="connsiteY92" fmla="*/ 4015582 h 6858001"/>
                <a:gd name="connsiteX93" fmla="*/ 2326082 w 3095625"/>
                <a:gd name="connsiteY93" fmla="*/ 2702720 h 6858001"/>
                <a:gd name="connsiteX94" fmla="*/ 2299109 w 3095625"/>
                <a:gd name="connsiteY94" fmla="*/ 3538538 h 6858001"/>
                <a:gd name="connsiteX95" fmla="*/ 2298315 w 3095625"/>
                <a:gd name="connsiteY95" fmla="*/ 3597276 h 6858001"/>
                <a:gd name="connsiteX96" fmla="*/ 2298315 w 3095625"/>
                <a:gd name="connsiteY96" fmla="*/ 3654426 h 6858001"/>
                <a:gd name="connsiteX97" fmla="*/ 2299902 w 3095625"/>
                <a:gd name="connsiteY97" fmla="*/ 3712370 h 6858001"/>
                <a:gd name="connsiteX98" fmla="*/ 2303075 w 3095625"/>
                <a:gd name="connsiteY98" fmla="*/ 3769520 h 6858001"/>
                <a:gd name="connsiteX99" fmla="*/ 2476817 w 3095625"/>
                <a:gd name="connsiteY99" fmla="*/ 6500019 h 6858001"/>
                <a:gd name="connsiteX100" fmla="*/ 2476817 w 3095625"/>
                <a:gd name="connsiteY100" fmla="*/ 6518276 h 6858001"/>
                <a:gd name="connsiteX101" fmla="*/ 2476817 w 3095625"/>
                <a:gd name="connsiteY101" fmla="*/ 6535739 h 6858001"/>
                <a:gd name="connsiteX102" fmla="*/ 2476024 w 3095625"/>
                <a:gd name="connsiteY102" fmla="*/ 6553995 h 6858001"/>
                <a:gd name="connsiteX103" fmla="*/ 2473644 w 3095625"/>
                <a:gd name="connsiteY103" fmla="*/ 6571457 h 6858001"/>
                <a:gd name="connsiteX104" fmla="*/ 2471264 w 3095625"/>
                <a:gd name="connsiteY104" fmla="*/ 6588919 h 6858001"/>
                <a:gd name="connsiteX105" fmla="*/ 2467297 w 3095625"/>
                <a:gd name="connsiteY105" fmla="*/ 6605589 h 6858001"/>
                <a:gd name="connsiteX106" fmla="*/ 2462537 w 3095625"/>
                <a:gd name="connsiteY106" fmla="*/ 6621463 h 6858001"/>
                <a:gd name="connsiteX107" fmla="*/ 2456984 w 3095625"/>
                <a:gd name="connsiteY107" fmla="*/ 6638132 h 6858001"/>
                <a:gd name="connsiteX108" fmla="*/ 2450637 w 3095625"/>
                <a:gd name="connsiteY108" fmla="*/ 6654007 h 6858001"/>
                <a:gd name="connsiteX109" fmla="*/ 2444290 w 3095625"/>
                <a:gd name="connsiteY109" fmla="*/ 6669089 h 6858001"/>
                <a:gd name="connsiteX110" fmla="*/ 2436357 w 3095625"/>
                <a:gd name="connsiteY110" fmla="*/ 6684169 h 6858001"/>
                <a:gd name="connsiteX111" fmla="*/ 2427630 w 3095625"/>
                <a:gd name="connsiteY111" fmla="*/ 6698457 h 6858001"/>
                <a:gd name="connsiteX112" fmla="*/ 2417317 w 3095625"/>
                <a:gd name="connsiteY112" fmla="*/ 6712745 h 6858001"/>
                <a:gd name="connsiteX113" fmla="*/ 2407797 w 3095625"/>
                <a:gd name="connsiteY113" fmla="*/ 6726239 h 6858001"/>
                <a:gd name="connsiteX114" fmla="*/ 2397483 w 3095625"/>
                <a:gd name="connsiteY114" fmla="*/ 6739732 h 6858001"/>
                <a:gd name="connsiteX115" fmla="*/ 2387170 w 3095625"/>
                <a:gd name="connsiteY115" fmla="*/ 6751639 h 6858001"/>
                <a:gd name="connsiteX116" fmla="*/ 2374476 w 3095625"/>
                <a:gd name="connsiteY116" fmla="*/ 6763545 h 6858001"/>
                <a:gd name="connsiteX117" fmla="*/ 2362576 w 3095625"/>
                <a:gd name="connsiteY117" fmla="*/ 6774657 h 6858001"/>
                <a:gd name="connsiteX118" fmla="*/ 2349883 w 3095625"/>
                <a:gd name="connsiteY118" fmla="*/ 6785769 h 6858001"/>
                <a:gd name="connsiteX119" fmla="*/ 2336396 w 3095625"/>
                <a:gd name="connsiteY119" fmla="*/ 6795295 h 6858001"/>
                <a:gd name="connsiteX120" fmla="*/ 2322116 w 3095625"/>
                <a:gd name="connsiteY120" fmla="*/ 6805613 h 6858001"/>
                <a:gd name="connsiteX121" fmla="*/ 2307835 w 3095625"/>
                <a:gd name="connsiteY121" fmla="*/ 6814345 h 6858001"/>
                <a:gd name="connsiteX122" fmla="*/ 2292762 w 3095625"/>
                <a:gd name="connsiteY122" fmla="*/ 6821489 h 6858001"/>
                <a:gd name="connsiteX123" fmla="*/ 2276895 w 3095625"/>
                <a:gd name="connsiteY123" fmla="*/ 6829426 h 6858001"/>
                <a:gd name="connsiteX124" fmla="*/ 2261821 w 3095625"/>
                <a:gd name="connsiteY124" fmla="*/ 6835776 h 6858001"/>
                <a:gd name="connsiteX125" fmla="*/ 2245161 w 3095625"/>
                <a:gd name="connsiteY125" fmla="*/ 6841332 h 6858001"/>
                <a:gd name="connsiteX126" fmla="*/ 2228501 w 3095625"/>
                <a:gd name="connsiteY126" fmla="*/ 6846095 h 6858001"/>
                <a:gd name="connsiteX127" fmla="*/ 2212634 w 3095625"/>
                <a:gd name="connsiteY127" fmla="*/ 6850063 h 6858001"/>
                <a:gd name="connsiteX128" fmla="*/ 2194387 w 3095625"/>
                <a:gd name="connsiteY128" fmla="*/ 6853239 h 6858001"/>
                <a:gd name="connsiteX129" fmla="*/ 2176934 w 3095625"/>
                <a:gd name="connsiteY129" fmla="*/ 6855619 h 6858001"/>
                <a:gd name="connsiteX130" fmla="*/ 2159480 w 3095625"/>
                <a:gd name="connsiteY130" fmla="*/ 6857207 h 6858001"/>
                <a:gd name="connsiteX131" fmla="*/ 2141233 w 3095625"/>
                <a:gd name="connsiteY131" fmla="*/ 6858001 h 6858001"/>
                <a:gd name="connsiteX132" fmla="*/ 2125366 w 3095625"/>
                <a:gd name="connsiteY132" fmla="*/ 6858001 h 6858001"/>
                <a:gd name="connsiteX133" fmla="*/ 2108706 w 3095625"/>
                <a:gd name="connsiteY133" fmla="*/ 6857207 h 6858001"/>
                <a:gd name="connsiteX134" fmla="*/ 2093633 w 3095625"/>
                <a:gd name="connsiteY134" fmla="*/ 6854826 h 6858001"/>
                <a:gd name="connsiteX135" fmla="*/ 2078559 w 3095625"/>
                <a:gd name="connsiteY135" fmla="*/ 6851651 h 6858001"/>
                <a:gd name="connsiteX136" fmla="*/ 2062692 w 3095625"/>
                <a:gd name="connsiteY136" fmla="*/ 6849269 h 6858001"/>
                <a:gd name="connsiteX137" fmla="*/ 2047619 w 3095625"/>
                <a:gd name="connsiteY137" fmla="*/ 6844507 h 6858001"/>
                <a:gd name="connsiteX138" fmla="*/ 2033339 w 3095625"/>
                <a:gd name="connsiteY138" fmla="*/ 6840539 h 6858001"/>
                <a:gd name="connsiteX139" fmla="*/ 2019059 w 3095625"/>
                <a:gd name="connsiteY139" fmla="*/ 6834982 h 6858001"/>
                <a:gd name="connsiteX140" fmla="*/ 2004778 w 3095625"/>
                <a:gd name="connsiteY140" fmla="*/ 6829426 h 6858001"/>
                <a:gd name="connsiteX141" fmla="*/ 1991292 w 3095625"/>
                <a:gd name="connsiteY141" fmla="*/ 6823076 h 6858001"/>
                <a:gd name="connsiteX142" fmla="*/ 1977011 w 3095625"/>
                <a:gd name="connsiteY142" fmla="*/ 6815139 h 6858001"/>
                <a:gd name="connsiteX143" fmla="*/ 1964318 w 3095625"/>
                <a:gd name="connsiteY143" fmla="*/ 6807201 h 6858001"/>
                <a:gd name="connsiteX144" fmla="*/ 1951624 w 3095625"/>
                <a:gd name="connsiteY144" fmla="*/ 6800057 h 6858001"/>
                <a:gd name="connsiteX145" fmla="*/ 1939724 w 3095625"/>
                <a:gd name="connsiteY145" fmla="*/ 6791326 h 6858001"/>
                <a:gd name="connsiteX146" fmla="*/ 1927824 w 3095625"/>
                <a:gd name="connsiteY146" fmla="*/ 6781007 h 6858001"/>
                <a:gd name="connsiteX147" fmla="*/ 1915924 w 3095625"/>
                <a:gd name="connsiteY147" fmla="*/ 6771482 h 6858001"/>
                <a:gd name="connsiteX148" fmla="*/ 1904817 w 3095625"/>
                <a:gd name="connsiteY148" fmla="*/ 6761163 h 6858001"/>
                <a:gd name="connsiteX149" fmla="*/ 1894504 w 3095625"/>
                <a:gd name="connsiteY149" fmla="*/ 6750051 h 6858001"/>
                <a:gd name="connsiteX150" fmla="*/ 1884984 w 3095625"/>
                <a:gd name="connsiteY150" fmla="*/ 6738145 h 6858001"/>
                <a:gd name="connsiteX151" fmla="*/ 1875463 w 3095625"/>
                <a:gd name="connsiteY151" fmla="*/ 6727032 h 6858001"/>
                <a:gd name="connsiteX152" fmla="*/ 1865943 w 3095625"/>
                <a:gd name="connsiteY152" fmla="*/ 6715126 h 6858001"/>
                <a:gd name="connsiteX153" fmla="*/ 1857217 w 3095625"/>
                <a:gd name="connsiteY153" fmla="*/ 6701632 h 6858001"/>
                <a:gd name="connsiteX154" fmla="*/ 1850076 w 3095625"/>
                <a:gd name="connsiteY154" fmla="*/ 6688932 h 6858001"/>
                <a:gd name="connsiteX155" fmla="*/ 1842143 w 3095625"/>
                <a:gd name="connsiteY155" fmla="*/ 6675439 h 6858001"/>
                <a:gd name="connsiteX156" fmla="*/ 1835796 w 3095625"/>
                <a:gd name="connsiteY156" fmla="*/ 6661151 h 6858001"/>
                <a:gd name="connsiteX157" fmla="*/ 1830243 w 3095625"/>
                <a:gd name="connsiteY157" fmla="*/ 6648451 h 6858001"/>
                <a:gd name="connsiteX158" fmla="*/ 1824689 w 3095625"/>
                <a:gd name="connsiteY158" fmla="*/ 6632576 h 6858001"/>
                <a:gd name="connsiteX159" fmla="*/ 1819136 w 3095625"/>
                <a:gd name="connsiteY159" fmla="*/ 6618289 h 6858001"/>
                <a:gd name="connsiteX160" fmla="*/ 1814376 w 3095625"/>
                <a:gd name="connsiteY160" fmla="*/ 6603207 h 6858001"/>
                <a:gd name="connsiteX161" fmla="*/ 1811203 w 3095625"/>
                <a:gd name="connsiteY161" fmla="*/ 6587332 h 6858001"/>
                <a:gd name="connsiteX162" fmla="*/ 1808823 w 3095625"/>
                <a:gd name="connsiteY162" fmla="*/ 6572251 h 6858001"/>
                <a:gd name="connsiteX163" fmla="*/ 1807236 w 3095625"/>
                <a:gd name="connsiteY163" fmla="*/ 6555582 h 6858001"/>
                <a:gd name="connsiteX164" fmla="*/ 1547813 w 3095625"/>
                <a:gd name="connsiteY164" fmla="*/ 4050507 h 6858001"/>
                <a:gd name="connsiteX165" fmla="*/ 1288389 w 3095625"/>
                <a:gd name="connsiteY165" fmla="*/ 6555582 h 6858001"/>
                <a:gd name="connsiteX166" fmla="*/ 1286803 w 3095625"/>
                <a:gd name="connsiteY166" fmla="*/ 6572251 h 6858001"/>
                <a:gd name="connsiteX167" fmla="*/ 1282836 w 3095625"/>
                <a:gd name="connsiteY167" fmla="*/ 6587332 h 6858001"/>
                <a:gd name="connsiteX168" fmla="*/ 1279663 w 3095625"/>
                <a:gd name="connsiteY168" fmla="*/ 6603207 h 6858001"/>
                <a:gd name="connsiteX169" fmla="*/ 1275696 w 3095625"/>
                <a:gd name="connsiteY169" fmla="*/ 6618289 h 6858001"/>
                <a:gd name="connsiteX170" fmla="*/ 1270936 w 3095625"/>
                <a:gd name="connsiteY170" fmla="*/ 6632576 h 6858001"/>
                <a:gd name="connsiteX171" fmla="*/ 1265383 w 3095625"/>
                <a:gd name="connsiteY171" fmla="*/ 6648451 h 6858001"/>
                <a:gd name="connsiteX172" fmla="*/ 1259829 w 3095625"/>
                <a:gd name="connsiteY172" fmla="*/ 6661151 h 6858001"/>
                <a:gd name="connsiteX173" fmla="*/ 1252689 w 3095625"/>
                <a:gd name="connsiteY173" fmla="*/ 6675439 h 6858001"/>
                <a:gd name="connsiteX174" fmla="*/ 1245549 w 3095625"/>
                <a:gd name="connsiteY174" fmla="*/ 6688932 h 6858001"/>
                <a:gd name="connsiteX175" fmla="*/ 1238409 w 3095625"/>
                <a:gd name="connsiteY175" fmla="*/ 6701632 h 6858001"/>
                <a:gd name="connsiteX176" fmla="*/ 1229682 w 3095625"/>
                <a:gd name="connsiteY176" fmla="*/ 6715126 h 6858001"/>
                <a:gd name="connsiteX177" fmla="*/ 1220162 w 3095625"/>
                <a:gd name="connsiteY177" fmla="*/ 6727032 h 6858001"/>
                <a:gd name="connsiteX178" fmla="*/ 1210642 w 3095625"/>
                <a:gd name="connsiteY178" fmla="*/ 6738145 h 6858001"/>
                <a:gd name="connsiteX179" fmla="*/ 1201122 w 3095625"/>
                <a:gd name="connsiteY179" fmla="*/ 6750051 h 6858001"/>
                <a:gd name="connsiteX180" fmla="*/ 1190015 w 3095625"/>
                <a:gd name="connsiteY180" fmla="*/ 6761163 h 6858001"/>
                <a:gd name="connsiteX181" fmla="*/ 1178908 w 3095625"/>
                <a:gd name="connsiteY181" fmla="*/ 6771482 h 6858001"/>
                <a:gd name="connsiteX182" fmla="*/ 1167801 w 3095625"/>
                <a:gd name="connsiteY182" fmla="*/ 6781007 h 6858001"/>
                <a:gd name="connsiteX183" fmla="*/ 1155901 w 3095625"/>
                <a:gd name="connsiteY183" fmla="*/ 6791326 h 6858001"/>
                <a:gd name="connsiteX184" fmla="*/ 1144001 w 3095625"/>
                <a:gd name="connsiteY184" fmla="*/ 6800057 h 6858001"/>
                <a:gd name="connsiteX185" fmla="*/ 1130514 w 3095625"/>
                <a:gd name="connsiteY185" fmla="*/ 6807201 h 6858001"/>
                <a:gd name="connsiteX186" fmla="*/ 1117027 w 3095625"/>
                <a:gd name="connsiteY186" fmla="*/ 6815139 h 6858001"/>
                <a:gd name="connsiteX187" fmla="*/ 1104334 w 3095625"/>
                <a:gd name="connsiteY187" fmla="*/ 6823076 h 6858001"/>
                <a:gd name="connsiteX188" fmla="*/ 1090847 w 3095625"/>
                <a:gd name="connsiteY188" fmla="*/ 6829426 h 6858001"/>
                <a:gd name="connsiteX189" fmla="*/ 1076567 w 3095625"/>
                <a:gd name="connsiteY189" fmla="*/ 6834982 h 6858001"/>
                <a:gd name="connsiteX190" fmla="*/ 1062287 w 3095625"/>
                <a:gd name="connsiteY190" fmla="*/ 6840539 h 6858001"/>
                <a:gd name="connsiteX191" fmla="*/ 1047213 w 3095625"/>
                <a:gd name="connsiteY191" fmla="*/ 6844507 h 6858001"/>
                <a:gd name="connsiteX192" fmla="*/ 1032933 w 3095625"/>
                <a:gd name="connsiteY192" fmla="*/ 6849269 h 6858001"/>
                <a:gd name="connsiteX193" fmla="*/ 1017066 w 3095625"/>
                <a:gd name="connsiteY193" fmla="*/ 6851651 h 6858001"/>
                <a:gd name="connsiteX194" fmla="*/ 1001993 w 3095625"/>
                <a:gd name="connsiteY194" fmla="*/ 6854826 h 6858001"/>
                <a:gd name="connsiteX195" fmla="*/ 985332 w 3095625"/>
                <a:gd name="connsiteY195" fmla="*/ 6857207 h 6858001"/>
                <a:gd name="connsiteX196" fmla="*/ 970259 w 3095625"/>
                <a:gd name="connsiteY196" fmla="*/ 6858001 h 6858001"/>
                <a:gd name="connsiteX197" fmla="*/ 953599 w 3095625"/>
                <a:gd name="connsiteY197" fmla="*/ 6858001 h 6858001"/>
                <a:gd name="connsiteX198" fmla="*/ 936145 w 3095625"/>
                <a:gd name="connsiteY198" fmla="*/ 6857207 h 6858001"/>
                <a:gd name="connsiteX199" fmla="*/ 918691 w 3095625"/>
                <a:gd name="connsiteY199" fmla="*/ 6855619 h 6858001"/>
                <a:gd name="connsiteX200" fmla="*/ 901238 w 3095625"/>
                <a:gd name="connsiteY200" fmla="*/ 6853239 h 6858001"/>
                <a:gd name="connsiteX201" fmla="*/ 882991 w 3095625"/>
                <a:gd name="connsiteY201" fmla="*/ 6850063 h 6858001"/>
                <a:gd name="connsiteX202" fmla="*/ 867124 w 3095625"/>
                <a:gd name="connsiteY202" fmla="*/ 6846095 h 6858001"/>
                <a:gd name="connsiteX203" fmla="*/ 850464 w 3095625"/>
                <a:gd name="connsiteY203" fmla="*/ 6841332 h 6858001"/>
                <a:gd name="connsiteX204" fmla="*/ 833804 w 3095625"/>
                <a:gd name="connsiteY204" fmla="*/ 6835776 h 6858001"/>
                <a:gd name="connsiteX205" fmla="*/ 817143 w 3095625"/>
                <a:gd name="connsiteY205" fmla="*/ 6829426 h 6858001"/>
                <a:gd name="connsiteX206" fmla="*/ 802070 w 3095625"/>
                <a:gd name="connsiteY206" fmla="*/ 6821489 h 6858001"/>
                <a:gd name="connsiteX207" fmla="*/ 787790 w 3095625"/>
                <a:gd name="connsiteY207" fmla="*/ 6814345 h 6858001"/>
                <a:gd name="connsiteX208" fmla="*/ 773509 w 3095625"/>
                <a:gd name="connsiteY208" fmla="*/ 6805613 h 6858001"/>
                <a:gd name="connsiteX209" fmla="*/ 759229 w 3095625"/>
                <a:gd name="connsiteY209" fmla="*/ 6795295 h 6858001"/>
                <a:gd name="connsiteX210" fmla="*/ 745742 w 3095625"/>
                <a:gd name="connsiteY210" fmla="*/ 6785769 h 6858001"/>
                <a:gd name="connsiteX211" fmla="*/ 733049 w 3095625"/>
                <a:gd name="connsiteY211" fmla="*/ 6774657 h 6858001"/>
                <a:gd name="connsiteX212" fmla="*/ 721149 w 3095625"/>
                <a:gd name="connsiteY212" fmla="*/ 6763545 h 6858001"/>
                <a:gd name="connsiteX213" fmla="*/ 708455 w 3095625"/>
                <a:gd name="connsiteY213" fmla="*/ 6751639 h 6858001"/>
                <a:gd name="connsiteX214" fmla="*/ 698142 w 3095625"/>
                <a:gd name="connsiteY214" fmla="*/ 6739732 h 6858001"/>
                <a:gd name="connsiteX215" fmla="*/ 687035 w 3095625"/>
                <a:gd name="connsiteY215" fmla="*/ 6726239 h 6858001"/>
                <a:gd name="connsiteX216" fmla="*/ 676722 w 3095625"/>
                <a:gd name="connsiteY216" fmla="*/ 6712745 h 6858001"/>
                <a:gd name="connsiteX217" fmla="*/ 667995 w 3095625"/>
                <a:gd name="connsiteY217" fmla="*/ 6698457 h 6858001"/>
                <a:gd name="connsiteX218" fmla="*/ 659268 w 3095625"/>
                <a:gd name="connsiteY218" fmla="*/ 6684169 h 6858001"/>
                <a:gd name="connsiteX219" fmla="*/ 651335 w 3095625"/>
                <a:gd name="connsiteY219" fmla="*/ 6669089 h 6858001"/>
                <a:gd name="connsiteX220" fmla="*/ 644988 w 3095625"/>
                <a:gd name="connsiteY220" fmla="*/ 6654007 h 6858001"/>
                <a:gd name="connsiteX221" fmla="*/ 638641 w 3095625"/>
                <a:gd name="connsiteY221" fmla="*/ 6638132 h 6858001"/>
                <a:gd name="connsiteX222" fmla="*/ 633088 w 3095625"/>
                <a:gd name="connsiteY222" fmla="*/ 6621463 h 6858001"/>
                <a:gd name="connsiteX223" fmla="*/ 628328 w 3095625"/>
                <a:gd name="connsiteY223" fmla="*/ 6605589 h 6858001"/>
                <a:gd name="connsiteX224" fmla="*/ 624361 w 3095625"/>
                <a:gd name="connsiteY224" fmla="*/ 6588919 h 6858001"/>
                <a:gd name="connsiteX225" fmla="*/ 621188 w 3095625"/>
                <a:gd name="connsiteY225" fmla="*/ 6571457 h 6858001"/>
                <a:gd name="connsiteX226" fmla="*/ 619601 w 3095625"/>
                <a:gd name="connsiteY226" fmla="*/ 6553995 h 6858001"/>
                <a:gd name="connsiteX227" fmla="*/ 617221 w 3095625"/>
                <a:gd name="connsiteY227" fmla="*/ 6535739 h 6858001"/>
                <a:gd name="connsiteX228" fmla="*/ 617221 w 3095625"/>
                <a:gd name="connsiteY228" fmla="*/ 6518276 h 6858001"/>
                <a:gd name="connsiteX229" fmla="*/ 618808 w 3095625"/>
                <a:gd name="connsiteY229" fmla="*/ 6500019 h 6858001"/>
                <a:gd name="connsiteX230" fmla="*/ 792550 w 3095625"/>
                <a:gd name="connsiteY230" fmla="*/ 3769520 h 6858001"/>
                <a:gd name="connsiteX231" fmla="*/ 795723 w 3095625"/>
                <a:gd name="connsiteY231" fmla="*/ 3712370 h 6858001"/>
                <a:gd name="connsiteX232" fmla="*/ 796516 w 3095625"/>
                <a:gd name="connsiteY232" fmla="*/ 3654426 h 6858001"/>
                <a:gd name="connsiteX233" fmla="*/ 796516 w 3095625"/>
                <a:gd name="connsiteY233" fmla="*/ 3597276 h 6858001"/>
                <a:gd name="connsiteX234" fmla="*/ 795723 w 3095625"/>
                <a:gd name="connsiteY234" fmla="*/ 3538538 h 6858001"/>
                <a:gd name="connsiteX235" fmla="*/ 769543 w 3095625"/>
                <a:gd name="connsiteY235" fmla="*/ 2702720 h 6858001"/>
                <a:gd name="connsiteX236" fmla="*/ 530746 w 3095625"/>
                <a:gd name="connsiteY236" fmla="*/ 4015582 h 6858001"/>
                <a:gd name="connsiteX237" fmla="*/ 527573 w 3095625"/>
                <a:gd name="connsiteY237" fmla="*/ 4029870 h 6858001"/>
                <a:gd name="connsiteX238" fmla="*/ 524400 w 3095625"/>
                <a:gd name="connsiteY238" fmla="*/ 4044157 h 6858001"/>
                <a:gd name="connsiteX239" fmla="*/ 519640 w 3095625"/>
                <a:gd name="connsiteY239" fmla="*/ 4057651 h 6858001"/>
                <a:gd name="connsiteX240" fmla="*/ 514086 w 3095625"/>
                <a:gd name="connsiteY240" fmla="*/ 4070351 h 6858001"/>
                <a:gd name="connsiteX241" fmla="*/ 508533 w 3095625"/>
                <a:gd name="connsiteY241" fmla="*/ 4083845 h 6858001"/>
                <a:gd name="connsiteX242" fmla="*/ 502186 w 3095625"/>
                <a:gd name="connsiteY242" fmla="*/ 4095751 h 6858001"/>
                <a:gd name="connsiteX243" fmla="*/ 495839 w 3095625"/>
                <a:gd name="connsiteY243" fmla="*/ 4107657 h 6858001"/>
                <a:gd name="connsiteX244" fmla="*/ 487906 w 3095625"/>
                <a:gd name="connsiteY244" fmla="*/ 4120357 h 6858001"/>
                <a:gd name="connsiteX245" fmla="*/ 479179 w 3095625"/>
                <a:gd name="connsiteY245" fmla="*/ 4130676 h 6858001"/>
                <a:gd name="connsiteX246" fmla="*/ 471246 w 3095625"/>
                <a:gd name="connsiteY246" fmla="*/ 4140995 h 6858001"/>
                <a:gd name="connsiteX247" fmla="*/ 461726 w 3095625"/>
                <a:gd name="connsiteY247" fmla="*/ 4152107 h 6858001"/>
                <a:gd name="connsiteX248" fmla="*/ 452999 w 3095625"/>
                <a:gd name="connsiteY248" fmla="*/ 4160838 h 6858001"/>
                <a:gd name="connsiteX249" fmla="*/ 441892 w 3095625"/>
                <a:gd name="connsiteY249" fmla="*/ 4170363 h 6858001"/>
                <a:gd name="connsiteX250" fmla="*/ 432372 w 3095625"/>
                <a:gd name="connsiteY250" fmla="*/ 4179095 h 6858001"/>
                <a:gd name="connsiteX251" fmla="*/ 421265 w 3095625"/>
                <a:gd name="connsiteY251" fmla="*/ 4187032 h 6858001"/>
                <a:gd name="connsiteX252" fmla="*/ 410158 w 3095625"/>
                <a:gd name="connsiteY252" fmla="*/ 4194970 h 6858001"/>
                <a:gd name="connsiteX253" fmla="*/ 398258 w 3095625"/>
                <a:gd name="connsiteY253" fmla="*/ 4201320 h 6858001"/>
                <a:gd name="connsiteX254" fmla="*/ 385565 w 3095625"/>
                <a:gd name="connsiteY254" fmla="*/ 4207670 h 6858001"/>
                <a:gd name="connsiteX255" fmla="*/ 373665 w 3095625"/>
                <a:gd name="connsiteY255" fmla="*/ 4213226 h 6858001"/>
                <a:gd name="connsiteX256" fmla="*/ 360971 w 3095625"/>
                <a:gd name="connsiteY256" fmla="*/ 4218782 h 6858001"/>
                <a:gd name="connsiteX257" fmla="*/ 348278 w 3095625"/>
                <a:gd name="connsiteY257" fmla="*/ 4223545 h 6858001"/>
                <a:gd name="connsiteX258" fmla="*/ 335584 w 3095625"/>
                <a:gd name="connsiteY258" fmla="*/ 4226720 h 6858001"/>
                <a:gd name="connsiteX259" fmla="*/ 322097 w 3095625"/>
                <a:gd name="connsiteY259" fmla="*/ 4229895 h 6858001"/>
                <a:gd name="connsiteX260" fmla="*/ 307817 w 3095625"/>
                <a:gd name="connsiteY260" fmla="*/ 4232276 h 6858001"/>
                <a:gd name="connsiteX261" fmla="*/ 294330 w 3095625"/>
                <a:gd name="connsiteY261" fmla="*/ 4234657 h 6858001"/>
                <a:gd name="connsiteX262" fmla="*/ 280050 w 3095625"/>
                <a:gd name="connsiteY262" fmla="*/ 4235451 h 6858001"/>
                <a:gd name="connsiteX263" fmla="*/ 267357 w 3095625"/>
                <a:gd name="connsiteY263" fmla="*/ 4235451 h 6858001"/>
                <a:gd name="connsiteX264" fmla="*/ 253076 w 3095625"/>
                <a:gd name="connsiteY264" fmla="*/ 4235451 h 6858001"/>
                <a:gd name="connsiteX265" fmla="*/ 238796 w 3095625"/>
                <a:gd name="connsiteY265" fmla="*/ 4234657 h 6858001"/>
                <a:gd name="connsiteX266" fmla="*/ 224516 w 3095625"/>
                <a:gd name="connsiteY266" fmla="*/ 4232276 h 6858001"/>
                <a:gd name="connsiteX267" fmla="*/ 210236 w 3095625"/>
                <a:gd name="connsiteY267" fmla="*/ 4229101 h 6858001"/>
                <a:gd name="connsiteX268" fmla="*/ 195956 w 3095625"/>
                <a:gd name="connsiteY268" fmla="*/ 4225926 h 6858001"/>
                <a:gd name="connsiteX269" fmla="*/ 171362 w 3095625"/>
                <a:gd name="connsiteY269" fmla="*/ 4217988 h 6858001"/>
                <a:gd name="connsiteX270" fmla="*/ 148355 w 3095625"/>
                <a:gd name="connsiteY270" fmla="*/ 4207670 h 6858001"/>
                <a:gd name="connsiteX271" fmla="*/ 127728 w 3095625"/>
                <a:gd name="connsiteY271" fmla="*/ 4195763 h 6858001"/>
                <a:gd name="connsiteX272" fmla="*/ 107101 w 3095625"/>
                <a:gd name="connsiteY272" fmla="*/ 4183063 h 6858001"/>
                <a:gd name="connsiteX273" fmla="*/ 88061 w 3095625"/>
                <a:gd name="connsiteY273" fmla="*/ 4167188 h 6858001"/>
                <a:gd name="connsiteX274" fmla="*/ 71401 w 3095625"/>
                <a:gd name="connsiteY274" fmla="*/ 4149726 h 6858001"/>
                <a:gd name="connsiteX275" fmla="*/ 56327 w 3095625"/>
                <a:gd name="connsiteY275" fmla="*/ 4132263 h 6858001"/>
                <a:gd name="connsiteX276" fmla="*/ 42047 w 3095625"/>
                <a:gd name="connsiteY276" fmla="*/ 4112420 h 6858001"/>
                <a:gd name="connsiteX277" fmla="*/ 30147 w 3095625"/>
                <a:gd name="connsiteY277" fmla="*/ 4091782 h 6858001"/>
                <a:gd name="connsiteX278" fmla="*/ 19834 w 3095625"/>
                <a:gd name="connsiteY278" fmla="*/ 4069557 h 6858001"/>
                <a:gd name="connsiteX279" fmla="*/ 12693 w 3095625"/>
                <a:gd name="connsiteY279" fmla="*/ 4047332 h 6858001"/>
                <a:gd name="connsiteX280" fmla="*/ 5553 w 3095625"/>
                <a:gd name="connsiteY280" fmla="*/ 4023520 h 6858001"/>
                <a:gd name="connsiteX281" fmla="*/ 1587 w 3095625"/>
                <a:gd name="connsiteY281" fmla="*/ 4000501 h 6858001"/>
                <a:gd name="connsiteX282" fmla="*/ 0 w 3095625"/>
                <a:gd name="connsiteY282" fmla="*/ 3975101 h 6858001"/>
                <a:gd name="connsiteX283" fmla="*/ 0 w 3095625"/>
                <a:gd name="connsiteY283" fmla="*/ 3950495 h 6858001"/>
                <a:gd name="connsiteX284" fmla="*/ 3967 w 3095625"/>
                <a:gd name="connsiteY284" fmla="*/ 3925888 h 6858001"/>
                <a:gd name="connsiteX285" fmla="*/ 322891 w 3095625"/>
                <a:gd name="connsiteY285" fmla="*/ 1942307 h 6858001"/>
                <a:gd name="connsiteX286" fmla="*/ 327651 w 3095625"/>
                <a:gd name="connsiteY286" fmla="*/ 1919288 h 6858001"/>
                <a:gd name="connsiteX287" fmla="*/ 332411 w 3095625"/>
                <a:gd name="connsiteY287" fmla="*/ 1895476 h 6858001"/>
                <a:gd name="connsiteX288" fmla="*/ 338757 w 3095625"/>
                <a:gd name="connsiteY288" fmla="*/ 1872457 h 6858001"/>
                <a:gd name="connsiteX289" fmla="*/ 345104 w 3095625"/>
                <a:gd name="connsiteY289" fmla="*/ 1850232 h 6858001"/>
                <a:gd name="connsiteX290" fmla="*/ 353038 w 3095625"/>
                <a:gd name="connsiteY290" fmla="*/ 1827213 h 6858001"/>
                <a:gd name="connsiteX291" fmla="*/ 361764 w 3095625"/>
                <a:gd name="connsiteY291" fmla="*/ 1804988 h 6858001"/>
                <a:gd name="connsiteX292" fmla="*/ 370491 w 3095625"/>
                <a:gd name="connsiteY292" fmla="*/ 1784351 h 6858001"/>
                <a:gd name="connsiteX293" fmla="*/ 381598 w 3095625"/>
                <a:gd name="connsiteY293" fmla="*/ 1763713 h 6858001"/>
                <a:gd name="connsiteX294" fmla="*/ 391118 w 3095625"/>
                <a:gd name="connsiteY294" fmla="*/ 1742282 h 6858001"/>
                <a:gd name="connsiteX295" fmla="*/ 403812 w 3095625"/>
                <a:gd name="connsiteY295" fmla="*/ 1721645 h 6858001"/>
                <a:gd name="connsiteX296" fmla="*/ 415712 w 3095625"/>
                <a:gd name="connsiteY296" fmla="*/ 1701801 h 6858001"/>
                <a:gd name="connsiteX297" fmla="*/ 428405 w 3095625"/>
                <a:gd name="connsiteY297" fmla="*/ 1683545 h 6858001"/>
                <a:gd name="connsiteX298" fmla="*/ 441892 w 3095625"/>
                <a:gd name="connsiteY298" fmla="*/ 1664495 h 6858001"/>
                <a:gd name="connsiteX299" fmla="*/ 456172 w 3095625"/>
                <a:gd name="connsiteY299" fmla="*/ 1645445 h 6858001"/>
                <a:gd name="connsiteX300" fmla="*/ 471246 w 3095625"/>
                <a:gd name="connsiteY300" fmla="*/ 1627982 h 6858001"/>
                <a:gd name="connsiteX301" fmla="*/ 487113 w 3095625"/>
                <a:gd name="connsiteY301" fmla="*/ 1612107 h 6858001"/>
                <a:gd name="connsiteX302" fmla="*/ 502979 w 3095625"/>
                <a:gd name="connsiteY302" fmla="*/ 1595438 h 6858001"/>
                <a:gd name="connsiteX303" fmla="*/ 519640 w 3095625"/>
                <a:gd name="connsiteY303" fmla="*/ 1578770 h 6858001"/>
                <a:gd name="connsiteX304" fmla="*/ 537093 w 3095625"/>
                <a:gd name="connsiteY304" fmla="*/ 1564482 h 6858001"/>
                <a:gd name="connsiteX305" fmla="*/ 555340 w 3095625"/>
                <a:gd name="connsiteY305" fmla="*/ 1549401 h 6858001"/>
                <a:gd name="connsiteX306" fmla="*/ 573587 w 3095625"/>
                <a:gd name="connsiteY306" fmla="*/ 1535907 h 6858001"/>
                <a:gd name="connsiteX307" fmla="*/ 593421 w 3095625"/>
                <a:gd name="connsiteY307" fmla="*/ 1522413 h 6858001"/>
                <a:gd name="connsiteX308" fmla="*/ 612461 w 3095625"/>
                <a:gd name="connsiteY308" fmla="*/ 1509713 h 6858001"/>
                <a:gd name="connsiteX309" fmla="*/ 633088 w 3095625"/>
                <a:gd name="connsiteY309" fmla="*/ 1497807 h 6858001"/>
                <a:gd name="connsiteX310" fmla="*/ 652921 w 3095625"/>
                <a:gd name="connsiteY310" fmla="*/ 1486695 h 6858001"/>
                <a:gd name="connsiteX311" fmla="*/ 673548 w 3095625"/>
                <a:gd name="connsiteY311" fmla="*/ 1476376 h 6858001"/>
                <a:gd name="connsiteX312" fmla="*/ 695762 w 3095625"/>
                <a:gd name="connsiteY312" fmla="*/ 1466851 h 6858001"/>
                <a:gd name="connsiteX313" fmla="*/ 717182 w 3095625"/>
                <a:gd name="connsiteY313" fmla="*/ 1458120 h 6858001"/>
                <a:gd name="connsiteX314" fmla="*/ 739396 w 3095625"/>
                <a:gd name="connsiteY314" fmla="*/ 1450182 h 6858001"/>
                <a:gd name="connsiteX315" fmla="*/ 762403 w 3095625"/>
                <a:gd name="connsiteY315" fmla="*/ 1442244 h 6858001"/>
                <a:gd name="connsiteX316" fmla="*/ 785410 w 3095625"/>
                <a:gd name="connsiteY316" fmla="*/ 1435894 h 6858001"/>
                <a:gd name="connsiteX317" fmla="*/ 808417 w 3095625"/>
                <a:gd name="connsiteY317" fmla="*/ 1430338 h 6858001"/>
                <a:gd name="connsiteX318" fmla="*/ 1547137 w 3095625"/>
                <a:gd name="connsiteY318" fmla="*/ 0 h 6858001"/>
                <a:gd name="connsiteX319" fmla="*/ 2146537 w 3095625"/>
                <a:gd name="connsiteY319" fmla="*/ 599400 h 6858001"/>
                <a:gd name="connsiteX320" fmla="*/ 1547137 w 3095625"/>
                <a:gd name="connsiteY320" fmla="*/ 1198800 h 6858001"/>
                <a:gd name="connsiteX321" fmla="*/ 947737 w 3095625"/>
                <a:gd name="connsiteY321" fmla="*/ 599400 h 6858001"/>
                <a:gd name="connsiteX322" fmla="*/ 1547137 w 3095625"/>
                <a:gd name="connsiteY322" fmla="*/ 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Lst>
              <a:rect l="l" t="t" r="r" b="b"/>
              <a:pathLst>
                <a:path w="3095625" h="6858001">
                  <a:moveTo>
                    <a:pt x="1108301" y="1366838"/>
                  </a:moveTo>
                  <a:lnTo>
                    <a:pt x="1336783" y="2238376"/>
                  </a:lnTo>
                  <a:lnTo>
                    <a:pt x="1461338" y="1632745"/>
                  </a:lnTo>
                  <a:lnTo>
                    <a:pt x="1339957" y="1512095"/>
                  </a:lnTo>
                  <a:lnTo>
                    <a:pt x="1476412" y="1375569"/>
                  </a:lnTo>
                  <a:lnTo>
                    <a:pt x="1547813" y="1375569"/>
                  </a:lnTo>
                  <a:lnTo>
                    <a:pt x="1619214" y="1375569"/>
                  </a:lnTo>
                  <a:lnTo>
                    <a:pt x="1754082" y="1512095"/>
                  </a:lnTo>
                  <a:lnTo>
                    <a:pt x="1634287" y="1632745"/>
                  </a:lnTo>
                  <a:lnTo>
                    <a:pt x="1757255" y="2238376"/>
                  </a:lnTo>
                  <a:lnTo>
                    <a:pt x="1985738" y="1366838"/>
                  </a:lnTo>
                  <a:lnTo>
                    <a:pt x="2285622" y="1430338"/>
                  </a:lnTo>
                  <a:lnTo>
                    <a:pt x="2310215" y="1435894"/>
                  </a:lnTo>
                  <a:lnTo>
                    <a:pt x="2333222" y="1442244"/>
                  </a:lnTo>
                  <a:lnTo>
                    <a:pt x="2354643" y="1450182"/>
                  </a:lnTo>
                  <a:lnTo>
                    <a:pt x="2378443" y="1458120"/>
                  </a:lnTo>
                  <a:lnTo>
                    <a:pt x="2399863" y="1466851"/>
                  </a:lnTo>
                  <a:lnTo>
                    <a:pt x="2421283" y="1476376"/>
                  </a:lnTo>
                  <a:lnTo>
                    <a:pt x="2441910" y="1486695"/>
                  </a:lnTo>
                  <a:lnTo>
                    <a:pt x="2462537" y="1497807"/>
                  </a:lnTo>
                  <a:lnTo>
                    <a:pt x="2482371" y="1509713"/>
                  </a:lnTo>
                  <a:lnTo>
                    <a:pt x="2502204" y="1522413"/>
                  </a:lnTo>
                  <a:lnTo>
                    <a:pt x="2521245" y="1535907"/>
                  </a:lnTo>
                  <a:lnTo>
                    <a:pt x="2539492" y="1549401"/>
                  </a:lnTo>
                  <a:lnTo>
                    <a:pt x="2558532" y="1564482"/>
                  </a:lnTo>
                  <a:lnTo>
                    <a:pt x="2575985" y="1578770"/>
                  </a:lnTo>
                  <a:lnTo>
                    <a:pt x="2592646" y="1595438"/>
                  </a:lnTo>
                  <a:lnTo>
                    <a:pt x="2608512" y="1612107"/>
                  </a:lnTo>
                  <a:lnTo>
                    <a:pt x="2624379" y="1627982"/>
                  </a:lnTo>
                  <a:lnTo>
                    <a:pt x="2638659" y="1645445"/>
                  </a:lnTo>
                  <a:lnTo>
                    <a:pt x="2652940" y="1664495"/>
                  </a:lnTo>
                  <a:lnTo>
                    <a:pt x="2667220" y="1683545"/>
                  </a:lnTo>
                  <a:lnTo>
                    <a:pt x="2679913" y="1701801"/>
                  </a:lnTo>
                  <a:lnTo>
                    <a:pt x="2691813" y="1721645"/>
                  </a:lnTo>
                  <a:lnTo>
                    <a:pt x="2702920" y="1742282"/>
                  </a:lnTo>
                  <a:lnTo>
                    <a:pt x="2714027" y="1763713"/>
                  </a:lnTo>
                  <a:lnTo>
                    <a:pt x="2724341" y="1784351"/>
                  </a:lnTo>
                  <a:lnTo>
                    <a:pt x="2733861" y="1804988"/>
                  </a:lnTo>
                  <a:lnTo>
                    <a:pt x="2741794" y="1827213"/>
                  </a:lnTo>
                  <a:lnTo>
                    <a:pt x="2748934" y="1850232"/>
                  </a:lnTo>
                  <a:lnTo>
                    <a:pt x="2756868" y="1872457"/>
                  </a:lnTo>
                  <a:lnTo>
                    <a:pt x="2762421" y="1895476"/>
                  </a:lnTo>
                  <a:lnTo>
                    <a:pt x="2767974" y="1919288"/>
                  </a:lnTo>
                  <a:lnTo>
                    <a:pt x="2772734" y="1942307"/>
                  </a:lnTo>
                  <a:lnTo>
                    <a:pt x="3091658" y="3925888"/>
                  </a:lnTo>
                  <a:lnTo>
                    <a:pt x="3095625" y="3950495"/>
                  </a:lnTo>
                  <a:lnTo>
                    <a:pt x="3095625" y="3975101"/>
                  </a:lnTo>
                  <a:lnTo>
                    <a:pt x="3093245" y="4000501"/>
                  </a:lnTo>
                  <a:lnTo>
                    <a:pt x="3090072" y="4023520"/>
                  </a:lnTo>
                  <a:lnTo>
                    <a:pt x="3082932" y="4047332"/>
                  </a:lnTo>
                  <a:lnTo>
                    <a:pt x="3075792" y="4069557"/>
                  </a:lnTo>
                  <a:lnTo>
                    <a:pt x="3064685" y="4091782"/>
                  </a:lnTo>
                  <a:lnTo>
                    <a:pt x="3053578" y="4112420"/>
                  </a:lnTo>
                  <a:lnTo>
                    <a:pt x="3039298" y="4132263"/>
                  </a:lnTo>
                  <a:lnTo>
                    <a:pt x="3024224" y="4149726"/>
                  </a:lnTo>
                  <a:lnTo>
                    <a:pt x="3005977" y="4167188"/>
                  </a:lnTo>
                  <a:lnTo>
                    <a:pt x="2987730" y="4183063"/>
                  </a:lnTo>
                  <a:lnTo>
                    <a:pt x="2967897" y="4195763"/>
                  </a:lnTo>
                  <a:lnTo>
                    <a:pt x="2945683" y="4207670"/>
                  </a:lnTo>
                  <a:lnTo>
                    <a:pt x="2922676" y="4217988"/>
                  </a:lnTo>
                  <a:lnTo>
                    <a:pt x="2899669" y="4225926"/>
                  </a:lnTo>
                  <a:lnTo>
                    <a:pt x="2885389" y="4229101"/>
                  </a:lnTo>
                  <a:lnTo>
                    <a:pt x="2871109" y="4232276"/>
                  </a:lnTo>
                  <a:lnTo>
                    <a:pt x="2856829" y="4234657"/>
                  </a:lnTo>
                  <a:lnTo>
                    <a:pt x="2842549" y="4235451"/>
                  </a:lnTo>
                  <a:lnTo>
                    <a:pt x="2828268" y="4235451"/>
                  </a:lnTo>
                  <a:lnTo>
                    <a:pt x="2813988" y="4235451"/>
                  </a:lnTo>
                  <a:lnTo>
                    <a:pt x="2801295" y="4234657"/>
                  </a:lnTo>
                  <a:lnTo>
                    <a:pt x="2787015" y="4232276"/>
                  </a:lnTo>
                  <a:lnTo>
                    <a:pt x="2773528" y="4229895"/>
                  </a:lnTo>
                  <a:lnTo>
                    <a:pt x="2760041" y="4226720"/>
                  </a:lnTo>
                  <a:lnTo>
                    <a:pt x="2747347" y="4223545"/>
                  </a:lnTo>
                  <a:lnTo>
                    <a:pt x="2733861" y="4218782"/>
                  </a:lnTo>
                  <a:lnTo>
                    <a:pt x="2721960" y="4213226"/>
                  </a:lnTo>
                  <a:lnTo>
                    <a:pt x="2710060" y="4207670"/>
                  </a:lnTo>
                  <a:lnTo>
                    <a:pt x="2697367" y="4201320"/>
                  </a:lnTo>
                  <a:lnTo>
                    <a:pt x="2685467" y="4194970"/>
                  </a:lnTo>
                  <a:lnTo>
                    <a:pt x="2674360" y="4187032"/>
                  </a:lnTo>
                  <a:lnTo>
                    <a:pt x="2663253" y="4179095"/>
                  </a:lnTo>
                  <a:lnTo>
                    <a:pt x="2652940" y="4170363"/>
                  </a:lnTo>
                  <a:lnTo>
                    <a:pt x="2642626" y="4160838"/>
                  </a:lnTo>
                  <a:lnTo>
                    <a:pt x="2633106" y="4152107"/>
                  </a:lnTo>
                  <a:lnTo>
                    <a:pt x="2624379" y="4140995"/>
                  </a:lnTo>
                  <a:lnTo>
                    <a:pt x="2615653" y="4130676"/>
                  </a:lnTo>
                  <a:lnTo>
                    <a:pt x="2607719" y="4120357"/>
                  </a:lnTo>
                  <a:lnTo>
                    <a:pt x="2599786" y="4107657"/>
                  </a:lnTo>
                  <a:lnTo>
                    <a:pt x="2593439" y="4095751"/>
                  </a:lnTo>
                  <a:lnTo>
                    <a:pt x="2587092" y="4083845"/>
                  </a:lnTo>
                  <a:lnTo>
                    <a:pt x="2581539" y="4070351"/>
                  </a:lnTo>
                  <a:lnTo>
                    <a:pt x="2575985" y="4057651"/>
                  </a:lnTo>
                  <a:lnTo>
                    <a:pt x="2571225" y="4044157"/>
                  </a:lnTo>
                  <a:lnTo>
                    <a:pt x="2568052" y="4029870"/>
                  </a:lnTo>
                  <a:lnTo>
                    <a:pt x="2564879" y="4015582"/>
                  </a:lnTo>
                  <a:lnTo>
                    <a:pt x="2326082" y="2702720"/>
                  </a:lnTo>
                  <a:lnTo>
                    <a:pt x="2299109" y="3538538"/>
                  </a:lnTo>
                  <a:lnTo>
                    <a:pt x="2298315" y="3597276"/>
                  </a:lnTo>
                  <a:lnTo>
                    <a:pt x="2298315" y="3654426"/>
                  </a:lnTo>
                  <a:lnTo>
                    <a:pt x="2299902" y="3712370"/>
                  </a:lnTo>
                  <a:lnTo>
                    <a:pt x="2303075" y="3769520"/>
                  </a:lnTo>
                  <a:lnTo>
                    <a:pt x="2476817" y="6500019"/>
                  </a:lnTo>
                  <a:lnTo>
                    <a:pt x="2476817" y="6518276"/>
                  </a:lnTo>
                  <a:lnTo>
                    <a:pt x="2476817" y="6535739"/>
                  </a:lnTo>
                  <a:lnTo>
                    <a:pt x="2476024" y="6553995"/>
                  </a:lnTo>
                  <a:lnTo>
                    <a:pt x="2473644" y="6571457"/>
                  </a:lnTo>
                  <a:lnTo>
                    <a:pt x="2471264" y="6588919"/>
                  </a:lnTo>
                  <a:lnTo>
                    <a:pt x="2467297" y="6605589"/>
                  </a:lnTo>
                  <a:lnTo>
                    <a:pt x="2462537" y="6621463"/>
                  </a:lnTo>
                  <a:lnTo>
                    <a:pt x="2456984" y="6638132"/>
                  </a:lnTo>
                  <a:lnTo>
                    <a:pt x="2450637" y="6654007"/>
                  </a:lnTo>
                  <a:lnTo>
                    <a:pt x="2444290" y="6669089"/>
                  </a:lnTo>
                  <a:lnTo>
                    <a:pt x="2436357" y="6684169"/>
                  </a:lnTo>
                  <a:lnTo>
                    <a:pt x="2427630" y="6698457"/>
                  </a:lnTo>
                  <a:lnTo>
                    <a:pt x="2417317" y="6712745"/>
                  </a:lnTo>
                  <a:lnTo>
                    <a:pt x="2407797" y="6726239"/>
                  </a:lnTo>
                  <a:lnTo>
                    <a:pt x="2397483" y="6739732"/>
                  </a:lnTo>
                  <a:lnTo>
                    <a:pt x="2387170" y="6751639"/>
                  </a:lnTo>
                  <a:lnTo>
                    <a:pt x="2374476" y="6763545"/>
                  </a:lnTo>
                  <a:lnTo>
                    <a:pt x="2362576" y="6774657"/>
                  </a:lnTo>
                  <a:lnTo>
                    <a:pt x="2349883" y="6785769"/>
                  </a:lnTo>
                  <a:lnTo>
                    <a:pt x="2336396" y="6795295"/>
                  </a:lnTo>
                  <a:lnTo>
                    <a:pt x="2322116" y="6805613"/>
                  </a:lnTo>
                  <a:lnTo>
                    <a:pt x="2307835" y="6814345"/>
                  </a:lnTo>
                  <a:lnTo>
                    <a:pt x="2292762" y="6821489"/>
                  </a:lnTo>
                  <a:lnTo>
                    <a:pt x="2276895" y="6829426"/>
                  </a:lnTo>
                  <a:lnTo>
                    <a:pt x="2261821" y="6835776"/>
                  </a:lnTo>
                  <a:lnTo>
                    <a:pt x="2245161" y="6841332"/>
                  </a:lnTo>
                  <a:lnTo>
                    <a:pt x="2228501" y="6846095"/>
                  </a:lnTo>
                  <a:lnTo>
                    <a:pt x="2212634" y="6850063"/>
                  </a:lnTo>
                  <a:lnTo>
                    <a:pt x="2194387" y="6853239"/>
                  </a:lnTo>
                  <a:lnTo>
                    <a:pt x="2176934" y="6855619"/>
                  </a:lnTo>
                  <a:lnTo>
                    <a:pt x="2159480" y="6857207"/>
                  </a:lnTo>
                  <a:lnTo>
                    <a:pt x="2141233" y="6858001"/>
                  </a:lnTo>
                  <a:lnTo>
                    <a:pt x="2125366" y="6858001"/>
                  </a:lnTo>
                  <a:lnTo>
                    <a:pt x="2108706" y="6857207"/>
                  </a:lnTo>
                  <a:lnTo>
                    <a:pt x="2093633" y="6854826"/>
                  </a:lnTo>
                  <a:lnTo>
                    <a:pt x="2078559" y="6851651"/>
                  </a:lnTo>
                  <a:lnTo>
                    <a:pt x="2062692" y="6849269"/>
                  </a:lnTo>
                  <a:lnTo>
                    <a:pt x="2047619" y="6844507"/>
                  </a:lnTo>
                  <a:lnTo>
                    <a:pt x="2033339" y="6840539"/>
                  </a:lnTo>
                  <a:lnTo>
                    <a:pt x="2019059" y="6834982"/>
                  </a:lnTo>
                  <a:lnTo>
                    <a:pt x="2004778" y="6829426"/>
                  </a:lnTo>
                  <a:lnTo>
                    <a:pt x="1991292" y="6823076"/>
                  </a:lnTo>
                  <a:lnTo>
                    <a:pt x="1977011" y="6815139"/>
                  </a:lnTo>
                  <a:lnTo>
                    <a:pt x="1964318" y="6807201"/>
                  </a:lnTo>
                  <a:lnTo>
                    <a:pt x="1951624" y="6800057"/>
                  </a:lnTo>
                  <a:lnTo>
                    <a:pt x="1939724" y="6791326"/>
                  </a:lnTo>
                  <a:lnTo>
                    <a:pt x="1927824" y="6781007"/>
                  </a:lnTo>
                  <a:lnTo>
                    <a:pt x="1915924" y="6771482"/>
                  </a:lnTo>
                  <a:lnTo>
                    <a:pt x="1904817" y="6761163"/>
                  </a:lnTo>
                  <a:lnTo>
                    <a:pt x="1894504" y="6750051"/>
                  </a:lnTo>
                  <a:lnTo>
                    <a:pt x="1884984" y="6738145"/>
                  </a:lnTo>
                  <a:lnTo>
                    <a:pt x="1875463" y="6727032"/>
                  </a:lnTo>
                  <a:lnTo>
                    <a:pt x="1865943" y="6715126"/>
                  </a:lnTo>
                  <a:lnTo>
                    <a:pt x="1857217" y="6701632"/>
                  </a:lnTo>
                  <a:lnTo>
                    <a:pt x="1850076" y="6688932"/>
                  </a:lnTo>
                  <a:lnTo>
                    <a:pt x="1842143" y="6675439"/>
                  </a:lnTo>
                  <a:lnTo>
                    <a:pt x="1835796" y="6661151"/>
                  </a:lnTo>
                  <a:lnTo>
                    <a:pt x="1830243" y="6648451"/>
                  </a:lnTo>
                  <a:lnTo>
                    <a:pt x="1824689" y="6632576"/>
                  </a:lnTo>
                  <a:lnTo>
                    <a:pt x="1819136" y="6618289"/>
                  </a:lnTo>
                  <a:lnTo>
                    <a:pt x="1814376" y="6603207"/>
                  </a:lnTo>
                  <a:lnTo>
                    <a:pt x="1811203" y="6587332"/>
                  </a:lnTo>
                  <a:lnTo>
                    <a:pt x="1808823" y="6572251"/>
                  </a:lnTo>
                  <a:lnTo>
                    <a:pt x="1807236" y="6555582"/>
                  </a:lnTo>
                  <a:lnTo>
                    <a:pt x="1547813" y="4050507"/>
                  </a:lnTo>
                  <a:lnTo>
                    <a:pt x="1288389" y="6555582"/>
                  </a:lnTo>
                  <a:lnTo>
                    <a:pt x="1286803" y="6572251"/>
                  </a:lnTo>
                  <a:lnTo>
                    <a:pt x="1282836" y="6587332"/>
                  </a:lnTo>
                  <a:lnTo>
                    <a:pt x="1279663" y="6603207"/>
                  </a:lnTo>
                  <a:lnTo>
                    <a:pt x="1275696" y="6618289"/>
                  </a:lnTo>
                  <a:lnTo>
                    <a:pt x="1270936" y="6632576"/>
                  </a:lnTo>
                  <a:lnTo>
                    <a:pt x="1265383" y="6648451"/>
                  </a:lnTo>
                  <a:lnTo>
                    <a:pt x="1259829" y="6661151"/>
                  </a:lnTo>
                  <a:lnTo>
                    <a:pt x="1252689" y="6675439"/>
                  </a:lnTo>
                  <a:lnTo>
                    <a:pt x="1245549" y="6688932"/>
                  </a:lnTo>
                  <a:lnTo>
                    <a:pt x="1238409" y="6701632"/>
                  </a:lnTo>
                  <a:lnTo>
                    <a:pt x="1229682" y="6715126"/>
                  </a:lnTo>
                  <a:lnTo>
                    <a:pt x="1220162" y="6727032"/>
                  </a:lnTo>
                  <a:lnTo>
                    <a:pt x="1210642" y="6738145"/>
                  </a:lnTo>
                  <a:lnTo>
                    <a:pt x="1201122" y="6750051"/>
                  </a:lnTo>
                  <a:lnTo>
                    <a:pt x="1190015" y="6761163"/>
                  </a:lnTo>
                  <a:lnTo>
                    <a:pt x="1178908" y="6771482"/>
                  </a:lnTo>
                  <a:lnTo>
                    <a:pt x="1167801" y="6781007"/>
                  </a:lnTo>
                  <a:lnTo>
                    <a:pt x="1155901" y="6791326"/>
                  </a:lnTo>
                  <a:lnTo>
                    <a:pt x="1144001" y="6800057"/>
                  </a:lnTo>
                  <a:lnTo>
                    <a:pt x="1130514" y="6807201"/>
                  </a:lnTo>
                  <a:lnTo>
                    <a:pt x="1117027" y="6815139"/>
                  </a:lnTo>
                  <a:lnTo>
                    <a:pt x="1104334" y="6823076"/>
                  </a:lnTo>
                  <a:lnTo>
                    <a:pt x="1090847" y="6829426"/>
                  </a:lnTo>
                  <a:lnTo>
                    <a:pt x="1076567" y="6834982"/>
                  </a:lnTo>
                  <a:lnTo>
                    <a:pt x="1062287" y="6840539"/>
                  </a:lnTo>
                  <a:lnTo>
                    <a:pt x="1047213" y="6844507"/>
                  </a:lnTo>
                  <a:lnTo>
                    <a:pt x="1032933" y="6849269"/>
                  </a:lnTo>
                  <a:lnTo>
                    <a:pt x="1017066" y="6851651"/>
                  </a:lnTo>
                  <a:lnTo>
                    <a:pt x="1001993" y="6854826"/>
                  </a:lnTo>
                  <a:lnTo>
                    <a:pt x="985332" y="6857207"/>
                  </a:lnTo>
                  <a:lnTo>
                    <a:pt x="970259" y="6858001"/>
                  </a:lnTo>
                  <a:lnTo>
                    <a:pt x="953599" y="6858001"/>
                  </a:lnTo>
                  <a:lnTo>
                    <a:pt x="936145" y="6857207"/>
                  </a:lnTo>
                  <a:lnTo>
                    <a:pt x="918691" y="6855619"/>
                  </a:lnTo>
                  <a:lnTo>
                    <a:pt x="901238" y="6853239"/>
                  </a:lnTo>
                  <a:lnTo>
                    <a:pt x="882991" y="6850063"/>
                  </a:lnTo>
                  <a:lnTo>
                    <a:pt x="867124" y="6846095"/>
                  </a:lnTo>
                  <a:lnTo>
                    <a:pt x="850464" y="6841332"/>
                  </a:lnTo>
                  <a:lnTo>
                    <a:pt x="833804" y="6835776"/>
                  </a:lnTo>
                  <a:lnTo>
                    <a:pt x="817143" y="6829426"/>
                  </a:lnTo>
                  <a:lnTo>
                    <a:pt x="802070" y="6821489"/>
                  </a:lnTo>
                  <a:lnTo>
                    <a:pt x="787790" y="6814345"/>
                  </a:lnTo>
                  <a:lnTo>
                    <a:pt x="773509" y="6805613"/>
                  </a:lnTo>
                  <a:lnTo>
                    <a:pt x="759229" y="6795295"/>
                  </a:lnTo>
                  <a:lnTo>
                    <a:pt x="745742" y="6785769"/>
                  </a:lnTo>
                  <a:lnTo>
                    <a:pt x="733049" y="6774657"/>
                  </a:lnTo>
                  <a:lnTo>
                    <a:pt x="721149" y="6763545"/>
                  </a:lnTo>
                  <a:lnTo>
                    <a:pt x="708455" y="6751639"/>
                  </a:lnTo>
                  <a:lnTo>
                    <a:pt x="698142" y="6739732"/>
                  </a:lnTo>
                  <a:lnTo>
                    <a:pt x="687035" y="6726239"/>
                  </a:lnTo>
                  <a:lnTo>
                    <a:pt x="676722" y="6712745"/>
                  </a:lnTo>
                  <a:lnTo>
                    <a:pt x="667995" y="6698457"/>
                  </a:lnTo>
                  <a:lnTo>
                    <a:pt x="659268" y="6684169"/>
                  </a:lnTo>
                  <a:lnTo>
                    <a:pt x="651335" y="6669089"/>
                  </a:lnTo>
                  <a:lnTo>
                    <a:pt x="644988" y="6654007"/>
                  </a:lnTo>
                  <a:lnTo>
                    <a:pt x="638641" y="6638132"/>
                  </a:lnTo>
                  <a:lnTo>
                    <a:pt x="633088" y="6621463"/>
                  </a:lnTo>
                  <a:lnTo>
                    <a:pt x="628328" y="6605589"/>
                  </a:lnTo>
                  <a:lnTo>
                    <a:pt x="624361" y="6588919"/>
                  </a:lnTo>
                  <a:lnTo>
                    <a:pt x="621188" y="6571457"/>
                  </a:lnTo>
                  <a:lnTo>
                    <a:pt x="619601" y="6553995"/>
                  </a:lnTo>
                  <a:lnTo>
                    <a:pt x="617221" y="6535739"/>
                  </a:lnTo>
                  <a:lnTo>
                    <a:pt x="617221" y="6518276"/>
                  </a:lnTo>
                  <a:lnTo>
                    <a:pt x="618808" y="6500019"/>
                  </a:lnTo>
                  <a:lnTo>
                    <a:pt x="792550" y="3769520"/>
                  </a:lnTo>
                  <a:lnTo>
                    <a:pt x="795723" y="3712370"/>
                  </a:lnTo>
                  <a:lnTo>
                    <a:pt x="796516" y="3654426"/>
                  </a:lnTo>
                  <a:lnTo>
                    <a:pt x="796516" y="3597276"/>
                  </a:lnTo>
                  <a:lnTo>
                    <a:pt x="795723" y="3538538"/>
                  </a:lnTo>
                  <a:lnTo>
                    <a:pt x="769543" y="2702720"/>
                  </a:lnTo>
                  <a:lnTo>
                    <a:pt x="530746" y="4015582"/>
                  </a:lnTo>
                  <a:lnTo>
                    <a:pt x="527573" y="4029870"/>
                  </a:lnTo>
                  <a:lnTo>
                    <a:pt x="524400" y="4044157"/>
                  </a:lnTo>
                  <a:lnTo>
                    <a:pt x="519640" y="4057651"/>
                  </a:lnTo>
                  <a:lnTo>
                    <a:pt x="514086" y="4070351"/>
                  </a:lnTo>
                  <a:lnTo>
                    <a:pt x="508533" y="4083845"/>
                  </a:lnTo>
                  <a:lnTo>
                    <a:pt x="502186" y="4095751"/>
                  </a:lnTo>
                  <a:lnTo>
                    <a:pt x="495839" y="4107657"/>
                  </a:lnTo>
                  <a:lnTo>
                    <a:pt x="487906" y="4120357"/>
                  </a:lnTo>
                  <a:lnTo>
                    <a:pt x="479179" y="4130676"/>
                  </a:lnTo>
                  <a:lnTo>
                    <a:pt x="471246" y="4140995"/>
                  </a:lnTo>
                  <a:lnTo>
                    <a:pt x="461726" y="4152107"/>
                  </a:lnTo>
                  <a:lnTo>
                    <a:pt x="452999" y="4160838"/>
                  </a:lnTo>
                  <a:lnTo>
                    <a:pt x="441892" y="4170363"/>
                  </a:lnTo>
                  <a:lnTo>
                    <a:pt x="432372" y="4179095"/>
                  </a:lnTo>
                  <a:lnTo>
                    <a:pt x="421265" y="4187032"/>
                  </a:lnTo>
                  <a:lnTo>
                    <a:pt x="410158" y="4194970"/>
                  </a:lnTo>
                  <a:lnTo>
                    <a:pt x="398258" y="4201320"/>
                  </a:lnTo>
                  <a:lnTo>
                    <a:pt x="385565" y="4207670"/>
                  </a:lnTo>
                  <a:lnTo>
                    <a:pt x="373665" y="4213226"/>
                  </a:lnTo>
                  <a:lnTo>
                    <a:pt x="360971" y="4218782"/>
                  </a:lnTo>
                  <a:lnTo>
                    <a:pt x="348278" y="4223545"/>
                  </a:lnTo>
                  <a:lnTo>
                    <a:pt x="335584" y="4226720"/>
                  </a:lnTo>
                  <a:lnTo>
                    <a:pt x="322097" y="4229895"/>
                  </a:lnTo>
                  <a:lnTo>
                    <a:pt x="307817" y="4232276"/>
                  </a:lnTo>
                  <a:lnTo>
                    <a:pt x="294330" y="4234657"/>
                  </a:lnTo>
                  <a:lnTo>
                    <a:pt x="280050" y="4235451"/>
                  </a:lnTo>
                  <a:lnTo>
                    <a:pt x="267357" y="4235451"/>
                  </a:lnTo>
                  <a:lnTo>
                    <a:pt x="253076" y="4235451"/>
                  </a:lnTo>
                  <a:lnTo>
                    <a:pt x="238796" y="4234657"/>
                  </a:lnTo>
                  <a:lnTo>
                    <a:pt x="224516" y="4232276"/>
                  </a:lnTo>
                  <a:lnTo>
                    <a:pt x="210236" y="4229101"/>
                  </a:lnTo>
                  <a:lnTo>
                    <a:pt x="195956" y="4225926"/>
                  </a:lnTo>
                  <a:lnTo>
                    <a:pt x="171362" y="4217988"/>
                  </a:lnTo>
                  <a:lnTo>
                    <a:pt x="148355" y="4207670"/>
                  </a:lnTo>
                  <a:lnTo>
                    <a:pt x="127728" y="4195763"/>
                  </a:lnTo>
                  <a:lnTo>
                    <a:pt x="107101" y="4183063"/>
                  </a:lnTo>
                  <a:lnTo>
                    <a:pt x="88061" y="4167188"/>
                  </a:lnTo>
                  <a:lnTo>
                    <a:pt x="71401" y="4149726"/>
                  </a:lnTo>
                  <a:lnTo>
                    <a:pt x="56327" y="4132263"/>
                  </a:lnTo>
                  <a:lnTo>
                    <a:pt x="42047" y="4112420"/>
                  </a:lnTo>
                  <a:lnTo>
                    <a:pt x="30147" y="4091782"/>
                  </a:lnTo>
                  <a:lnTo>
                    <a:pt x="19834" y="4069557"/>
                  </a:lnTo>
                  <a:lnTo>
                    <a:pt x="12693" y="4047332"/>
                  </a:lnTo>
                  <a:lnTo>
                    <a:pt x="5553" y="4023520"/>
                  </a:lnTo>
                  <a:lnTo>
                    <a:pt x="1587" y="4000501"/>
                  </a:lnTo>
                  <a:lnTo>
                    <a:pt x="0" y="3975101"/>
                  </a:lnTo>
                  <a:lnTo>
                    <a:pt x="0" y="3950495"/>
                  </a:lnTo>
                  <a:lnTo>
                    <a:pt x="3967" y="3925888"/>
                  </a:lnTo>
                  <a:lnTo>
                    <a:pt x="322891" y="1942307"/>
                  </a:lnTo>
                  <a:lnTo>
                    <a:pt x="327651" y="1919288"/>
                  </a:lnTo>
                  <a:lnTo>
                    <a:pt x="332411" y="1895476"/>
                  </a:lnTo>
                  <a:lnTo>
                    <a:pt x="338757" y="1872457"/>
                  </a:lnTo>
                  <a:lnTo>
                    <a:pt x="345104" y="1850232"/>
                  </a:lnTo>
                  <a:lnTo>
                    <a:pt x="353038" y="1827213"/>
                  </a:lnTo>
                  <a:lnTo>
                    <a:pt x="361764" y="1804988"/>
                  </a:lnTo>
                  <a:lnTo>
                    <a:pt x="370491" y="1784351"/>
                  </a:lnTo>
                  <a:lnTo>
                    <a:pt x="381598" y="1763713"/>
                  </a:lnTo>
                  <a:lnTo>
                    <a:pt x="391118" y="1742282"/>
                  </a:lnTo>
                  <a:lnTo>
                    <a:pt x="403812" y="1721645"/>
                  </a:lnTo>
                  <a:lnTo>
                    <a:pt x="415712" y="1701801"/>
                  </a:lnTo>
                  <a:lnTo>
                    <a:pt x="428405" y="1683545"/>
                  </a:lnTo>
                  <a:lnTo>
                    <a:pt x="441892" y="1664495"/>
                  </a:lnTo>
                  <a:lnTo>
                    <a:pt x="456172" y="1645445"/>
                  </a:lnTo>
                  <a:lnTo>
                    <a:pt x="471246" y="1627982"/>
                  </a:lnTo>
                  <a:lnTo>
                    <a:pt x="487113" y="1612107"/>
                  </a:lnTo>
                  <a:lnTo>
                    <a:pt x="502979" y="1595438"/>
                  </a:lnTo>
                  <a:lnTo>
                    <a:pt x="519640" y="1578770"/>
                  </a:lnTo>
                  <a:lnTo>
                    <a:pt x="537093" y="1564482"/>
                  </a:lnTo>
                  <a:lnTo>
                    <a:pt x="555340" y="1549401"/>
                  </a:lnTo>
                  <a:lnTo>
                    <a:pt x="573587" y="1535907"/>
                  </a:lnTo>
                  <a:lnTo>
                    <a:pt x="593421" y="1522413"/>
                  </a:lnTo>
                  <a:lnTo>
                    <a:pt x="612461" y="1509713"/>
                  </a:lnTo>
                  <a:lnTo>
                    <a:pt x="633088" y="1497807"/>
                  </a:lnTo>
                  <a:lnTo>
                    <a:pt x="652921" y="1486695"/>
                  </a:lnTo>
                  <a:lnTo>
                    <a:pt x="673548" y="1476376"/>
                  </a:lnTo>
                  <a:lnTo>
                    <a:pt x="695762" y="1466851"/>
                  </a:lnTo>
                  <a:lnTo>
                    <a:pt x="717182" y="1458120"/>
                  </a:lnTo>
                  <a:lnTo>
                    <a:pt x="739396" y="1450182"/>
                  </a:lnTo>
                  <a:lnTo>
                    <a:pt x="762403" y="1442244"/>
                  </a:lnTo>
                  <a:lnTo>
                    <a:pt x="785410" y="1435894"/>
                  </a:lnTo>
                  <a:lnTo>
                    <a:pt x="808417" y="1430338"/>
                  </a:lnTo>
                  <a:close/>
                  <a:moveTo>
                    <a:pt x="1547137" y="0"/>
                  </a:moveTo>
                  <a:cubicBezTo>
                    <a:pt x="1878176" y="0"/>
                    <a:pt x="2146537" y="268361"/>
                    <a:pt x="2146537" y="599400"/>
                  </a:cubicBezTo>
                  <a:cubicBezTo>
                    <a:pt x="2146537" y="930439"/>
                    <a:pt x="1878176" y="1198800"/>
                    <a:pt x="1547137" y="1198800"/>
                  </a:cubicBezTo>
                  <a:cubicBezTo>
                    <a:pt x="1216098" y="1198800"/>
                    <a:pt x="947737" y="930439"/>
                    <a:pt x="947737" y="599400"/>
                  </a:cubicBezTo>
                  <a:cubicBezTo>
                    <a:pt x="947737" y="268361"/>
                    <a:pt x="1216098" y="0"/>
                    <a:pt x="154713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16" name="矩形 15"/>
          <p:cNvSpPr/>
          <p:nvPr/>
        </p:nvSpPr>
        <p:spPr>
          <a:xfrm>
            <a:off x="1690795" y="1687685"/>
            <a:ext cx="2831731" cy="954107"/>
          </a:xfrm>
          <a:prstGeom prst="rect">
            <a:avLst/>
          </a:prstGeom>
        </p:spPr>
        <p:txBody>
          <a:bodyPr wrap="square">
            <a:spAutoFit/>
          </a:bodyPr>
          <a:lstStyle/>
          <a:p>
            <a:pPr>
              <a:lnSpc>
                <a:spcPct val="150000"/>
              </a:lnSpc>
              <a:spcAft>
                <a:spcPts val="600"/>
              </a:spcAft>
            </a:pPr>
            <a:r>
              <a:rPr lang="zh-CN" altLang="en-US" sz="1400" dirty="0">
                <a:solidFill>
                  <a:schemeClr val="tx1">
                    <a:lumMod val="50000"/>
                    <a:lumOff val="50000"/>
                  </a:schemeClr>
                </a:solidFill>
                <a:latin typeface="+mj-ea"/>
                <a:ea typeface="+mj-ea"/>
              </a:rPr>
              <a:t>新闻广告</a:t>
            </a:r>
            <a:endParaRPr lang="en-US" altLang="zh-CN" sz="1400" dirty="0">
              <a:solidFill>
                <a:schemeClr val="tx1">
                  <a:lumMod val="50000"/>
                  <a:lumOff val="50000"/>
                </a:schemeClr>
              </a:solidFill>
              <a:latin typeface="+mj-ea"/>
              <a:ea typeface="+mj-ea"/>
            </a:endParaRPr>
          </a:p>
          <a:p>
            <a:pPr>
              <a:lnSpc>
                <a:spcPct val="150000"/>
              </a:lnSpc>
              <a:spcAft>
                <a:spcPts val="600"/>
              </a:spcAft>
            </a:pPr>
            <a:r>
              <a:rPr lang="zh-CN" altLang="en-US" sz="1000" dirty="0">
                <a:solidFill>
                  <a:schemeClr val="tx1">
                    <a:lumMod val="50000"/>
                    <a:lumOff val="50000"/>
                  </a:schemeClr>
                </a:solidFill>
                <a:latin typeface="+mn-ea"/>
              </a:rPr>
              <a:t>为客户提供有效服务，是我们工作的方向和价值评价的标尺，成就客户就是成就我们自己</a:t>
            </a:r>
            <a:endParaRPr lang="en-US" altLang="zh-CN" sz="1000" dirty="0">
              <a:solidFill>
                <a:schemeClr val="tx1">
                  <a:lumMod val="50000"/>
                  <a:lumOff val="50000"/>
                </a:schemeClr>
              </a:solidFill>
              <a:latin typeface="+mn-ea"/>
            </a:endParaRPr>
          </a:p>
        </p:txBody>
      </p:sp>
      <p:sp>
        <p:nvSpPr>
          <p:cNvPr id="18" name="矩形 17"/>
          <p:cNvSpPr/>
          <p:nvPr/>
        </p:nvSpPr>
        <p:spPr>
          <a:xfrm>
            <a:off x="1690795" y="3305426"/>
            <a:ext cx="2831731" cy="954107"/>
          </a:xfrm>
          <a:prstGeom prst="rect">
            <a:avLst/>
          </a:prstGeom>
        </p:spPr>
        <p:txBody>
          <a:bodyPr wrap="square">
            <a:spAutoFit/>
          </a:bodyPr>
          <a:lstStyle/>
          <a:p>
            <a:pPr>
              <a:lnSpc>
                <a:spcPct val="150000"/>
              </a:lnSpc>
              <a:spcAft>
                <a:spcPts val="600"/>
              </a:spcAft>
            </a:pPr>
            <a:r>
              <a:rPr lang="zh-CN" altLang="en-US" sz="1400" dirty="0">
                <a:solidFill>
                  <a:schemeClr val="tx1">
                    <a:lumMod val="50000"/>
                    <a:lumOff val="50000"/>
                  </a:schemeClr>
                </a:solidFill>
                <a:latin typeface="+mj-ea"/>
                <a:ea typeface="+mj-ea"/>
              </a:rPr>
              <a:t>促销推广</a:t>
            </a:r>
            <a:endParaRPr lang="en-US" altLang="zh-CN" sz="1400" dirty="0">
              <a:solidFill>
                <a:schemeClr val="tx1">
                  <a:lumMod val="50000"/>
                  <a:lumOff val="50000"/>
                </a:schemeClr>
              </a:solidFill>
              <a:latin typeface="+mj-ea"/>
              <a:ea typeface="+mj-ea"/>
            </a:endParaRPr>
          </a:p>
          <a:p>
            <a:pPr>
              <a:lnSpc>
                <a:spcPct val="150000"/>
              </a:lnSpc>
              <a:spcAft>
                <a:spcPts val="600"/>
              </a:spcAft>
            </a:pPr>
            <a:r>
              <a:rPr lang="zh-CN" altLang="en-US" sz="1000" dirty="0">
                <a:solidFill>
                  <a:schemeClr val="tx1">
                    <a:lumMod val="50000"/>
                    <a:lumOff val="50000"/>
                  </a:schemeClr>
                </a:solidFill>
                <a:latin typeface="+mn-ea"/>
              </a:rPr>
              <a:t>为客户提供有效服务，是我们工作的方向和价值评价的标尺，成就客户就是成就我们自己</a:t>
            </a:r>
            <a:endParaRPr lang="en-US" altLang="zh-CN" sz="1000" dirty="0">
              <a:solidFill>
                <a:schemeClr val="tx1">
                  <a:lumMod val="50000"/>
                  <a:lumOff val="50000"/>
                </a:schemeClr>
              </a:solidFill>
              <a:latin typeface="+mn-ea"/>
            </a:endParaRPr>
          </a:p>
        </p:txBody>
      </p:sp>
      <p:sp>
        <p:nvSpPr>
          <p:cNvPr id="19" name="矩形 18"/>
          <p:cNvSpPr/>
          <p:nvPr/>
        </p:nvSpPr>
        <p:spPr>
          <a:xfrm>
            <a:off x="1690795" y="4923166"/>
            <a:ext cx="2831731" cy="954107"/>
          </a:xfrm>
          <a:prstGeom prst="rect">
            <a:avLst/>
          </a:prstGeom>
        </p:spPr>
        <p:txBody>
          <a:bodyPr wrap="square">
            <a:spAutoFit/>
          </a:bodyPr>
          <a:lstStyle/>
          <a:p>
            <a:pPr>
              <a:lnSpc>
                <a:spcPct val="150000"/>
              </a:lnSpc>
              <a:spcAft>
                <a:spcPts val="600"/>
              </a:spcAft>
            </a:pPr>
            <a:r>
              <a:rPr lang="zh-CN" altLang="en-US" sz="1400" dirty="0">
                <a:solidFill>
                  <a:schemeClr val="tx1">
                    <a:lumMod val="50000"/>
                    <a:lumOff val="50000"/>
                  </a:schemeClr>
                </a:solidFill>
                <a:latin typeface="+mj-ea"/>
                <a:ea typeface="+mj-ea"/>
              </a:rPr>
              <a:t>项目启动</a:t>
            </a:r>
            <a:endParaRPr lang="en-US" altLang="zh-CN" sz="1400" dirty="0">
              <a:solidFill>
                <a:schemeClr val="tx1">
                  <a:lumMod val="50000"/>
                  <a:lumOff val="50000"/>
                </a:schemeClr>
              </a:solidFill>
              <a:latin typeface="+mj-ea"/>
              <a:ea typeface="+mj-ea"/>
            </a:endParaRPr>
          </a:p>
          <a:p>
            <a:pPr>
              <a:lnSpc>
                <a:spcPct val="150000"/>
              </a:lnSpc>
              <a:spcAft>
                <a:spcPts val="600"/>
              </a:spcAft>
            </a:pPr>
            <a:r>
              <a:rPr lang="zh-CN" altLang="en-US" sz="1000" dirty="0">
                <a:solidFill>
                  <a:schemeClr val="tx1">
                    <a:lumMod val="50000"/>
                    <a:lumOff val="50000"/>
                  </a:schemeClr>
                </a:solidFill>
                <a:latin typeface="+mn-ea"/>
              </a:rPr>
              <a:t>为客户提供有效服务，是我们工作的方向和价值评价的标尺，成就客户就是成就我们自己</a:t>
            </a:r>
            <a:endParaRPr lang="en-US" altLang="zh-CN" sz="1000" dirty="0">
              <a:solidFill>
                <a:schemeClr val="tx1">
                  <a:lumMod val="50000"/>
                  <a:lumOff val="50000"/>
                </a:schemeClr>
              </a:solidFill>
              <a:latin typeface="+mn-ea"/>
            </a:endParaRPr>
          </a:p>
        </p:txBody>
      </p:sp>
      <p:sp>
        <p:nvSpPr>
          <p:cNvPr id="20" name="矩形 19"/>
          <p:cNvSpPr/>
          <p:nvPr/>
        </p:nvSpPr>
        <p:spPr>
          <a:xfrm>
            <a:off x="8000074" y="1687685"/>
            <a:ext cx="2792975" cy="954107"/>
          </a:xfrm>
          <a:prstGeom prst="rect">
            <a:avLst/>
          </a:prstGeom>
        </p:spPr>
        <p:txBody>
          <a:bodyPr wrap="square">
            <a:spAutoFit/>
          </a:bodyPr>
          <a:lstStyle/>
          <a:p>
            <a:pPr algn="r">
              <a:lnSpc>
                <a:spcPct val="150000"/>
              </a:lnSpc>
              <a:spcAft>
                <a:spcPts val="600"/>
              </a:spcAft>
            </a:pPr>
            <a:r>
              <a:rPr lang="zh-CN" altLang="en-US" sz="1400" dirty="0">
                <a:solidFill>
                  <a:schemeClr val="tx1">
                    <a:lumMod val="50000"/>
                    <a:lumOff val="50000"/>
                  </a:schemeClr>
                </a:solidFill>
                <a:latin typeface="+mj-ea"/>
                <a:ea typeface="+mj-ea"/>
              </a:rPr>
              <a:t>社交网络</a:t>
            </a:r>
            <a:endParaRPr lang="en-US" altLang="zh-CN" sz="1400" dirty="0">
              <a:solidFill>
                <a:schemeClr val="tx1">
                  <a:lumMod val="50000"/>
                  <a:lumOff val="50000"/>
                </a:schemeClr>
              </a:solidFill>
              <a:latin typeface="+mj-ea"/>
              <a:ea typeface="+mj-ea"/>
            </a:endParaRPr>
          </a:p>
          <a:p>
            <a:pPr algn="r">
              <a:lnSpc>
                <a:spcPct val="150000"/>
              </a:lnSpc>
              <a:spcAft>
                <a:spcPts val="600"/>
              </a:spcAft>
            </a:pPr>
            <a:r>
              <a:rPr lang="zh-CN" altLang="en-US" sz="1000" dirty="0">
                <a:solidFill>
                  <a:schemeClr val="tx1">
                    <a:lumMod val="50000"/>
                    <a:lumOff val="50000"/>
                  </a:schemeClr>
                </a:solidFill>
                <a:latin typeface="+mn-ea"/>
              </a:rPr>
              <a:t>为客户提供有效服务，是我们工作的方向和价值评价的标尺，成就客户就是成就我们自己</a:t>
            </a:r>
            <a:endParaRPr lang="en-US" altLang="zh-CN" sz="1000" dirty="0">
              <a:solidFill>
                <a:schemeClr val="tx1">
                  <a:lumMod val="50000"/>
                  <a:lumOff val="50000"/>
                </a:schemeClr>
              </a:solidFill>
              <a:latin typeface="+mn-ea"/>
            </a:endParaRPr>
          </a:p>
        </p:txBody>
      </p:sp>
      <p:sp>
        <p:nvSpPr>
          <p:cNvPr id="21" name="矩形 20"/>
          <p:cNvSpPr/>
          <p:nvPr/>
        </p:nvSpPr>
        <p:spPr>
          <a:xfrm>
            <a:off x="8000074" y="3305426"/>
            <a:ext cx="2792975" cy="954107"/>
          </a:xfrm>
          <a:prstGeom prst="rect">
            <a:avLst/>
          </a:prstGeom>
        </p:spPr>
        <p:txBody>
          <a:bodyPr wrap="square">
            <a:spAutoFit/>
          </a:bodyPr>
          <a:lstStyle/>
          <a:p>
            <a:pPr algn="r">
              <a:lnSpc>
                <a:spcPct val="150000"/>
              </a:lnSpc>
              <a:spcAft>
                <a:spcPts val="600"/>
              </a:spcAft>
            </a:pPr>
            <a:r>
              <a:rPr lang="zh-CN" altLang="en-US" sz="1400" dirty="0">
                <a:solidFill>
                  <a:schemeClr val="tx1">
                    <a:lumMod val="50000"/>
                    <a:lumOff val="50000"/>
                  </a:schemeClr>
                </a:solidFill>
                <a:latin typeface="+mj-ea"/>
                <a:ea typeface="+mj-ea"/>
              </a:rPr>
              <a:t>市场调研</a:t>
            </a:r>
            <a:endParaRPr lang="en-US" altLang="zh-CN" sz="1400" dirty="0">
              <a:solidFill>
                <a:schemeClr val="tx1">
                  <a:lumMod val="50000"/>
                  <a:lumOff val="50000"/>
                </a:schemeClr>
              </a:solidFill>
              <a:latin typeface="+mj-ea"/>
              <a:ea typeface="+mj-ea"/>
            </a:endParaRPr>
          </a:p>
          <a:p>
            <a:pPr algn="r">
              <a:lnSpc>
                <a:spcPct val="150000"/>
              </a:lnSpc>
              <a:spcAft>
                <a:spcPts val="600"/>
              </a:spcAft>
            </a:pPr>
            <a:r>
              <a:rPr lang="zh-CN" altLang="en-US" sz="1000" dirty="0">
                <a:solidFill>
                  <a:schemeClr val="tx1">
                    <a:lumMod val="50000"/>
                    <a:lumOff val="50000"/>
                  </a:schemeClr>
                </a:solidFill>
                <a:latin typeface="+mn-ea"/>
              </a:rPr>
              <a:t>为客户提供有效服务，是我们工作的方向和价值评价的标尺，成就客户就是成就我们自己</a:t>
            </a:r>
            <a:endParaRPr lang="en-US" altLang="zh-CN" sz="1000" dirty="0">
              <a:solidFill>
                <a:schemeClr val="tx1">
                  <a:lumMod val="50000"/>
                  <a:lumOff val="50000"/>
                </a:schemeClr>
              </a:solidFill>
              <a:latin typeface="+mn-ea"/>
            </a:endParaRPr>
          </a:p>
        </p:txBody>
      </p:sp>
      <p:sp>
        <p:nvSpPr>
          <p:cNvPr id="22" name="矩形 21"/>
          <p:cNvSpPr/>
          <p:nvPr/>
        </p:nvSpPr>
        <p:spPr>
          <a:xfrm>
            <a:off x="8000074" y="4923166"/>
            <a:ext cx="2792975" cy="954107"/>
          </a:xfrm>
          <a:prstGeom prst="rect">
            <a:avLst/>
          </a:prstGeom>
        </p:spPr>
        <p:txBody>
          <a:bodyPr wrap="square">
            <a:spAutoFit/>
          </a:bodyPr>
          <a:lstStyle/>
          <a:p>
            <a:pPr algn="r">
              <a:lnSpc>
                <a:spcPct val="150000"/>
              </a:lnSpc>
              <a:spcAft>
                <a:spcPts val="600"/>
              </a:spcAft>
            </a:pPr>
            <a:r>
              <a:rPr lang="zh-CN" altLang="en-US" sz="1400" dirty="0">
                <a:solidFill>
                  <a:schemeClr val="tx1">
                    <a:lumMod val="50000"/>
                    <a:lumOff val="50000"/>
                  </a:schemeClr>
                </a:solidFill>
                <a:latin typeface="+mj-ea"/>
                <a:ea typeface="+mj-ea"/>
              </a:rPr>
              <a:t>网络托管</a:t>
            </a:r>
            <a:endParaRPr lang="en-US" altLang="zh-CN" sz="1400" dirty="0">
              <a:solidFill>
                <a:schemeClr val="tx1">
                  <a:lumMod val="50000"/>
                  <a:lumOff val="50000"/>
                </a:schemeClr>
              </a:solidFill>
              <a:latin typeface="+mj-ea"/>
              <a:ea typeface="+mj-ea"/>
            </a:endParaRPr>
          </a:p>
          <a:p>
            <a:pPr algn="r">
              <a:lnSpc>
                <a:spcPct val="150000"/>
              </a:lnSpc>
              <a:spcAft>
                <a:spcPts val="600"/>
              </a:spcAft>
            </a:pPr>
            <a:r>
              <a:rPr lang="zh-CN" altLang="en-US" sz="1000" dirty="0">
                <a:solidFill>
                  <a:schemeClr val="tx1">
                    <a:lumMod val="50000"/>
                    <a:lumOff val="50000"/>
                  </a:schemeClr>
                </a:solidFill>
                <a:latin typeface="+mn-ea"/>
              </a:rPr>
              <a:t>为客户提供有效服务，是我们工作的方向和价值评价的标尺，成就客户就是成就我们自己</a:t>
            </a:r>
            <a:endParaRPr lang="en-US" altLang="zh-CN" sz="1000" dirty="0">
              <a:solidFill>
                <a:schemeClr val="tx1">
                  <a:lumMod val="50000"/>
                  <a:lumOff val="50000"/>
                </a:schemeClr>
              </a:solidFill>
              <a:latin typeface="+mn-ea"/>
            </a:endParaRPr>
          </a:p>
        </p:txBody>
      </p:sp>
      <p:grpSp>
        <p:nvGrpSpPr>
          <p:cNvPr id="48" name="组合 47"/>
          <p:cNvGrpSpPr/>
          <p:nvPr/>
        </p:nvGrpSpPr>
        <p:grpSpPr>
          <a:xfrm>
            <a:off x="916306" y="1801983"/>
            <a:ext cx="647916" cy="648000"/>
            <a:chOff x="769156" y="1878864"/>
            <a:chExt cx="648000" cy="648000"/>
          </a:xfrm>
        </p:grpSpPr>
        <p:sp>
          <p:nvSpPr>
            <p:cNvPr id="26" name="椭圆 25"/>
            <p:cNvSpPr/>
            <p:nvPr/>
          </p:nvSpPr>
          <p:spPr>
            <a:xfrm>
              <a:off x="769156" y="1878864"/>
              <a:ext cx="648000" cy="64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41" name="Freeform 70"/>
            <p:cNvSpPr>
              <a:spLocks noEditPoints="1"/>
            </p:cNvSpPr>
            <p:nvPr/>
          </p:nvSpPr>
          <p:spPr bwMode="auto">
            <a:xfrm>
              <a:off x="931231" y="2040939"/>
              <a:ext cx="323850" cy="323850"/>
            </a:xfrm>
            <a:custGeom>
              <a:avLst/>
              <a:gdLst>
                <a:gd name="T0" fmla="*/ 255 w 1019"/>
                <a:gd name="T1" fmla="*/ 21 h 1018"/>
                <a:gd name="T2" fmla="*/ 224 w 1019"/>
                <a:gd name="T3" fmla="*/ 748 h 1018"/>
                <a:gd name="T4" fmla="*/ 201 w 1019"/>
                <a:gd name="T5" fmla="*/ 763 h 1018"/>
                <a:gd name="T6" fmla="*/ 182 w 1019"/>
                <a:gd name="T7" fmla="*/ 264 h 1018"/>
                <a:gd name="T8" fmla="*/ 63 w 1019"/>
                <a:gd name="T9" fmla="*/ 260 h 1018"/>
                <a:gd name="T10" fmla="*/ 5 w 1019"/>
                <a:gd name="T11" fmla="*/ 320 h 1018"/>
                <a:gd name="T12" fmla="*/ 20 w 1019"/>
                <a:gd name="T13" fmla="*/ 934 h 1018"/>
                <a:gd name="T14" fmla="*/ 143 w 1019"/>
                <a:gd name="T15" fmla="*/ 1017 h 1018"/>
                <a:gd name="T16" fmla="*/ 907 w 1019"/>
                <a:gd name="T17" fmla="*/ 1011 h 1018"/>
                <a:gd name="T18" fmla="*/ 1011 w 1019"/>
                <a:gd name="T19" fmla="*/ 907 h 1018"/>
                <a:gd name="T20" fmla="*/ 1008 w 1019"/>
                <a:gd name="T21" fmla="*/ 48 h 1018"/>
                <a:gd name="T22" fmla="*/ 940 w 1019"/>
                <a:gd name="T23" fmla="*/ 1 h 1018"/>
                <a:gd name="T24" fmla="*/ 938 w 1019"/>
                <a:gd name="T25" fmla="*/ 913 h 1018"/>
                <a:gd name="T26" fmla="*/ 860 w 1019"/>
                <a:gd name="T27" fmla="*/ 955 h 1018"/>
                <a:gd name="T28" fmla="*/ 99 w 1019"/>
                <a:gd name="T29" fmla="*/ 932 h 1018"/>
                <a:gd name="T30" fmla="*/ 65 w 1019"/>
                <a:gd name="T31" fmla="*/ 346 h 1018"/>
                <a:gd name="T32" fmla="*/ 128 w 1019"/>
                <a:gd name="T33" fmla="*/ 319 h 1018"/>
                <a:gd name="T34" fmla="*/ 152 w 1019"/>
                <a:gd name="T35" fmla="*/ 804 h 1018"/>
                <a:gd name="T36" fmla="*/ 215 w 1019"/>
                <a:gd name="T37" fmla="*/ 827 h 1018"/>
                <a:gd name="T38" fmla="*/ 277 w 1019"/>
                <a:gd name="T39" fmla="*/ 785 h 1018"/>
                <a:gd name="T40" fmla="*/ 291 w 1019"/>
                <a:gd name="T41" fmla="*/ 76 h 1018"/>
                <a:gd name="T42" fmla="*/ 945 w 1019"/>
                <a:gd name="T43" fmla="*/ 69 h 1018"/>
                <a:gd name="T44" fmla="*/ 394 w 1019"/>
                <a:gd name="T45" fmla="*/ 443 h 1018"/>
                <a:gd name="T46" fmla="*/ 518 w 1019"/>
                <a:gd name="T47" fmla="*/ 436 h 1018"/>
                <a:gd name="T48" fmla="*/ 541 w 1019"/>
                <a:gd name="T49" fmla="*/ 445 h 1018"/>
                <a:gd name="T50" fmla="*/ 555 w 1019"/>
                <a:gd name="T51" fmla="*/ 442 h 1018"/>
                <a:gd name="T52" fmla="*/ 571 w 1019"/>
                <a:gd name="T53" fmla="*/ 424 h 1018"/>
                <a:gd name="T54" fmla="*/ 559 w 1019"/>
                <a:gd name="T55" fmla="*/ 133 h 1018"/>
                <a:gd name="T56" fmla="*/ 512 w 1019"/>
                <a:gd name="T57" fmla="*/ 147 h 1018"/>
                <a:gd name="T58" fmla="*/ 397 w 1019"/>
                <a:gd name="T59" fmla="*/ 132 h 1018"/>
                <a:gd name="T60" fmla="*/ 374 w 1019"/>
                <a:gd name="T61" fmla="*/ 130 h 1018"/>
                <a:gd name="T62" fmla="*/ 354 w 1019"/>
                <a:gd name="T63" fmla="*/ 145 h 1018"/>
                <a:gd name="T64" fmla="*/ 353 w 1019"/>
                <a:gd name="T65" fmla="*/ 426 h 1018"/>
                <a:gd name="T66" fmla="*/ 891 w 1019"/>
                <a:gd name="T67" fmla="*/ 668 h 1018"/>
                <a:gd name="T68" fmla="*/ 642 w 1019"/>
                <a:gd name="T69" fmla="*/ 142 h 1018"/>
                <a:gd name="T70" fmla="*/ 656 w 1019"/>
                <a:gd name="T71" fmla="*/ 189 h 1018"/>
                <a:gd name="T72" fmla="*/ 889 w 1019"/>
                <a:gd name="T73" fmla="*/ 172 h 1018"/>
                <a:gd name="T74" fmla="*/ 866 w 1019"/>
                <a:gd name="T75" fmla="*/ 129 h 1018"/>
                <a:gd name="T76" fmla="*/ 642 w 1019"/>
                <a:gd name="T77" fmla="*/ 269 h 1018"/>
                <a:gd name="T78" fmla="*/ 656 w 1019"/>
                <a:gd name="T79" fmla="*/ 316 h 1018"/>
                <a:gd name="T80" fmla="*/ 889 w 1019"/>
                <a:gd name="T81" fmla="*/ 299 h 1018"/>
                <a:gd name="T82" fmla="*/ 866 w 1019"/>
                <a:gd name="T83" fmla="*/ 255 h 1018"/>
                <a:gd name="T84" fmla="*/ 642 w 1019"/>
                <a:gd name="T85" fmla="*/ 396 h 1018"/>
                <a:gd name="T86" fmla="*/ 656 w 1019"/>
                <a:gd name="T87" fmla="*/ 443 h 1018"/>
                <a:gd name="T88" fmla="*/ 889 w 1019"/>
                <a:gd name="T89" fmla="*/ 426 h 1018"/>
                <a:gd name="T90" fmla="*/ 866 w 1019"/>
                <a:gd name="T91" fmla="*/ 383 h 1018"/>
                <a:gd name="T92" fmla="*/ 356 w 1019"/>
                <a:gd name="T93" fmla="*/ 682 h 1018"/>
                <a:gd name="T94" fmla="*/ 369 w 1019"/>
                <a:gd name="T95" fmla="*/ 729 h 1018"/>
                <a:gd name="T96" fmla="*/ 570 w 1019"/>
                <a:gd name="T97" fmla="*/ 712 h 1018"/>
                <a:gd name="T98" fmla="*/ 548 w 1019"/>
                <a:gd name="T99" fmla="*/ 669 h 1018"/>
                <a:gd name="T100" fmla="*/ 356 w 1019"/>
                <a:gd name="T101" fmla="*/ 810 h 1018"/>
                <a:gd name="T102" fmla="*/ 369 w 1019"/>
                <a:gd name="T103" fmla="*/ 857 h 1018"/>
                <a:gd name="T104" fmla="*/ 570 w 1019"/>
                <a:gd name="T105" fmla="*/ 840 h 1018"/>
                <a:gd name="T106" fmla="*/ 548 w 1019"/>
                <a:gd name="T107" fmla="*/ 796 h 1018"/>
                <a:gd name="T108" fmla="*/ 356 w 1019"/>
                <a:gd name="T109" fmla="*/ 523 h 1018"/>
                <a:gd name="T110" fmla="*/ 364 w 1019"/>
                <a:gd name="T111" fmla="*/ 600 h 1018"/>
                <a:gd name="T112" fmla="*/ 886 w 1019"/>
                <a:gd name="T113" fmla="*/ 591 h 1018"/>
                <a:gd name="T114" fmla="*/ 877 w 1019"/>
                <a:gd name="T115" fmla="*/ 515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9" h="1018">
                  <a:moveTo>
                    <a:pt x="931" y="0"/>
                  </a:moveTo>
                  <a:lnTo>
                    <a:pt x="310" y="0"/>
                  </a:lnTo>
                  <a:lnTo>
                    <a:pt x="310" y="0"/>
                  </a:lnTo>
                  <a:lnTo>
                    <a:pt x="302" y="1"/>
                  </a:lnTo>
                  <a:lnTo>
                    <a:pt x="293" y="2"/>
                  </a:lnTo>
                  <a:lnTo>
                    <a:pt x="285" y="4"/>
                  </a:lnTo>
                  <a:lnTo>
                    <a:pt x="277" y="7"/>
                  </a:lnTo>
                  <a:lnTo>
                    <a:pt x="269" y="12"/>
                  </a:lnTo>
                  <a:lnTo>
                    <a:pt x="262" y="16"/>
                  </a:lnTo>
                  <a:lnTo>
                    <a:pt x="255" y="21"/>
                  </a:lnTo>
                  <a:lnTo>
                    <a:pt x="249" y="27"/>
                  </a:lnTo>
                  <a:lnTo>
                    <a:pt x="243" y="34"/>
                  </a:lnTo>
                  <a:lnTo>
                    <a:pt x="239" y="41"/>
                  </a:lnTo>
                  <a:lnTo>
                    <a:pt x="234" y="48"/>
                  </a:lnTo>
                  <a:lnTo>
                    <a:pt x="230" y="57"/>
                  </a:lnTo>
                  <a:lnTo>
                    <a:pt x="227" y="64"/>
                  </a:lnTo>
                  <a:lnTo>
                    <a:pt x="225" y="74"/>
                  </a:lnTo>
                  <a:lnTo>
                    <a:pt x="224" y="83"/>
                  </a:lnTo>
                  <a:lnTo>
                    <a:pt x="224" y="92"/>
                  </a:lnTo>
                  <a:lnTo>
                    <a:pt x="224" y="748"/>
                  </a:lnTo>
                  <a:lnTo>
                    <a:pt x="224" y="748"/>
                  </a:lnTo>
                  <a:lnTo>
                    <a:pt x="222" y="751"/>
                  </a:lnTo>
                  <a:lnTo>
                    <a:pt x="222" y="754"/>
                  </a:lnTo>
                  <a:lnTo>
                    <a:pt x="218" y="760"/>
                  </a:lnTo>
                  <a:lnTo>
                    <a:pt x="214" y="763"/>
                  </a:lnTo>
                  <a:lnTo>
                    <a:pt x="211" y="764"/>
                  </a:lnTo>
                  <a:lnTo>
                    <a:pt x="207" y="764"/>
                  </a:lnTo>
                  <a:lnTo>
                    <a:pt x="207" y="764"/>
                  </a:lnTo>
                  <a:lnTo>
                    <a:pt x="204" y="764"/>
                  </a:lnTo>
                  <a:lnTo>
                    <a:pt x="201" y="763"/>
                  </a:lnTo>
                  <a:lnTo>
                    <a:pt x="196" y="760"/>
                  </a:lnTo>
                  <a:lnTo>
                    <a:pt x="192" y="754"/>
                  </a:lnTo>
                  <a:lnTo>
                    <a:pt x="191" y="751"/>
                  </a:lnTo>
                  <a:lnTo>
                    <a:pt x="191" y="748"/>
                  </a:lnTo>
                  <a:lnTo>
                    <a:pt x="191" y="286"/>
                  </a:lnTo>
                  <a:lnTo>
                    <a:pt x="191" y="286"/>
                  </a:lnTo>
                  <a:lnTo>
                    <a:pt x="190" y="280"/>
                  </a:lnTo>
                  <a:lnTo>
                    <a:pt x="189" y="275"/>
                  </a:lnTo>
                  <a:lnTo>
                    <a:pt x="186" y="268"/>
                  </a:lnTo>
                  <a:lnTo>
                    <a:pt x="182" y="264"/>
                  </a:lnTo>
                  <a:lnTo>
                    <a:pt x="177" y="260"/>
                  </a:lnTo>
                  <a:lnTo>
                    <a:pt x="172" y="257"/>
                  </a:lnTo>
                  <a:lnTo>
                    <a:pt x="166" y="255"/>
                  </a:lnTo>
                  <a:lnTo>
                    <a:pt x="159" y="255"/>
                  </a:lnTo>
                  <a:lnTo>
                    <a:pt x="159" y="255"/>
                  </a:lnTo>
                  <a:lnTo>
                    <a:pt x="88" y="255"/>
                  </a:lnTo>
                  <a:lnTo>
                    <a:pt x="88" y="255"/>
                  </a:lnTo>
                  <a:lnTo>
                    <a:pt x="79" y="255"/>
                  </a:lnTo>
                  <a:lnTo>
                    <a:pt x="70" y="256"/>
                  </a:lnTo>
                  <a:lnTo>
                    <a:pt x="63" y="260"/>
                  </a:lnTo>
                  <a:lnTo>
                    <a:pt x="54" y="262"/>
                  </a:lnTo>
                  <a:lnTo>
                    <a:pt x="47" y="266"/>
                  </a:lnTo>
                  <a:lnTo>
                    <a:pt x="39" y="270"/>
                  </a:lnTo>
                  <a:lnTo>
                    <a:pt x="33" y="276"/>
                  </a:lnTo>
                  <a:lnTo>
                    <a:pt x="26" y="282"/>
                  </a:lnTo>
                  <a:lnTo>
                    <a:pt x="21" y="289"/>
                  </a:lnTo>
                  <a:lnTo>
                    <a:pt x="15" y="295"/>
                  </a:lnTo>
                  <a:lnTo>
                    <a:pt x="11" y="302"/>
                  </a:lnTo>
                  <a:lnTo>
                    <a:pt x="8" y="311"/>
                  </a:lnTo>
                  <a:lnTo>
                    <a:pt x="5" y="320"/>
                  </a:lnTo>
                  <a:lnTo>
                    <a:pt x="3" y="328"/>
                  </a:lnTo>
                  <a:lnTo>
                    <a:pt x="1" y="337"/>
                  </a:lnTo>
                  <a:lnTo>
                    <a:pt x="0" y="346"/>
                  </a:lnTo>
                  <a:lnTo>
                    <a:pt x="0" y="859"/>
                  </a:lnTo>
                  <a:lnTo>
                    <a:pt x="0" y="859"/>
                  </a:lnTo>
                  <a:lnTo>
                    <a:pt x="1" y="875"/>
                  </a:lnTo>
                  <a:lnTo>
                    <a:pt x="4" y="891"/>
                  </a:lnTo>
                  <a:lnTo>
                    <a:pt x="8" y="907"/>
                  </a:lnTo>
                  <a:lnTo>
                    <a:pt x="13" y="920"/>
                  </a:lnTo>
                  <a:lnTo>
                    <a:pt x="20" y="934"/>
                  </a:lnTo>
                  <a:lnTo>
                    <a:pt x="28" y="948"/>
                  </a:lnTo>
                  <a:lnTo>
                    <a:pt x="37" y="960"/>
                  </a:lnTo>
                  <a:lnTo>
                    <a:pt x="48" y="972"/>
                  </a:lnTo>
                  <a:lnTo>
                    <a:pt x="58" y="982"/>
                  </a:lnTo>
                  <a:lnTo>
                    <a:pt x="71" y="991"/>
                  </a:lnTo>
                  <a:lnTo>
                    <a:pt x="84" y="999"/>
                  </a:lnTo>
                  <a:lnTo>
                    <a:pt x="98" y="1005"/>
                  </a:lnTo>
                  <a:lnTo>
                    <a:pt x="112" y="1011"/>
                  </a:lnTo>
                  <a:lnTo>
                    <a:pt x="128" y="1015"/>
                  </a:lnTo>
                  <a:lnTo>
                    <a:pt x="143" y="1017"/>
                  </a:lnTo>
                  <a:lnTo>
                    <a:pt x="159" y="1018"/>
                  </a:lnTo>
                  <a:lnTo>
                    <a:pt x="159" y="1017"/>
                  </a:lnTo>
                  <a:lnTo>
                    <a:pt x="159" y="1017"/>
                  </a:lnTo>
                  <a:lnTo>
                    <a:pt x="174" y="1018"/>
                  </a:lnTo>
                  <a:lnTo>
                    <a:pt x="189" y="1018"/>
                  </a:lnTo>
                  <a:lnTo>
                    <a:pt x="860" y="1018"/>
                  </a:lnTo>
                  <a:lnTo>
                    <a:pt x="860" y="1018"/>
                  </a:lnTo>
                  <a:lnTo>
                    <a:pt x="876" y="1017"/>
                  </a:lnTo>
                  <a:lnTo>
                    <a:pt x="891" y="1015"/>
                  </a:lnTo>
                  <a:lnTo>
                    <a:pt x="907" y="1011"/>
                  </a:lnTo>
                  <a:lnTo>
                    <a:pt x="921" y="1005"/>
                  </a:lnTo>
                  <a:lnTo>
                    <a:pt x="935" y="999"/>
                  </a:lnTo>
                  <a:lnTo>
                    <a:pt x="948" y="991"/>
                  </a:lnTo>
                  <a:lnTo>
                    <a:pt x="961" y="982"/>
                  </a:lnTo>
                  <a:lnTo>
                    <a:pt x="971" y="972"/>
                  </a:lnTo>
                  <a:lnTo>
                    <a:pt x="982" y="960"/>
                  </a:lnTo>
                  <a:lnTo>
                    <a:pt x="991" y="948"/>
                  </a:lnTo>
                  <a:lnTo>
                    <a:pt x="999" y="934"/>
                  </a:lnTo>
                  <a:lnTo>
                    <a:pt x="1006" y="920"/>
                  </a:lnTo>
                  <a:lnTo>
                    <a:pt x="1011" y="907"/>
                  </a:lnTo>
                  <a:lnTo>
                    <a:pt x="1015" y="891"/>
                  </a:lnTo>
                  <a:lnTo>
                    <a:pt x="1018" y="875"/>
                  </a:lnTo>
                  <a:lnTo>
                    <a:pt x="1019" y="859"/>
                  </a:lnTo>
                  <a:lnTo>
                    <a:pt x="1019" y="92"/>
                  </a:lnTo>
                  <a:lnTo>
                    <a:pt x="1019" y="92"/>
                  </a:lnTo>
                  <a:lnTo>
                    <a:pt x="1018" y="83"/>
                  </a:lnTo>
                  <a:lnTo>
                    <a:pt x="1016" y="74"/>
                  </a:lnTo>
                  <a:lnTo>
                    <a:pt x="1014" y="64"/>
                  </a:lnTo>
                  <a:lnTo>
                    <a:pt x="1011" y="57"/>
                  </a:lnTo>
                  <a:lnTo>
                    <a:pt x="1008" y="48"/>
                  </a:lnTo>
                  <a:lnTo>
                    <a:pt x="1004" y="41"/>
                  </a:lnTo>
                  <a:lnTo>
                    <a:pt x="998" y="34"/>
                  </a:lnTo>
                  <a:lnTo>
                    <a:pt x="993" y="27"/>
                  </a:lnTo>
                  <a:lnTo>
                    <a:pt x="986" y="21"/>
                  </a:lnTo>
                  <a:lnTo>
                    <a:pt x="980" y="16"/>
                  </a:lnTo>
                  <a:lnTo>
                    <a:pt x="972" y="12"/>
                  </a:lnTo>
                  <a:lnTo>
                    <a:pt x="965" y="7"/>
                  </a:lnTo>
                  <a:lnTo>
                    <a:pt x="956" y="4"/>
                  </a:lnTo>
                  <a:lnTo>
                    <a:pt x="949" y="2"/>
                  </a:lnTo>
                  <a:lnTo>
                    <a:pt x="940" y="1"/>
                  </a:lnTo>
                  <a:lnTo>
                    <a:pt x="931" y="0"/>
                  </a:lnTo>
                  <a:lnTo>
                    <a:pt x="931" y="0"/>
                  </a:lnTo>
                  <a:close/>
                  <a:moveTo>
                    <a:pt x="955" y="859"/>
                  </a:moveTo>
                  <a:lnTo>
                    <a:pt x="955" y="859"/>
                  </a:lnTo>
                  <a:lnTo>
                    <a:pt x="954" y="869"/>
                  </a:lnTo>
                  <a:lnTo>
                    <a:pt x="953" y="879"/>
                  </a:lnTo>
                  <a:lnTo>
                    <a:pt x="951" y="887"/>
                  </a:lnTo>
                  <a:lnTo>
                    <a:pt x="948" y="896"/>
                  </a:lnTo>
                  <a:lnTo>
                    <a:pt x="944" y="904"/>
                  </a:lnTo>
                  <a:lnTo>
                    <a:pt x="938" y="913"/>
                  </a:lnTo>
                  <a:lnTo>
                    <a:pt x="933" y="919"/>
                  </a:lnTo>
                  <a:lnTo>
                    <a:pt x="926" y="927"/>
                  </a:lnTo>
                  <a:lnTo>
                    <a:pt x="920" y="932"/>
                  </a:lnTo>
                  <a:lnTo>
                    <a:pt x="912" y="939"/>
                  </a:lnTo>
                  <a:lnTo>
                    <a:pt x="905" y="943"/>
                  </a:lnTo>
                  <a:lnTo>
                    <a:pt x="896" y="947"/>
                  </a:lnTo>
                  <a:lnTo>
                    <a:pt x="888" y="951"/>
                  </a:lnTo>
                  <a:lnTo>
                    <a:pt x="878" y="953"/>
                  </a:lnTo>
                  <a:lnTo>
                    <a:pt x="869" y="954"/>
                  </a:lnTo>
                  <a:lnTo>
                    <a:pt x="860" y="955"/>
                  </a:lnTo>
                  <a:lnTo>
                    <a:pt x="860" y="955"/>
                  </a:lnTo>
                  <a:lnTo>
                    <a:pt x="159" y="955"/>
                  </a:lnTo>
                  <a:lnTo>
                    <a:pt x="159" y="955"/>
                  </a:lnTo>
                  <a:lnTo>
                    <a:pt x="150" y="954"/>
                  </a:lnTo>
                  <a:lnTo>
                    <a:pt x="141" y="953"/>
                  </a:lnTo>
                  <a:lnTo>
                    <a:pt x="131" y="951"/>
                  </a:lnTo>
                  <a:lnTo>
                    <a:pt x="123" y="947"/>
                  </a:lnTo>
                  <a:lnTo>
                    <a:pt x="114" y="943"/>
                  </a:lnTo>
                  <a:lnTo>
                    <a:pt x="107" y="939"/>
                  </a:lnTo>
                  <a:lnTo>
                    <a:pt x="99" y="932"/>
                  </a:lnTo>
                  <a:lnTo>
                    <a:pt x="93" y="927"/>
                  </a:lnTo>
                  <a:lnTo>
                    <a:pt x="86" y="919"/>
                  </a:lnTo>
                  <a:lnTo>
                    <a:pt x="81" y="913"/>
                  </a:lnTo>
                  <a:lnTo>
                    <a:pt x="75" y="904"/>
                  </a:lnTo>
                  <a:lnTo>
                    <a:pt x="72" y="896"/>
                  </a:lnTo>
                  <a:lnTo>
                    <a:pt x="69" y="887"/>
                  </a:lnTo>
                  <a:lnTo>
                    <a:pt x="66" y="879"/>
                  </a:lnTo>
                  <a:lnTo>
                    <a:pt x="65" y="869"/>
                  </a:lnTo>
                  <a:lnTo>
                    <a:pt x="65" y="859"/>
                  </a:lnTo>
                  <a:lnTo>
                    <a:pt x="65" y="346"/>
                  </a:lnTo>
                  <a:lnTo>
                    <a:pt x="65" y="346"/>
                  </a:lnTo>
                  <a:lnTo>
                    <a:pt x="65" y="341"/>
                  </a:lnTo>
                  <a:lnTo>
                    <a:pt x="66" y="336"/>
                  </a:lnTo>
                  <a:lnTo>
                    <a:pt x="68" y="330"/>
                  </a:lnTo>
                  <a:lnTo>
                    <a:pt x="71" y="327"/>
                  </a:lnTo>
                  <a:lnTo>
                    <a:pt x="74" y="323"/>
                  </a:lnTo>
                  <a:lnTo>
                    <a:pt x="79" y="321"/>
                  </a:lnTo>
                  <a:lnTo>
                    <a:pt x="83" y="320"/>
                  </a:lnTo>
                  <a:lnTo>
                    <a:pt x="88" y="319"/>
                  </a:lnTo>
                  <a:lnTo>
                    <a:pt x="128" y="319"/>
                  </a:lnTo>
                  <a:lnTo>
                    <a:pt x="128" y="748"/>
                  </a:lnTo>
                  <a:lnTo>
                    <a:pt x="128" y="748"/>
                  </a:lnTo>
                  <a:lnTo>
                    <a:pt x="128" y="756"/>
                  </a:lnTo>
                  <a:lnTo>
                    <a:pt x="129" y="764"/>
                  </a:lnTo>
                  <a:lnTo>
                    <a:pt x="131" y="771"/>
                  </a:lnTo>
                  <a:lnTo>
                    <a:pt x="135" y="779"/>
                  </a:lnTo>
                  <a:lnTo>
                    <a:pt x="138" y="785"/>
                  </a:lnTo>
                  <a:lnTo>
                    <a:pt x="141" y="792"/>
                  </a:lnTo>
                  <a:lnTo>
                    <a:pt x="146" y="798"/>
                  </a:lnTo>
                  <a:lnTo>
                    <a:pt x="152" y="804"/>
                  </a:lnTo>
                  <a:lnTo>
                    <a:pt x="157" y="809"/>
                  </a:lnTo>
                  <a:lnTo>
                    <a:pt x="162" y="814"/>
                  </a:lnTo>
                  <a:lnTo>
                    <a:pt x="170" y="817"/>
                  </a:lnTo>
                  <a:lnTo>
                    <a:pt x="176" y="821"/>
                  </a:lnTo>
                  <a:lnTo>
                    <a:pt x="184" y="824"/>
                  </a:lnTo>
                  <a:lnTo>
                    <a:pt x="191" y="826"/>
                  </a:lnTo>
                  <a:lnTo>
                    <a:pt x="199" y="827"/>
                  </a:lnTo>
                  <a:lnTo>
                    <a:pt x="207" y="827"/>
                  </a:lnTo>
                  <a:lnTo>
                    <a:pt x="207" y="827"/>
                  </a:lnTo>
                  <a:lnTo>
                    <a:pt x="215" y="827"/>
                  </a:lnTo>
                  <a:lnTo>
                    <a:pt x="224" y="826"/>
                  </a:lnTo>
                  <a:lnTo>
                    <a:pt x="231" y="824"/>
                  </a:lnTo>
                  <a:lnTo>
                    <a:pt x="239" y="821"/>
                  </a:lnTo>
                  <a:lnTo>
                    <a:pt x="245" y="817"/>
                  </a:lnTo>
                  <a:lnTo>
                    <a:pt x="251" y="814"/>
                  </a:lnTo>
                  <a:lnTo>
                    <a:pt x="258" y="809"/>
                  </a:lnTo>
                  <a:lnTo>
                    <a:pt x="263" y="804"/>
                  </a:lnTo>
                  <a:lnTo>
                    <a:pt x="269" y="798"/>
                  </a:lnTo>
                  <a:lnTo>
                    <a:pt x="273" y="792"/>
                  </a:lnTo>
                  <a:lnTo>
                    <a:pt x="277" y="785"/>
                  </a:lnTo>
                  <a:lnTo>
                    <a:pt x="280" y="779"/>
                  </a:lnTo>
                  <a:lnTo>
                    <a:pt x="284" y="771"/>
                  </a:lnTo>
                  <a:lnTo>
                    <a:pt x="286" y="764"/>
                  </a:lnTo>
                  <a:lnTo>
                    <a:pt x="287" y="756"/>
                  </a:lnTo>
                  <a:lnTo>
                    <a:pt x="287" y="748"/>
                  </a:lnTo>
                  <a:lnTo>
                    <a:pt x="287" y="92"/>
                  </a:lnTo>
                  <a:lnTo>
                    <a:pt x="287" y="92"/>
                  </a:lnTo>
                  <a:lnTo>
                    <a:pt x="287" y="86"/>
                  </a:lnTo>
                  <a:lnTo>
                    <a:pt x="289" y="81"/>
                  </a:lnTo>
                  <a:lnTo>
                    <a:pt x="291" y="76"/>
                  </a:lnTo>
                  <a:lnTo>
                    <a:pt x="294" y="72"/>
                  </a:lnTo>
                  <a:lnTo>
                    <a:pt x="298" y="69"/>
                  </a:lnTo>
                  <a:lnTo>
                    <a:pt x="302" y="66"/>
                  </a:lnTo>
                  <a:lnTo>
                    <a:pt x="306" y="64"/>
                  </a:lnTo>
                  <a:lnTo>
                    <a:pt x="310" y="64"/>
                  </a:lnTo>
                  <a:lnTo>
                    <a:pt x="931" y="64"/>
                  </a:lnTo>
                  <a:lnTo>
                    <a:pt x="931" y="64"/>
                  </a:lnTo>
                  <a:lnTo>
                    <a:pt x="936" y="64"/>
                  </a:lnTo>
                  <a:lnTo>
                    <a:pt x="940" y="66"/>
                  </a:lnTo>
                  <a:lnTo>
                    <a:pt x="945" y="69"/>
                  </a:lnTo>
                  <a:lnTo>
                    <a:pt x="948" y="72"/>
                  </a:lnTo>
                  <a:lnTo>
                    <a:pt x="951" y="76"/>
                  </a:lnTo>
                  <a:lnTo>
                    <a:pt x="953" y="81"/>
                  </a:lnTo>
                  <a:lnTo>
                    <a:pt x="954" y="86"/>
                  </a:lnTo>
                  <a:lnTo>
                    <a:pt x="955" y="92"/>
                  </a:lnTo>
                  <a:lnTo>
                    <a:pt x="955" y="859"/>
                  </a:lnTo>
                  <a:close/>
                  <a:moveTo>
                    <a:pt x="382" y="445"/>
                  </a:moveTo>
                  <a:lnTo>
                    <a:pt x="382" y="445"/>
                  </a:lnTo>
                  <a:lnTo>
                    <a:pt x="389" y="445"/>
                  </a:lnTo>
                  <a:lnTo>
                    <a:pt x="394" y="443"/>
                  </a:lnTo>
                  <a:lnTo>
                    <a:pt x="401" y="440"/>
                  </a:lnTo>
                  <a:lnTo>
                    <a:pt x="405" y="437"/>
                  </a:lnTo>
                  <a:lnTo>
                    <a:pt x="409" y="431"/>
                  </a:lnTo>
                  <a:lnTo>
                    <a:pt x="411" y="426"/>
                  </a:lnTo>
                  <a:lnTo>
                    <a:pt x="413" y="420"/>
                  </a:lnTo>
                  <a:lnTo>
                    <a:pt x="415" y="414"/>
                  </a:lnTo>
                  <a:lnTo>
                    <a:pt x="415" y="270"/>
                  </a:lnTo>
                  <a:lnTo>
                    <a:pt x="514" y="431"/>
                  </a:lnTo>
                  <a:lnTo>
                    <a:pt x="514" y="431"/>
                  </a:lnTo>
                  <a:lnTo>
                    <a:pt x="518" y="436"/>
                  </a:lnTo>
                  <a:lnTo>
                    <a:pt x="518" y="436"/>
                  </a:lnTo>
                  <a:lnTo>
                    <a:pt x="520" y="437"/>
                  </a:lnTo>
                  <a:lnTo>
                    <a:pt x="520" y="437"/>
                  </a:lnTo>
                  <a:lnTo>
                    <a:pt x="523" y="440"/>
                  </a:lnTo>
                  <a:lnTo>
                    <a:pt x="528" y="443"/>
                  </a:lnTo>
                  <a:lnTo>
                    <a:pt x="528" y="443"/>
                  </a:lnTo>
                  <a:lnTo>
                    <a:pt x="530" y="443"/>
                  </a:lnTo>
                  <a:lnTo>
                    <a:pt x="530" y="443"/>
                  </a:lnTo>
                  <a:lnTo>
                    <a:pt x="536" y="445"/>
                  </a:lnTo>
                  <a:lnTo>
                    <a:pt x="541" y="445"/>
                  </a:lnTo>
                  <a:lnTo>
                    <a:pt x="541" y="445"/>
                  </a:lnTo>
                  <a:lnTo>
                    <a:pt x="541" y="445"/>
                  </a:lnTo>
                  <a:lnTo>
                    <a:pt x="541" y="445"/>
                  </a:lnTo>
                  <a:lnTo>
                    <a:pt x="541" y="445"/>
                  </a:lnTo>
                  <a:lnTo>
                    <a:pt x="541" y="445"/>
                  </a:lnTo>
                  <a:lnTo>
                    <a:pt x="547" y="445"/>
                  </a:lnTo>
                  <a:lnTo>
                    <a:pt x="552" y="443"/>
                  </a:lnTo>
                  <a:lnTo>
                    <a:pt x="552" y="443"/>
                  </a:lnTo>
                  <a:lnTo>
                    <a:pt x="555" y="442"/>
                  </a:lnTo>
                  <a:lnTo>
                    <a:pt x="555" y="442"/>
                  </a:lnTo>
                  <a:lnTo>
                    <a:pt x="558" y="441"/>
                  </a:lnTo>
                  <a:lnTo>
                    <a:pt x="558" y="441"/>
                  </a:lnTo>
                  <a:lnTo>
                    <a:pt x="560" y="439"/>
                  </a:lnTo>
                  <a:lnTo>
                    <a:pt x="560" y="439"/>
                  </a:lnTo>
                  <a:lnTo>
                    <a:pt x="566" y="434"/>
                  </a:lnTo>
                  <a:lnTo>
                    <a:pt x="566" y="434"/>
                  </a:lnTo>
                  <a:lnTo>
                    <a:pt x="569" y="429"/>
                  </a:lnTo>
                  <a:lnTo>
                    <a:pt x="569" y="429"/>
                  </a:lnTo>
                  <a:lnTo>
                    <a:pt x="571" y="424"/>
                  </a:lnTo>
                  <a:lnTo>
                    <a:pt x="571" y="424"/>
                  </a:lnTo>
                  <a:lnTo>
                    <a:pt x="572" y="417"/>
                  </a:lnTo>
                  <a:lnTo>
                    <a:pt x="572" y="417"/>
                  </a:lnTo>
                  <a:lnTo>
                    <a:pt x="573" y="414"/>
                  </a:lnTo>
                  <a:lnTo>
                    <a:pt x="573" y="160"/>
                  </a:lnTo>
                  <a:lnTo>
                    <a:pt x="573" y="160"/>
                  </a:lnTo>
                  <a:lnTo>
                    <a:pt x="572" y="153"/>
                  </a:lnTo>
                  <a:lnTo>
                    <a:pt x="570" y="147"/>
                  </a:lnTo>
                  <a:lnTo>
                    <a:pt x="568" y="142"/>
                  </a:lnTo>
                  <a:lnTo>
                    <a:pt x="564" y="137"/>
                  </a:lnTo>
                  <a:lnTo>
                    <a:pt x="559" y="133"/>
                  </a:lnTo>
                  <a:lnTo>
                    <a:pt x="554" y="130"/>
                  </a:lnTo>
                  <a:lnTo>
                    <a:pt x="548" y="129"/>
                  </a:lnTo>
                  <a:lnTo>
                    <a:pt x="541" y="128"/>
                  </a:lnTo>
                  <a:lnTo>
                    <a:pt x="541" y="128"/>
                  </a:lnTo>
                  <a:lnTo>
                    <a:pt x="535" y="129"/>
                  </a:lnTo>
                  <a:lnTo>
                    <a:pt x="529" y="130"/>
                  </a:lnTo>
                  <a:lnTo>
                    <a:pt x="524" y="133"/>
                  </a:lnTo>
                  <a:lnTo>
                    <a:pt x="519" y="137"/>
                  </a:lnTo>
                  <a:lnTo>
                    <a:pt x="515" y="142"/>
                  </a:lnTo>
                  <a:lnTo>
                    <a:pt x="512" y="147"/>
                  </a:lnTo>
                  <a:lnTo>
                    <a:pt x="510" y="153"/>
                  </a:lnTo>
                  <a:lnTo>
                    <a:pt x="510" y="160"/>
                  </a:lnTo>
                  <a:lnTo>
                    <a:pt x="510" y="304"/>
                  </a:lnTo>
                  <a:lnTo>
                    <a:pt x="409" y="143"/>
                  </a:lnTo>
                  <a:lnTo>
                    <a:pt x="409" y="143"/>
                  </a:lnTo>
                  <a:lnTo>
                    <a:pt x="407" y="140"/>
                  </a:lnTo>
                  <a:lnTo>
                    <a:pt x="407" y="140"/>
                  </a:lnTo>
                  <a:lnTo>
                    <a:pt x="403" y="135"/>
                  </a:lnTo>
                  <a:lnTo>
                    <a:pt x="403" y="135"/>
                  </a:lnTo>
                  <a:lnTo>
                    <a:pt x="397" y="132"/>
                  </a:lnTo>
                  <a:lnTo>
                    <a:pt x="397" y="132"/>
                  </a:lnTo>
                  <a:lnTo>
                    <a:pt x="392" y="130"/>
                  </a:lnTo>
                  <a:lnTo>
                    <a:pt x="392" y="130"/>
                  </a:lnTo>
                  <a:lnTo>
                    <a:pt x="386" y="129"/>
                  </a:lnTo>
                  <a:lnTo>
                    <a:pt x="386" y="129"/>
                  </a:lnTo>
                  <a:lnTo>
                    <a:pt x="382" y="128"/>
                  </a:lnTo>
                  <a:lnTo>
                    <a:pt x="382" y="128"/>
                  </a:lnTo>
                  <a:lnTo>
                    <a:pt x="380" y="129"/>
                  </a:lnTo>
                  <a:lnTo>
                    <a:pt x="380" y="129"/>
                  </a:lnTo>
                  <a:lnTo>
                    <a:pt x="374" y="130"/>
                  </a:lnTo>
                  <a:lnTo>
                    <a:pt x="374" y="130"/>
                  </a:lnTo>
                  <a:lnTo>
                    <a:pt x="367" y="132"/>
                  </a:lnTo>
                  <a:lnTo>
                    <a:pt x="367" y="132"/>
                  </a:lnTo>
                  <a:lnTo>
                    <a:pt x="365" y="133"/>
                  </a:lnTo>
                  <a:lnTo>
                    <a:pt x="365" y="133"/>
                  </a:lnTo>
                  <a:lnTo>
                    <a:pt x="363" y="135"/>
                  </a:lnTo>
                  <a:lnTo>
                    <a:pt x="363" y="135"/>
                  </a:lnTo>
                  <a:lnTo>
                    <a:pt x="359" y="139"/>
                  </a:lnTo>
                  <a:lnTo>
                    <a:pt x="359" y="139"/>
                  </a:lnTo>
                  <a:lnTo>
                    <a:pt x="354" y="145"/>
                  </a:lnTo>
                  <a:lnTo>
                    <a:pt x="354" y="145"/>
                  </a:lnTo>
                  <a:lnTo>
                    <a:pt x="352" y="150"/>
                  </a:lnTo>
                  <a:lnTo>
                    <a:pt x="352" y="150"/>
                  </a:lnTo>
                  <a:lnTo>
                    <a:pt x="351" y="157"/>
                  </a:lnTo>
                  <a:lnTo>
                    <a:pt x="351" y="157"/>
                  </a:lnTo>
                  <a:lnTo>
                    <a:pt x="350" y="160"/>
                  </a:lnTo>
                  <a:lnTo>
                    <a:pt x="350" y="414"/>
                  </a:lnTo>
                  <a:lnTo>
                    <a:pt x="350" y="414"/>
                  </a:lnTo>
                  <a:lnTo>
                    <a:pt x="351" y="420"/>
                  </a:lnTo>
                  <a:lnTo>
                    <a:pt x="353" y="426"/>
                  </a:lnTo>
                  <a:lnTo>
                    <a:pt x="356" y="431"/>
                  </a:lnTo>
                  <a:lnTo>
                    <a:pt x="360" y="437"/>
                  </a:lnTo>
                  <a:lnTo>
                    <a:pt x="364" y="440"/>
                  </a:lnTo>
                  <a:lnTo>
                    <a:pt x="369" y="443"/>
                  </a:lnTo>
                  <a:lnTo>
                    <a:pt x="376" y="445"/>
                  </a:lnTo>
                  <a:lnTo>
                    <a:pt x="382" y="445"/>
                  </a:lnTo>
                  <a:lnTo>
                    <a:pt x="382" y="445"/>
                  </a:lnTo>
                  <a:close/>
                  <a:moveTo>
                    <a:pt x="637" y="859"/>
                  </a:moveTo>
                  <a:lnTo>
                    <a:pt x="891" y="859"/>
                  </a:lnTo>
                  <a:lnTo>
                    <a:pt x="891" y="668"/>
                  </a:lnTo>
                  <a:lnTo>
                    <a:pt x="637" y="668"/>
                  </a:lnTo>
                  <a:lnTo>
                    <a:pt x="637" y="859"/>
                  </a:lnTo>
                  <a:close/>
                  <a:moveTo>
                    <a:pt x="860" y="128"/>
                  </a:moveTo>
                  <a:lnTo>
                    <a:pt x="669" y="128"/>
                  </a:lnTo>
                  <a:lnTo>
                    <a:pt x="669" y="128"/>
                  </a:lnTo>
                  <a:lnTo>
                    <a:pt x="662" y="129"/>
                  </a:lnTo>
                  <a:lnTo>
                    <a:pt x="656" y="130"/>
                  </a:lnTo>
                  <a:lnTo>
                    <a:pt x="651" y="133"/>
                  </a:lnTo>
                  <a:lnTo>
                    <a:pt x="646" y="137"/>
                  </a:lnTo>
                  <a:lnTo>
                    <a:pt x="642" y="142"/>
                  </a:lnTo>
                  <a:lnTo>
                    <a:pt x="639" y="147"/>
                  </a:lnTo>
                  <a:lnTo>
                    <a:pt x="638" y="153"/>
                  </a:lnTo>
                  <a:lnTo>
                    <a:pt x="637" y="160"/>
                  </a:lnTo>
                  <a:lnTo>
                    <a:pt x="637" y="160"/>
                  </a:lnTo>
                  <a:lnTo>
                    <a:pt x="638" y="166"/>
                  </a:lnTo>
                  <a:lnTo>
                    <a:pt x="639" y="172"/>
                  </a:lnTo>
                  <a:lnTo>
                    <a:pt x="642" y="177"/>
                  </a:lnTo>
                  <a:lnTo>
                    <a:pt x="646" y="182"/>
                  </a:lnTo>
                  <a:lnTo>
                    <a:pt x="651" y="186"/>
                  </a:lnTo>
                  <a:lnTo>
                    <a:pt x="656" y="189"/>
                  </a:lnTo>
                  <a:lnTo>
                    <a:pt x="662" y="191"/>
                  </a:lnTo>
                  <a:lnTo>
                    <a:pt x="669" y="191"/>
                  </a:lnTo>
                  <a:lnTo>
                    <a:pt x="860" y="191"/>
                  </a:lnTo>
                  <a:lnTo>
                    <a:pt x="860" y="191"/>
                  </a:lnTo>
                  <a:lnTo>
                    <a:pt x="866" y="191"/>
                  </a:lnTo>
                  <a:lnTo>
                    <a:pt x="872" y="189"/>
                  </a:lnTo>
                  <a:lnTo>
                    <a:pt x="877" y="186"/>
                  </a:lnTo>
                  <a:lnTo>
                    <a:pt x="882" y="182"/>
                  </a:lnTo>
                  <a:lnTo>
                    <a:pt x="886" y="177"/>
                  </a:lnTo>
                  <a:lnTo>
                    <a:pt x="889" y="172"/>
                  </a:lnTo>
                  <a:lnTo>
                    <a:pt x="891" y="166"/>
                  </a:lnTo>
                  <a:lnTo>
                    <a:pt x="891" y="160"/>
                  </a:lnTo>
                  <a:lnTo>
                    <a:pt x="891" y="160"/>
                  </a:lnTo>
                  <a:lnTo>
                    <a:pt x="891" y="153"/>
                  </a:lnTo>
                  <a:lnTo>
                    <a:pt x="889" y="147"/>
                  </a:lnTo>
                  <a:lnTo>
                    <a:pt x="886" y="142"/>
                  </a:lnTo>
                  <a:lnTo>
                    <a:pt x="882" y="137"/>
                  </a:lnTo>
                  <a:lnTo>
                    <a:pt x="877" y="133"/>
                  </a:lnTo>
                  <a:lnTo>
                    <a:pt x="872" y="130"/>
                  </a:lnTo>
                  <a:lnTo>
                    <a:pt x="866" y="129"/>
                  </a:lnTo>
                  <a:lnTo>
                    <a:pt x="860" y="128"/>
                  </a:lnTo>
                  <a:lnTo>
                    <a:pt x="860" y="128"/>
                  </a:lnTo>
                  <a:close/>
                  <a:moveTo>
                    <a:pt x="860" y="255"/>
                  </a:moveTo>
                  <a:lnTo>
                    <a:pt x="669" y="255"/>
                  </a:lnTo>
                  <a:lnTo>
                    <a:pt x="669" y="255"/>
                  </a:lnTo>
                  <a:lnTo>
                    <a:pt x="662" y="255"/>
                  </a:lnTo>
                  <a:lnTo>
                    <a:pt x="656" y="257"/>
                  </a:lnTo>
                  <a:lnTo>
                    <a:pt x="651" y="261"/>
                  </a:lnTo>
                  <a:lnTo>
                    <a:pt x="646" y="264"/>
                  </a:lnTo>
                  <a:lnTo>
                    <a:pt x="642" y="269"/>
                  </a:lnTo>
                  <a:lnTo>
                    <a:pt x="639" y="275"/>
                  </a:lnTo>
                  <a:lnTo>
                    <a:pt x="638" y="280"/>
                  </a:lnTo>
                  <a:lnTo>
                    <a:pt x="637" y="286"/>
                  </a:lnTo>
                  <a:lnTo>
                    <a:pt x="637" y="286"/>
                  </a:lnTo>
                  <a:lnTo>
                    <a:pt x="638" y="293"/>
                  </a:lnTo>
                  <a:lnTo>
                    <a:pt x="639" y="299"/>
                  </a:lnTo>
                  <a:lnTo>
                    <a:pt x="642" y="305"/>
                  </a:lnTo>
                  <a:lnTo>
                    <a:pt x="646" y="309"/>
                  </a:lnTo>
                  <a:lnTo>
                    <a:pt x="651" y="313"/>
                  </a:lnTo>
                  <a:lnTo>
                    <a:pt x="656" y="316"/>
                  </a:lnTo>
                  <a:lnTo>
                    <a:pt x="662" y="317"/>
                  </a:lnTo>
                  <a:lnTo>
                    <a:pt x="669" y="319"/>
                  </a:lnTo>
                  <a:lnTo>
                    <a:pt x="860" y="319"/>
                  </a:lnTo>
                  <a:lnTo>
                    <a:pt x="860" y="319"/>
                  </a:lnTo>
                  <a:lnTo>
                    <a:pt x="866" y="317"/>
                  </a:lnTo>
                  <a:lnTo>
                    <a:pt x="872" y="316"/>
                  </a:lnTo>
                  <a:lnTo>
                    <a:pt x="877" y="313"/>
                  </a:lnTo>
                  <a:lnTo>
                    <a:pt x="882" y="309"/>
                  </a:lnTo>
                  <a:lnTo>
                    <a:pt x="886" y="305"/>
                  </a:lnTo>
                  <a:lnTo>
                    <a:pt x="889" y="299"/>
                  </a:lnTo>
                  <a:lnTo>
                    <a:pt x="891" y="293"/>
                  </a:lnTo>
                  <a:lnTo>
                    <a:pt x="891" y="286"/>
                  </a:lnTo>
                  <a:lnTo>
                    <a:pt x="891" y="286"/>
                  </a:lnTo>
                  <a:lnTo>
                    <a:pt x="891" y="280"/>
                  </a:lnTo>
                  <a:lnTo>
                    <a:pt x="889" y="275"/>
                  </a:lnTo>
                  <a:lnTo>
                    <a:pt x="886" y="269"/>
                  </a:lnTo>
                  <a:lnTo>
                    <a:pt x="882" y="264"/>
                  </a:lnTo>
                  <a:lnTo>
                    <a:pt x="877" y="261"/>
                  </a:lnTo>
                  <a:lnTo>
                    <a:pt x="872" y="257"/>
                  </a:lnTo>
                  <a:lnTo>
                    <a:pt x="866" y="255"/>
                  </a:lnTo>
                  <a:lnTo>
                    <a:pt x="860" y="255"/>
                  </a:lnTo>
                  <a:lnTo>
                    <a:pt x="860" y="255"/>
                  </a:lnTo>
                  <a:close/>
                  <a:moveTo>
                    <a:pt x="860" y="382"/>
                  </a:moveTo>
                  <a:lnTo>
                    <a:pt x="669" y="382"/>
                  </a:lnTo>
                  <a:lnTo>
                    <a:pt x="669" y="382"/>
                  </a:lnTo>
                  <a:lnTo>
                    <a:pt x="662" y="383"/>
                  </a:lnTo>
                  <a:lnTo>
                    <a:pt x="656" y="385"/>
                  </a:lnTo>
                  <a:lnTo>
                    <a:pt x="651" y="387"/>
                  </a:lnTo>
                  <a:lnTo>
                    <a:pt x="646" y="392"/>
                  </a:lnTo>
                  <a:lnTo>
                    <a:pt x="642" y="396"/>
                  </a:lnTo>
                  <a:lnTo>
                    <a:pt x="639" y="401"/>
                  </a:lnTo>
                  <a:lnTo>
                    <a:pt x="638" y="408"/>
                  </a:lnTo>
                  <a:lnTo>
                    <a:pt x="637" y="414"/>
                  </a:lnTo>
                  <a:lnTo>
                    <a:pt x="637" y="414"/>
                  </a:lnTo>
                  <a:lnTo>
                    <a:pt x="638" y="420"/>
                  </a:lnTo>
                  <a:lnTo>
                    <a:pt x="639" y="426"/>
                  </a:lnTo>
                  <a:lnTo>
                    <a:pt x="642" y="431"/>
                  </a:lnTo>
                  <a:lnTo>
                    <a:pt x="646" y="437"/>
                  </a:lnTo>
                  <a:lnTo>
                    <a:pt x="651" y="440"/>
                  </a:lnTo>
                  <a:lnTo>
                    <a:pt x="656" y="443"/>
                  </a:lnTo>
                  <a:lnTo>
                    <a:pt x="662" y="445"/>
                  </a:lnTo>
                  <a:lnTo>
                    <a:pt x="669" y="445"/>
                  </a:lnTo>
                  <a:lnTo>
                    <a:pt x="860" y="445"/>
                  </a:lnTo>
                  <a:lnTo>
                    <a:pt x="860" y="445"/>
                  </a:lnTo>
                  <a:lnTo>
                    <a:pt x="866" y="445"/>
                  </a:lnTo>
                  <a:lnTo>
                    <a:pt x="872" y="443"/>
                  </a:lnTo>
                  <a:lnTo>
                    <a:pt x="877" y="440"/>
                  </a:lnTo>
                  <a:lnTo>
                    <a:pt x="882" y="437"/>
                  </a:lnTo>
                  <a:lnTo>
                    <a:pt x="886" y="431"/>
                  </a:lnTo>
                  <a:lnTo>
                    <a:pt x="889" y="426"/>
                  </a:lnTo>
                  <a:lnTo>
                    <a:pt x="891" y="420"/>
                  </a:lnTo>
                  <a:lnTo>
                    <a:pt x="891" y="414"/>
                  </a:lnTo>
                  <a:lnTo>
                    <a:pt x="891" y="414"/>
                  </a:lnTo>
                  <a:lnTo>
                    <a:pt x="891" y="408"/>
                  </a:lnTo>
                  <a:lnTo>
                    <a:pt x="889" y="401"/>
                  </a:lnTo>
                  <a:lnTo>
                    <a:pt x="886" y="396"/>
                  </a:lnTo>
                  <a:lnTo>
                    <a:pt x="882" y="392"/>
                  </a:lnTo>
                  <a:lnTo>
                    <a:pt x="877" y="387"/>
                  </a:lnTo>
                  <a:lnTo>
                    <a:pt x="872" y="385"/>
                  </a:lnTo>
                  <a:lnTo>
                    <a:pt x="866" y="383"/>
                  </a:lnTo>
                  <a:lnTo>
                    <a:pt x="860" y="382"/>
                  </a:lnTo>
                  <a:lnTo>
                    <a:pt x="860" y="382"/>
                  </a:lnTo>
                  <a:close/>
                  <a:moveTo>
                    <a:pt x="541" y="668"/>
                  </a:moveTo>
                  <a:lnTo>
                    <a:pt x="382" y="668"/>
                  </a:lnTo>
                  <a:lnTo>
                    <a:pt x="382" y="668"/>
                  </a:lnTo>
                  <a:lnTo>
                    <a:pt x="376" y="669"/>
                  </a:lnTo>
                  <a:lnTo>
                    <a:pt x="369" y="670"/>
                  </a:lnTo>
                  <a:lnTo>
                    <a:pt x="364" y="674"/>
                  </a:lnTo>
                  <a:lnTo>
                    <a:pt x="360" y="678"/>
                  </a:lnTo>
                  <a:lnTo>
                    <a:pt x="356" y="682"/>
                  </a:lnTo>
                  <a:lnTo>
                    <a:pt x="353" y="688"/>
                  </a:lnTo>
                  <a:lnTo>
                    <a:pt x="351" y="694"/>
                  </a:lnTo>
                  <a:lnTo>
                    <a:pt x="350" y="701"/>
                  </a:lnTo>
                  <a:lnTo>
                    <a:pt x="350" y="701"/>
                  </a:lnTo>
                  <a:lnTo>
                    <a:pt x="351" y="707"/>
                  </a:lnTo>
                  <a:lnTo>
                    <a:pt x="353" y="712"/>
                  </a:lnTo>
                  <a:lnTo>
                    <a:pt x="356" y="718"/>
                  </a:lnTo>
                  <a:lnTo>
                    <a:pt x="360" y="723"/>
                  </a:lnTo>
                  <a:lnTo>
                    <a:pt x="364" y="726"/>
                  </a:lnTo>
                  <a:lnTo>
                    <a:pt x="369" y="729"/>
                  </a:lnTo>
                  <a:lnTo>
                    <a:pt x="376" y="732"/>
                  </a:lnTo>
                  <a:lnTo>
                    <a:pt x="382" y="732"/>
                  </a:lnTo>
                  <a:lnTo>
                    <a:pt x="541" y="732"/>
                  </a:lnTo>
                  <a:lnTo>
                    <a:pt x="541" y="732"/>
                  </a:lnTo>
                  <a:lnTo>
                    <a:pt x="548" y="732"/>
                  </a:lnTo>
                  <a:lnTo>
                    <a:pt x="554" y="729"/>
                  </a:lnTo>
                  <a:lnTo>
                    <a:pt x="559" y="726"/>
                  </a:lnTo>
                  <a:lnTo>
                    <a:pt x="564" y="723"/>
                  </a:lnTo>
                  <a:lnTo>
                    <a:pt x="568" y="718"/>
                  </a:lnTo>
                  <a:lnTo>
                    <a:pt x="570" y="712"/>
                  </a:lnTo>
                  <a:lnTo>
                    <a:pt x="572" y="707"/>
                  </a:lnTo>
                  <a:lnTo>
                    <a:pt x="573" y="701"/>
                  </a:lnTo>
                  <a:lnTo>
                    <a:pt x="573" y="701"/>
                  </a:lnTo>
                  <a:lnTo>
                    <a:pt x="572" y="694"/>
                  </a:lnTo>
                  <a:lnTo>
                    <a:pt x="570" y="688"/>
                  </a:lnTo>
                  <a:lnTo>
                    <a:pt x="568" y="682"/>
                  </a:lnTo>
                  <a:lnTo>
                    <a:pt x="564" y="678"/>
                  </a:lnTo>
                  <a:lnTo>
                    <a:pt x="559" y="674"/>
                  </a:lnTo>
                  <a:lnTo>
                    <a:pt x="554" y="670"/>
                  </a:lnTo>
                  <a:lnTo>
                    <a:pt x="548" y="669"/>
                  </a:lnTo>
                  <a:lnTo>
                    <a:pt x="541" y="668"/>
                  </a:lnTo>
                  <a:lnTo>
                    <a:pt x="541" y="668"/>
                  </a:lnTo>
                  <a:close/>
                  <a:moveTo>
                    <a:pt x="541" y="796"/>
                  </a:moveTo>
                  <a:lnTo>
                    <a:pt x="382" y="796"/>
                  </a:lnTo>
                  <a:lnTo>
                    <a:pt x="382" y="796"/>
                  </a:lnTo>
                  <a:lnTo>
                    <a:pt x="376" y="796"/>
                  </a:lnTo>
                  <a:lnTo>
                    <a:pt x="369" y="798"/>
                  </a:lnTo>
                  <a:lnTo>
                    <a:pt x="364" y="801"/>
                  </a:lnTo>
                  <a:lnTo>
                    <a:pt x="360" y="805"/>
                  </a:lnTo>
                  <a:lnTo>
                    <a:pt x="356" y="810"/>
                  </a:lnTo>
                  <a:lnTo>
                    <a:pt x="353" y="815"/>
                  </a:lnTo>
                  <a:lnTo>
                    <a:pt x="351" y="821"/>
                  </a:lnTo>
                  <a:lnTo>
                    <a:pt x="350" y="827"/>
                  </a:lnTo>
                  <a:lnTo>
                    <a:pt x="350" y="827"/>
                  </a:lnTo>
                  <a:lnTo>
                    <a:pt x="351" y="834"/>
                  </a:lnTo>
                  <a:lnTo>
                    <a:pt x="353" y="840"/>
                  </a:lnTo>
                  <a:lnTo>
                    <a:pt x="356" y="845"/>
                  </a:lnTo>
                  <a:lnTo>
                    <a:pt x="360" y="850"/>
                  </a:lnTo>
                  <a:lnTo>
                    <a:pt x="364" y="854"/>
                  </a:lnTo>
                  <a:lnTo>
                    <a:pt x="369" y="857"/>
                  </a:lnTo>
                  <a:lnTo>
                    <a:pt x="376" y="858"/>
                  </a:lnTo>
                  <a:lnTo>
                    <a:pt x="382" y="859"/>
                  </a:lnTo>
                  <a:lnTo>
                    <a:pt x="541" y="859"/>
                  </a:lnTo>
                  <a:lnTo>
                    <a:pt x="541" y="859"/>
                  </a:lnTo>
                  <a:lnTo>
                    <a:pt x="548" y="858"/>
                  </a:lnTo>
                  <a:lnTo>
                    <a:pt x="554" y="857"/>
                  </a:lnTo>
                  <a:lnTo>
                    <a:pt x="559" y="854"/>
                  </a:lnTo>
                  <a:lnTo>
                    <a:pt x="564" y="850"/>
                  </a:lnTo>
                  <a:lnTo>
                    <a:pt x="568" y="845"/>
                  </a:lnTo>
                  <a:lnTo>
                    <a:pt x="570" y="840"/>
                  </a:lnTo>
                  <a:lnTo>
                    <a:pt x="572" y="834"/>
                  </a:lnTo>
                  <a:lnTo>
                    <a:pt x="573" y="827"/>
                  </a:lnTo>
                  <a:lnTo>
                    <a:pt x="573" y="827"/>
                  </a:lnTo>
                  <a:lnTo>
                    <a:pt x="572" y="821"/>
                  </a:lnTo>
                  <a:lnTo>
                    <a:pt x="570" y="815"/>
                  </a:lnTo>
                  <a:lnTo>
                    <a:pt x="568" y="810"/>
                  </a:lnTo>
                  <a:lnTo>
                    <a:pt x="564" y="805"/>
                  </a:lnTo>
                  <a:lnTo>
                    <a:pt x="559" y="801"/>
                  </a:lnTo>
                  <a:lnTo>
                    <a:pt x="554" y="798"/>
                  </a:lnTo>
                  <a:lnTo>
                    <a:pt x="548" y="796"/>
                  </a:lnTo>
                  <a:lnTo>
                    <a:pt x="541" y="796"/>
                  </a:lnTo>
                  <a:lnTo>
                    <a:pt x="541" y="796"/>
                  </a:lnTo>
                  <a:close/>
                  <a:moveTo>
                    <a:pt x="860" y="510"/>
                  </a:moveTo>
                  <a:lnTo>
                    <a:pt x="382" y="510"/>
                  </a:lnTo>
                  <a:lnTo>
                    <a:pt x="382" y="510"/>
                  </a:lnTo>
                  <a:lnTo>
                    <a:pt x="376" y="510"/>
                  </a:lnTo>
                  <a:lnTo>
                    <a:pt x="369" y="512"/>
                  </a:lnTo>
                  <a:lnTo>
                    <a:pt x="364" y="515"/>
                  </a:lnTo>
                  <a:lnTo>
                    <a:pt x="360" y="518"/>
                  </a:lnTo>
                  <a:lnTo>
                    <a:pt x="356" y="523"/>
                  </a:lnTo>
                  <a:lnTo>
                    <a:pt x="353" y="529"/>
                  </a:lnTo>
                  <a:lnTo>
                    <a:pt x="351" y="534"/>
                  </a:lnTo>
                  <a:lnTo>
                    <a:pt x="350" y="541"/>
                  </a:lnTo>
                  <a:lnTo>
                    <a:pt x="350" y="573"/>
                  </a:lnTo>
                  <a:lnTo>
                    <a:pt x="350" y="573"/>
                  </a:lnTo>
                  <a:lnTo>
                    <a:pt x="351" y="579"/>
                  </a:lnTo>
                  <a:lnTo>
                    <a:pt x="353" y="586"/>
                  </a:lnTo>
                  <a:lnTo>
                    <a:pt x="356" y="591"/>
                  </a:lnTo>
                  <a:lnTo>
                    <a:pt x="360" y="595"/>
                  </a:lnTo>
                  <a:lnTo>
                    <a:pt x="364" y="600"/>
                  </a:lnTo>
                  <a:lnTo>
                    <a:pt x="369" y="602"/>
                  </a:lnTo>
                  <a:lnTo>
                    <a:pt x="376" y="604"/>
                  </a:lnTo>
                  <a:lnTo>
                    <a:pt x="382" y="605"/>
                  </a:lnTo>
                  <a:lnTo>
                    <a:pt x="860" y="605"/>
                  </a:lnTo>
                  <a:lnTo>
                    <a:pt x="860" y="605"/>
                  </a:lnTo>
                  <a:lnTo>
                    <a:pt x="866" y="604"/>
                  </a:lnTo>
                  <a:lnTo>
                    <a:pt x="872" y="602"/>
                  </a:lnTo>
                  <a:lnTo>
                    <a:pt x="877" y="600"/>
                  </a:lnTo>
                  <a:lnTo>
                    <a:pt x="882" y="595"/>
                  </a:lnTo>
                  <a:lnTo>
                    <a:pt x="886" y="591"/>
                  </a:lnTo>
                  <a:lnTo>
                    <a:pt x="889" y="586"/>
                  </a:lnTo>
                  <a:lnTo>
                    <a:pt x="891" y="579"/>
                  </a:lnTo>
                  <a:lnTo>
                    <a:pt x="891" y="573"/>
                  </a:lnTo>
                  <a:lnTo>
                    <a:pt x="891" y="541"/>
                  </a:lnTo>
                  <a:lnTo>
                    <a:pt x="891" y="541"/>
                  </a:lnTo>
                  <a:lnTo>
                    <a:pt x="891" y="534"/>
                  </a:lnTo>
                  <a:lnTo>
                    <a:pt x="889" y="529"/>
                  </a:lnTo>
                  <a:lnTo>
                    <a:pt x="886" y="523"/>
                  </a:lnTo>
                  <a:lnTo>
                    <a:pt x="882" y="518"/>
                  </a:lnTo>
                  <a:lnTo>
                    <a:pt x="877" y="515"/>
                  </a:lnTo>
                  <a:lnTo>
                    <a:pt x="872" y="512"/>
                  </a:lnTo>
                  <a:lnTo>
                    <a:pt x="866" y="510"/>
                  </a:lnTo>
                  <a:lnTo>
                    <a:pt x="860" y="510"/>
                  </a:lnTo>
                  <a:lnTo>
                    <a:pt x="860" y="51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53" name="组合 52"/>
          <p:cNvGrpSpPr/>
          <p:nvPr/>
        </p:nvGrpSpPr>
        <p:grpSpPr>
          <a:xfrm>
            <a:off x="10920692" y="1801983"/>
            <a:ext cx="647916" cy="648000"/>
            <a:chOff x="10774845" y="1878864"/>
            <a:chExt cx="648000" cy="648000"/>
          </a:xfrm>
        </p:grpSpPr>
        <p:sp>
          <p:nvSpPr>
            <p:cNvPr id="35" name="椭圆 34"/>
            <p:cNvSpPr/>
            <p:nvPr/>
          </p:nvSpPr>
          <p:spPr>
            <a:xfrm>
              <a:off x="10774845" y="1878864"/>
              <a:ext cx="648000" cy="648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42" name="Freeform 115"/>
            <p:cNvSpPr>
              <a:spLocks noEditPoints="1"/>
            </p:cNvSpPr>
            <p:nvPr/>
          </p:nvSpPr>
          <p:spPr bwMode="auto">
            <a:xfrm>
              <a:off x="10936920" y="2041733"/>
              <a:ext cx="323850" cy="322263"/>
            </a:xfrm>
            <a:custGeom>
              <a:avLst/>
              <a:gdLst>
                <a:gd name="T0" fmla="*/ 789 w 1018"/>
                <a:gd name="T1" fmla="*/ 69 h 1017"/>
                <a:gd name="T2" fmla="*/ 765 w 1018"/>
                <a:gd name="T3" fmla="*/ 25 h 1017"/>
                <a:gd name="T4" fmla="*/ 719 w 1018"/>
                <a:gd name="T5" fmla="*/ 1 h 1017"/>
                <a:gd name="T6" fmla="*/ 73 w 1018"/>
                <a:gd name="T7" fmla="*/ 1 h 1017"/>
                <a:gd name="T8" fmla="*/ 27 w 1018"/>
                <a:gd name="T9" fmla="*/ 25 h 1017"/>
                <a:gd name="T10" fmla="*/ 2 w 1018"/>
                <a:gd name="T11" fmla="*/ 69 h 1017"/>
                <a:gd name="T12" fmla="*/ 2 w 1018"/>
                <a:gd name="T13" fmla="*/ 716 h 1017"/>
                <a:gd name="T14" fmla="*/ 28 w 1018"/>
                <a:gd name="T15" fmla="*/ 766 h 1017"/>
                <a:gd name="T16" fmla="*/ 67 w 1018"/>
                <a:gd name="T17" fmla="*/ 789 h 1017"/>
                <a:gd name="T18" fmla="*/ 115 w 1018"/>
                <a:gd name="T19" fmla="*/ 791 h 1017"/>
                <a:gd name="T20" fmla="*/ 163 w 1018"/>
                <a:gd name="T21" fmla="*/ 766 h 1017"/>
                <a:gd name="T22" fmla="*/ 263 w 1018"/>
                <a:gd name="T23" fmla="*/ 745 h 1017"/>
                <a:gd name="T24" fmla="*/ 589 w 1018"/>
                <a:gd name="T25" fmla="*/ 763 h 1017"/>
                <a:gd name="T26" fmla="*/ 634 w 1018"/>
                <a:gd name="T27" fmla="*/ 777 h 1017"/>
                <a:gd name="T28" fmla="*/ 870 w 1018"/>
                <a:gd name="T29" fmla="*/ 1001 h 1017"/>
                <a:gd name="T30" fmla="*/ 923 w 1018"/>
                <a:gd name="T31" fmla="*/ 1017 h 1017"/>
                <a:gd name="T32" fmla="*/ 968 w 1018"/>
                <a:gd name="T33" fmla="*/ 1006 h 1017"/>
                <a:gd name="T34" fmla="*/ 1002 w 1018"/>
                <a:gd name="T35" fmla="*/ 975 h 1017"/>
                <a:gd name="T36" fmla="*/ 1018 w 1018"/>
                <a:gd name="T37" fmla="*/ 921 h 1017"/>
                <a:gd name="T38" fmla="*/ 1011 w 1018"/>
                <a:gd name="T39" fmla="*/ 276 h 1017"/>
                <a:gd name="T40" fmla="*/ 977 w 1018"/>
                <a:gd name="T41" fmla="*/ 238 h 1017"/>
                <a:gd name="T42" fmla="*/ 927 w 1018"/>
                <a:gd name="T43" fmla="*/ 223 h 1017"/>
                <a:gd name="T44" fmla="*/ 102 w 1018"/>
                <a:gd name="T45" fmla="*/ 729 h 1017"/>
                <a:gd name="T46" fmla="*/ 73 w 1018"/>
                <a:gd name="T47" fmla="*/ 721 h 1017"/>
                <a:gd name="T48" fmla="*/ 64 w 1018"/>
                <a:gd name="T49" fmla="*/ 86 h 1017"/>
                <a:gd name="T50" fmla="*/ 80 w 1018"/>
                <a:gd name="T51" fmla="*/ 65 h 1017"/>
                <a:gd name="T52" fmla="*/ 711 w 1018"/>
                <a:gd name="T53" fmla="*/ 65 h 1017"/>
                <a:gd name="T54" fmla="*/ 727 w 1018"/>
                <a:gd name="T55" fmla="*/ 86 h 1017"/>
                <a:gd name="T56" fmla="*/ 720 w 1018"/>
                <a:gd name="T57" fmla="*/ 470 h 1017"/>
                <a:gd name="T58" fmla="*/ 429 w 1018"/>
                <a:gd name="T59" fmla="*/ 476 h 1017"/>
                <a:gd name="T60" fmla="*/ 350 w 1018"/>
                <a:gd name="T61" fmla="*/ 501 h 1017"/>
                <a:gd name="T62" fmla="*/ 954 w 1018"/>
                <a:gd name="T63" fmla="*/ 928 h 1017"/>
                <a:gd name="T64" fmla="*/ 934 w 1018"/>
                <a:gd name="T65" fmla="*/ 951 h 1017"/>
                <a:gd name="T66" fmla="*/ 900 w 1018"/>
                <a:gd name="T67" fmla="*/ 944 h 1017"/>
                <a:gd name="T68" fmla="*/ 645 w 1018"/>
                <a:gd name="T69" fmla="*/ 711 h 1017"/>
                <a:gd name="T70" fmla="*/ 318 w 1018"/>
                <a:gd name="T71" fmla="*/ 700 h 1017"/>
                <a:gd name="T72" fmla="*/ 293 w 1018"/>
                <a:gd name="T73" fmla="*/ 685 h 1017"/>
                <a:gd name="T74" fmla="*/ 379 w 1018"/>
                <a:gd name="T75" fmla="*/ 557 h 1017"/>
                <a:gd name="T76" fmla="*/ 420 w 1018"/>
                <a:gd name="T77" fmla="*/ 540 h 1017"/>
                <a:gd name="T78" fmla="*/ 727 w 1018"/>
                <a:gd name="T79" fmla="*/ 536 h 1017"/>
                <a:gd name="T80" fmla="*/ 770 w 1018"/>
                <a:gd name="T81" fmla="*/ 508 h 1017"/>
                <a:gd name="T82" fmla="*/ 791 w 1018"/>
                <a:gd name="T83" fmla="*/ 461 h 1017"/>
                <a:gd name="T84" fmla="*/ 938 w 1018"/>
                <a:gd name="T85" fmla="*/ 288 h 1017"/>
                <a:gd name="T86" fmla="*/ 955 w 1018"/>
                <a:gd name="T87" fmla="*/ 311 h 1017"/>
                <a:gd name="T88" fmla="*/ 425 w 1018"/>
                <a:gd name="T89" fmla="*/ 373 h 1017"/>
                <a:gd name="T90" fmla="*/ 445 w 1018"/>
                <a:gd name="T91" fmla="*/ 333 h 1017"/>
                <a:gd name="T92" fmla="*/ 416 w 1018"/>
                <a:gd name="T93" fmla="*/ 289 h 1017"/>
                <a:gd name="T94" fmla="*/ 371 w 1018"/>
                <a:gd name="T95" fmla="*/ 294 h 1017"/>
                <a:gd name="T96" fmla="*/ 350 w 1018"/>
                <a:gd name="T97" fmla="*/ 333 h 1017"/>
                <a:gd name="T98" fmla="*/ 380 w 1018"/>
                <a:gd name="T99" fmla="*/ 377 h 1017"/>
                <a:gd name="T100" fmla="*/ 197 w 1018"/>
                <a:gd name="T101" fmla="*/ 286 h 1017"/>
                <a:gd name="T102" fmla="*/ 160 w 1018"/>
                <a:gd name="T103" fmla="*/ 324 h 1017"/>
                <a:gd name="T104" fmla="*/ 174 w 1018"/>
                <a:gd name="T105" fmla="*/ 367 h 1017"/>
                <a:gd name="T106" fmla="*/ 217 w 1018"/>
                <a:gd name="T107" fmla="*/ 380 h 1017"/>
                <a:gd name="T108" fmla="*/ 254 w 1018"/>
                <a:gd name="T109" fmla="*/ 343 h 1017"/>
                <a:gd name="T110" fmla="*/ 240 w 1018"/>
                <a:gd name="T111" fmla="*/ 300 h 1017"/>
                <a:gd name="T112" fmla="*/ 589 w 1018"/>
                <a:gd name="T113" fmla="*/ 380 h 1017"/>
                <a:gd name="T114" fmla="*/ 629 w 1018"/>
                <a:gd name="T115" fmla="*/ 360 h 1017"/>
                <a:gd name="T116" fmla="*/ 633 w 1018"/>
                <a:gd name="T117" fmla="*/ 315 h 1017"/>
                <a:gd name="T118" fmla="*/ 589 w 1018"/>
                <a:gd name="T119" fmla="*/ 286 h 1017"/>
                <a:gd name="T120" fmla="*/ 549 w 1018"/>
                <a:gd name="T121" fmla="*/ 306 h 1017"/>
                <a:gd name="T122" fmla="*/ 545 w 1018"/>
                <a:gd name="T123" fmla="*/ 351 h 1017"/>
                <a:gd name="T124" fmla="*/ 589 w 1018"/>
                <a:gd name="T125" fmla="*/ 38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927" y="223"/>
                  </a:moveTo>
                  <a:lnTo>
                    <a:pt x="792" y="223"/>
                  </a:lnTo>
                  <a:lnTo>
                    <a:pt x="792" y="86"/>
                  </a:lnTo>
                  <a:lnTo>
                    <a:pt x="792" y="86"/>
                  </a:lnTo>
                  <a:lnTo>
                    <a:pt x="791" y="78"/>
                  </a:lnTo>
                  <a:lnTo>
                    <a:pt x="789" y="69"/>
                  </a:lnTo>
                  <a:lnTo>
                    <a:pt x="787" y="61"/>
                  </a:lnTo>
                  <a:lnTo>
                    <a:pt x="784" y="53"/>
                  </a:lnTo>
                  <a:lnTo>
                    <a:pt x="780" y="45"/>
                  </a:lnTo>
                  <a:lnTo>
                    <a:pt x="776" y="38"/>
                  </a:lnTo>
                  <a:lnTo>
                    <a:pt x="770" y="31"/>
                  </a:lnTo>
                  <a:lnTo>
                    <a:pt x="765" y="25"/>
                  </a:lnTo>
                  <a:lnTo>
                    <a:pt x="758" y="19"/>
                  </a:lnTo>
                  <a:lnTo>
                    <a:pt x="751" y="15"/>
                  </a:lnTo>
                  <a:lnTo>
                    <a:pt x="743" y="10"/>
                  </a:lnTo>
                  <a:lnTo>
                    <a:pt x="736" y="6"/>
                  </a:lnTo>
                  <a:lnTo>
                    <a:pt x="727" y="3"/>
                  </a:lnTo>
                  <a:lnTo>
                    <a:pt x="719" y="1"/>
                  </a:lnTo>
                  <a:lnTo>
                    <a:pt x="709" y="0"/>
                  </a:lnTo>
                  <a:lnTo>
                    <a:pt x="699" y="0"/>
                  </a:lnTo>
                  <a:lnTo>
                    <a:pt x="92" y="0"/>
                  </a:lnTo>
                  <a:lnTo>
                    <a:pt x="92" y="0"/>
                  </a:lnTo>
                  <a:lnTo>
                    <a:pt x="82" y="0"/>
                  </a:lnTo>
                  <a:lnTo>
                    <a:pt x="73" y="1"/>
                  </a:lnTo>
                  <a:lnTo>
                    <a:pt x="64" y="3"/>
                  </a:lnTo>
                  <a:lnTo>
                    <a:pt x="56" y="6"/>
                  </a:lnTo>
                  <a:lnTo>
                    <a:pt x="48" y="10"/>
                  </a:lnTo>
                  <a:lnTo>
                    <a:pt x="41" y="15"/>
                  </a:lnTo>
                  <a:lnTo>
                    <a:pt x="33" y="19"/>
                  </a:lnTo>
                  <a:lnTo>
                    <a:pt x="27" y="25"/>
                  </a:lnTo>
                  <a:lnTo>
                    <a:pt x="21" y="31"/>
                  </a:lnTo>
                  <a:lnTo>
                    <a:pt x="16" y="38"/>
                  </a:lnTo>
                  <a:lnTo>
                    <a:pt x="12" y="45"/>
                  </a:lnTo>
                  <a:lnTo>
                    <a:pt x="7" y="53"/>
                  </a:lnTo>
                  <a:lnTo>
                    <a:pt x="4" y="61"/>
                  </a:lnTo>
                  <a:lnTo>
                    <a:pt x="2" y="69"/>
                  </a:lnTo>
                  <a:lnTo>
                    <a:pt x="1" y="78"/>
                  </a:lnTo>
                  <a:lnTo>
                    <a:pt x="0" y="86"/>
                  </a:lnTo>
                  <a:lnTo>
                    <a:pt x="0" y="698"/>
                  </a:lnTo>
                  <a:lnTo>
                    <a:pt x="0" y="698"/>
                  </a:lnTo>
                  <a:lnTo>
                    <a:pt x="1" y="708"/>
                  </a:lnTo>
                  <a:lnTo>
                    <a:pt x="2" y="716"/>
                  </a:lnTo>
                  <a:lnTo>
                    <a:pt x="4" y="726"/>
                  </a:lnTo>
                  <a:lnTo>
                    <a:pt x="7" y="735"/>
                  </a:lnTo>
                  <a:lnTo>
                    <a:pt x="12" y="743"/>
                  </a:lnTo>
                  <a:lnTo>
                    <a:pt x="16" y="751"/>
                  </a:lnTo>
                  <a:lnTo>
                    <a:pt x="21" y="758"/>
                  </a:lnTo>
                  <a:lnTo>
                    <a:pt x="28" y="766"/>
                  </a:lnTo>
                  <a:lnTo>
                    <a:pt x="28" y="766"/>
                  </a:lnTo>
                  <a:lnTo>
                    <a:pt x="35" y="772"/>
                  </a:lnTo>
                  <a:lnTo>
                    <a:pt x="43" y="777"/>
                  </a:lnTo>
                  <a:lnTo>
                    <a:pt x="51" y="782"/>
                  </a:lnTo>
                  <a:lnTo>
                    <a:pt x="59" y="786"/>
                  </a:lnTo>
                  <a:lnTo>
                    <a:pt x="67" y="789"/>
                  </a:lnTo>
                  <a:lnTo>
                    <a:pt x="77" y="791"/>
                  </a:lnTo>
                  <a:lnTo>
                    <a:pt x="87" y="792"/>
                  </a:lnTo>
                  <a:lnTo>
                    <a:pt x="95" y="794"/>
                  </a:lnTo>
                  <a:lnTo>
                    <a:pt x="95" y="794"/>
                  </a:lnTo>
                  <a:lnTo>
                    <a:pt x="105" y="792"/>
                  </a:lnTo>
                  <a:lnTo>
                    <a:pt x="115" y="791"/>
                  </a:lnTo>
                  <a:lnTo>
                    <a:pt x="123" y="789"/>
                  </a:lnTo>
                  <a:lnTo>
                    <a:pt x="132" y="786"/>
                  </a:lnTo>
                  <a:lnTo>
                    <a:pt x="140" y="783"/>
                  </a:lnTo>
                  <a:lnTo>
                    <a:pt x="148" y="777"/>
                  </a:lnTo>
                  <a:lnTo>
                    <a:pt x="155" y="772"/>
                  </a:lnTo>
                  <a:lnTo>
                    <a:pt x="163" y="766"/>
                  </a:lnTo>
                  <a:lnTo>
                    <a:pt x="230" y="700"/>
                  </a:lnTo>
                  <a:lnTo>
                    <a:pt x="230" y="700"/>
                  </a:lnTo>
                  <a:lnTo>
                    <a:pt x="236" y="713"/>
                  </a:lnTo>
                  <a:lnTo>
                    <a:pt x="243" y="726"/>
                  </a:lnTo>
                  <a:lnTo>
                    <a:pt x="252" y="737"/>
                  </a:lnTo>
                  <a:lnTo>
                    <a:pt x="263" y="745"/>
                  </a:lnTo>
                  <a:lnTo>
                    <a:pt x="276" y="753"/>
                  </a:lnTo>
                  <a:lnTo>
                    <a:pt x="288" y="759"/>
                  </a:lnTo>
                  <a:lnTo>
                    <a:pt x="303" y="762"/>
                  </a:lnTo>
                  <a:lnTo>
                    <a:pt x="318" y="763"/>
                  </a:lnTo>
                  <a:lnTo>
                    <a:pt x="589" y="763"/>
                  </a:lnTo>
                  <a:lnTo>
                    <a:pt x="589" y="763"/>
                  </a:lnTo>
                  <a:lnTo>
                    <a:pt x="597" y="763"/>
                  </a:lnTo>
                  <a:lnTo>
                    <a:pt x="605" y="765"/>
                  </a:lnTo>
                  <a:lnTo>
                    <a:pt x="612" y="767"/>
                  </a:lnTo>
                  <a:lnTo>
                    <a:pt x="620" y="770"/>
                  </a:lnTo>
                  <a:lnTo>
                    <a:pt x="626" y="773"/>
                  </a:lnTo>
                  <a:lnTo>
                    <a:pt x="634" y="777"/>
                  </a:lnTo>
                  <a:lnTo>
                    <a:pt x="640" y="782"/>
                  </a:lnTo>
                  <a:lnTo>
                    <a:pt x="646" y="787"/>
                  </a:lnTo>
                  <a:lnTo>
                    <a:pt x="855" y="989"/>
                  </a:lnTo>
                  <a:lnTo>
                    <a:pt x="855" y="989"/>
                  </a:lnTo>
                  <a:lnTo>
                    <a:pt x="862" y="995"/>
                  </a:lnTo>
                  <a:lnTo>
                    <a:pt x="870" y="1001"/>
                  </a:lnTo>
                  <a:lnTo>
                    <a:pt x="877" y="1006"/>
                  </a:lnTo>
                  <a:lnTo>
                    <a:pt x="886" y="1010"/>
                  </a:lnTo>
                  <a:lnTo>
                    <a:pt x="895" y="1012"/>
                  </a:lnTo>
                  <a:lnTo>
                    <a:pt x="903" y="1016"/>
                  </a:lnTo>
                  <a:lnTo>
                    <a:pt x="913" y="1017"/>
                  </a:lnTo>
                  <a:lnTo>
                    <a:pt x="923" y="1017"/>
                  </a:lnTo>
                  <a:lnTo>
                    <a:pt x="923" y="1017"/>
                  </a:lnTo>
                  <a:lnTo>
                    <a:pt x="932" y="1017"/>
                  </a:lnTo>
                  <a:lnTo>
                    <a:pt x="941" y="1016"/>
                  </a:lnTo>
                  <a:lnTo>
                    <a:pt x="950" y="1012"/>
                  </a:lnTo>
                  <a:lnTo>
                    <a:pt x="959" y="1010"/>
                  </a:lnTo>
                  <a:lnTo>
                    <a:pt x="968" y="1006"/>
                  </a:lnTo>
                  <a:lnTo>
                    <a:pt x="975" y="1001"/>
                  </a:lnTo>
                  <a:lnTo>
                    <a:pt x="983" y="995"/>
                  </a:lnTo>
                  <a:lnTo>
                    <a:pt x="990" y="989"/>
                  </a:lnTo>
                  <a:lnTo>
                    <a:pt x="990" y="989"/>
                  </a:lnTo>
                  <a:lnTo>
                    <a:pt x="997" y="982"/>
                  </a:lnTo>
                  <a:lnTo>
                    <a:pt x="1002" y="975"/>
                  </a:lnTo>
                  <a:lnTo>
                    <a:pt x="1006" y="966"/>
                  </a:lnTo>
                  <a:lnTo>
                    <a:pt x="1011" y="958"/>
                  </a:lnTo>
                  <a:lnTo>
                    <a:pt x="1014" y="949"/>
                  </a:lnTo>
                  <a:lnTo>
                    <a:pt x="1016" y="941"/>
                  </a:lnTo>
                  <a:lnTo>
                    <a:pt x="1017" y="931"/>
                  </a:lnTo>
                  <a:lnTo>
                    <a:pt x="1018" y="921"/>
                  </a:lnTo>
                  <a:lnTo>
                    <a:pt x="1018" y="311"/>
                  </a:lnTo>
                  <a:lnTo>
                    <a:pt x="1018" y="311"/>
                  </a:lnTo>
                  <a:lnTo>
                    <a:pt x="1017" y="301"/>
                  </a:lnTo>
                  <a:lnTo>
                    <a:pt x="1016" y="292"/>
                  </a:lnTo>
                  <a:lnTo>
                    <a:pt x="1014" y="284"/>
                  </a:lnTo>
                  <a:lnTo>
                    <a:pt x="1011" y="276"/>
                  </a:lnTo>
                  <a:lnTo>
                    <a:pt x="1007" y="269"/>
                  </a:lnTo>
                  <a:lnTo>
                    <a:pt x="1002" y="261"/>
                  </a:lnTo>
                  <a:lnTo>
                    <a:pt x="997" y="255"/>
                  </a:lnTo>
                  <a:lnTo>
                    <a:pt x="991" y="248"/>
                  </a:lnTo>
                  <a:lnTo>
                    <a:pt x="985" y="243"/>
                  </a:lnTo>
                  <a:lnTo>
                    <a:pt x="977" y="238"/>
                  </a:lnTo>
                  <a:lnTo>
                    <a:pt x="970" y="233"/>
                  </a:lnTo>
                  <a:lnTo>
                    <a:pt x="962" y="230"/>
                  </a:lnTo>
                  <a:lnTo>
                    <a:pt x="954" y="227"/>
                  </a:lnTo>
                  <a:lnTo>
                    <a:pt x="945" y="225"/>
                  </a:lnTo>
                  <a:lnTo>
                    <a:pt x="935" y="224"/>
                  </a:lnTo>
                  <a:lnTo>
                    <a:pt x="927" y="223"/>
                  </a:lnTo>
                  <a:lnTo>
                    <a:pt x="927" y="223"/>
                  </a:lnTo>
                  <a:close/>
                  <a:moveTo>
                    <a:pt x="118" y="721"/>
                  </a:moveTo>
                  <a:lnTo>
                    <a:pt x="118" y="721"/>
                  </a:lnTo>
                  <a:lnTo>
                    <a:pt x="114" y="725"/>
                  </a:lnTo>
                  <a:lnTo>
                    <a:pt x="108" y="727"/>
                  </a:lnTo>
                  <a:lnTo>
                    <a:pt x="102" y="729"/>
                  </a:lnTo>
                  <a:lnTo>
                    <a:pt x="95" y="729"/>
                  </a:lnTo>
                  <a:lnTo>
                    <a:pt x="90" y="729"/>
                  </a:lnTo>
                  <a:lnTo>
                    <a:pt x="83" y="727"/>
                  </a:lnTo>
                  <a:lnTo>
                    <a:pt x="78" y="725"/>
                  </a:lnTo>
                  <a:lnTo>
                    <a:pt x="73" y="721"/>
                  </a:lnTo>
                  <a:lnTo>
                    <a:pt x="73" y="721"/>
                  </a:lnTo>
                  <a:lnTo>
                    <a:pt x="70" y="715"/>
                  </a:lnTo>
                  <a:lnTo>
                    <a:pt x="66" y="710"/>
                  </a:lnTo>
                  <a:lnTo>
                    <a:pt x="64" y="704"/>
                  </a:lnTo>
                  <a:lnTo>
                    <a:pt x="64" y="698"/>
                  </a:lnTo>
                  <a:lnTo>
                    <a:pt x="64" y="86"/>
                  </a:lnTo>
                  <a:lnTo>
                    <a:pt x="64" y="86"/>
                  </a:lnTo>
                  <a:lnTo>
                    <a:pt x="64" y="82"/>
                  </a:lnTo>
                  <a:lnTo>
                    <a:pt x="66" y="78"/>
                  </a:lnTo>
                  <a:lnTo>
                    <a:pt x="68" y="74"/>
                  </a:lnTo>
                  <a:lnTo>
                    <a:pt x="72" y="70"/>
                  </a:lnTo>
                  <a:lnTo>
                    <a:pt x="76" y="67"/>
                  </a:lnTo>
                  <a:lnTo>
                    <a:pt x="80" y="65"/>
                  </a:lnTo>
                  <a:lnTo>
                    <a:pt x="86" y="63"/>
                  </a:lnTo>
                  <a:lnTo>
                    <a:pt x="92" y="63"/>
                  </a:lnTo>
                  <a:lnTo>
                    <a:pt x="699" y="63"/>
                  </a:lnTo>
                  <a:lnTo>
                    <a:pt x="699" y="63"/>
                  </a:lnTo>
                  <a:lnTo>
                    <a:pt x="706" y="63"/>
                  </a:lnTo>
                  <a:lnTo>
                    <a:pt x="711" y="65"/>
                  </a:lnTo>
                  <a:lnTo>
                    <a:pt x="715" y="67"/>
                  </a:lnTo>
                  <a:lnTo>
                    <a:pt x="720" y="70"/>
                  </a:lnTo>
                  <a:lnTo>
                    <a:pt x="723" y="74"/>
                  </a:lnTo>
                  <a:lnTo>
                    <a:pt x="725" y="78"/>
                  </a:lnTo>
                  <a:lnTo>
                    <a:pt x="727" y="82"/>
                  </a:lnTo>
                  <a:lnTo>
                    <a:pt x="727" y="86"/>
                  </a:lnTo>
                  <a:lnTo>
                    <a:pt x="727" y="452"/>
                  </a:lnTo>
                  <a:lnTo>
                    <a:pt x="727" y="452"/>
                  </a:lnTo>
                  <a:lnTo>
                    <a:pt x="727" y="458"/>
                  </a:lnTo>
                  <a:lnTo>
                    <a:pt x="725" y="462"/>
                  </a:lnTo>
                  <a:lnTo>
                    <a:pt x="723" y="466"/>
                  </a:lnTo>
                  <a:lnTo>
                    <a:pt x="720" y="470"/>
                  </a:lnTo>
                  <a:lnTo>
                    <a:pt x="715" y="473"/>
                  </a:lnTo>
                  <a:lnTo>
                    <a:pt x="711" y="475"/>
                  </a:lnTo>
                  <a:lnTo>
                    <a:pt x="706" y="476"/>
                  </a:lnTo>
                  <a:lnTo>
                    <a:pt x="699" y="476"/>
                  </a:lnTo>
                  <a:lnTo>
                    <a:pt x="429" y="476"/>
                  </a:lnTo>
                  <a:lnTo>
                    <a:pt x="429" y="476"/>
                  </a:lnTo>
                  <a:lnTo>
                    <a:pt x="415" y="477"/>
                  </a:lnTo>
                  <a:lnTo>
                    <a:pt x="401" y="479"/>
                  </a:lnTo>
                  <a:lnTo>
                    <a:pt x="387" y="482"/>
                  </a:lnTo>
                  <a:lnTo>
                    <a:pt x="374" y="487"/>
                  </a:lnTo>
                  <a:lnTo>
                    <a:pt x="361" y="493"/>
                  </a:lnTo>
                  <a:lnTo>
                    <a:pt x="350" y="501"/>
                  </a:lnTo>
                  <a:lnTo>
                    <a:pt x="339" y="508"/>
                  </a:lnTo>
                  <a:lnTo>
                    <a:pt x="328" y="518"/>
                  </a:lnTo>
                  <a:lnTo>
                    <a:pt x="118" y="721"/>
                  </a:lnTo>
                  <a:close/>
                  <a:moveTo>
                    <a:pt x="955" y="921"/>
                  </a:moveTo>
                  <a:lnTo>
                    <a:pt x="955" y="921"/>
                  </a:lnTo>
                  <a:lnTo>
                    <a:pt x="954" y="928"/>
                  </a:lnTo>
                  <a:lnTo>
                    <a:pt x="951" y="934"/>
                  </a:lnTo>
                  <a:lnTo>
                    <a:pt x="949" y="939"/>
                  </a:lnTo>
                  <a:lnTo>
                    <a:pt x="945" y="944"/>
                  </a:lnTo>
                  <a:lnTo>
                    <a:pt x="945" y="944"/>
                  </a:lnTo>
                  <a:lnTo>
                    <a:pt x="940" y="948"/>
                  </a:lnTo>
                  <a:lnTo>
                    <a:pt x="934" y="951"/>
                  </a:lnTo>
                  <a:lnTo>
                    <a:pt x="929" y="952"/>
                  </a:lnTo>
                  <a:lnTo>
                    <a:pt x="923" y="953"/>
                  </a:lnTo>
                  <a:lnTo>
                    <a:pt x="916" y="952"/>
                  </a:lnTo>
                  <a:lnTo>
                    <a:pt x="911" y="951"/>
                  </a:lnTo>
                  <a:lnTo>
                    <a:pt x="904" y="948"/>
                  </a:lnTo>
                  <a:lnTo>
                    <a:pt x="900" y="944"/>
                  </a:lnTo>
                  <a:lnTo>
                    <a:pt x="691" y="742"/>
                  </a:lnTo>
                  <a:lnTo>
                    <a:pt x="691" y="742"/>
                  </a:lnTo>
                  <a:lnTo>
                    <a:pt x="680" y="732"/>
                  </a:lnTo>
                  <a:lnTo>
                    <a:pt x="668" y="724"/>
                  </a:lnTo>
                  <a:lnTo>
                    <a:pt x="656" y="716"/>
                  </a:lnTo>
                  <a:lnTo>
                    <a:pt x="645" y="711"/>
                  </a:lnTo>
                  <a:lnTo>
                    <a:pt x="631" y="706"/>
                  </a:lnTo>
                  <a:lnTo>
                    <a:pt x="618" y="702"/>
                  </a:lnTo>
                  <a:lnTo>
                    <a:pt x="604" y="700"/>
                  </a:lnTo>
                  <a:lnTo>
                    <a:pt x="589" y="700"/>
                  </a:lnTo>
                  <a:lnTo>
                    <a:pt x="318" y="700"/>
                  </a:lnTo>
                  <a:lnTo>
                    <a:pt x="318" y="700"/>
                  </a:lnTo>
                  <a:lnTo>
                    <a:pt x="313" y="699"/>
                  </a:lnTo>
                  <a:lnTo>
                    <a:pt x="308" y="698"/>
                  </a:lnTo>
                  <a:lnTo>
                    <a:pt x="302" y="696"/>
                  </a:lnTo>
                  <a:lnTo>
                    <a:pt x="298" y="693"/>
                  </a:lnTo>
                  <a:lnTo>
                    <a:pt x="295" y="689"/>
                  </a:lnTo>
                  <a:lnTo>
                    <a:pt x="293" y="685"/>
                  </a:lnTo>
                  <a:lnTo>
                    <a:pt x="291" y="681"/>
                  </a:lnTo>
                  <a:lnTo>
                    <a:pt x="291" y="677"/>
                  </a:lnTo>
                  <a:lnTo>
                    <a:pt x="291" y="642"/>
                  </a:lnTo>
                  <a:lnTo>
                    <a:pt x="372" y="563"/>
                  </a:lnTo>
                  <a:lnTo>
                    <a:pt x="372" y="563"/>
                  </a:lnTo>
                  <a:lnTo>
                    <a:pt x="379" y="557"/>
                  </a:lnTo>
                  <a:lnTo>
                    <a:pt x="385" y="553"/>
                  </a:lnTo>
                  <a:lnTo>
                    <a:pt x="391" y="549"/>
                  </a:lnTo>
                  <a:lnTo>
                    <a:pt x="398" y="546"/>
                  </a:lnTo>
                  <a:lnTo>
                    <a:pt x="405" y="544"/>
                  </a:lnTo>
                  <a:lnTo>
                    <a:pt x="413" y="541"/>
                  </a:lnTo>
                  <a:lnTo>
                    <a:pt x="420" y="540"/>
                  </a:lnTo>
                  <a:lnTo>
                    <a:pt x="429" y="540"/>
                  </a:lnTo>
                  <a:lnTo>
                    <a:pt x="699" y="540"/>
                  </a:lnTo>
                  <a:lnTo>
                    <a:pt x="699" y="540"/>
                  </a:lnTo>
                  <a:lnTo>
                    <a:pt x="709" y="539"/>
                  </a:lnTo>
                  <a:lnTo>
                    <a:pt x="719" y="538"/>
                  </a:lnTo>
                  <a:lnTo>
                    <a:pt x="727" y="536"/>
                  </a:lnTo>
                  <a:lnTo>
                    <a:pt x="736" y="533"/>
                  </a:lnTo>
                  <a:lnTo>
                    <a:pt x="743" y="530"/>
                  </a:lnTo>
                  <a:lnTo>
                    <a:pt x="751" y="525"/>
                  </a:lnTo>
                  <a:lnTo>
                    <a:pt x="758" y="520"/>
                  </a:lnTo>
                  <a:lnTo>
                    <a:pt x="765" y="515"/>
                  </a:lnTo>
                  <a:lnTo>
                    <a:pt x="770" y="508"/>
                  </a:lnTo>
                  <a:lnTo>
                    <a:pt x="776" y="502"/>
                  </a:lnTo>
                  <a:lnTo>
                    <a:pt x="780" y="494"/>
                  </a:lnTo>
                  <a:lnTo>
                    <a:pt x="784" y="487"/>
                  </a:lnTo>
                  <a:lnTo>
                    <a:pt x="787" y="478"/>
                  </a:lnTo>
                  <a:lnTo>
                    <a:pt x="789" y="471"/>
                  </a:lnTo>
                  <a:lnTo>
                    <a:pt x="791" y="461"/>
                  </a:lnTo>
                  <a:lnTo>
                    <a:pt x="792" y="452"/>
                  </a:lnTo>
                  <a:lnTo>
                    <a:pt x="792" y="286"/>
                  </a:lnTo>
                  <a:lnTo>
                    <a:pt x="927" y="286"/>
                  </a:lnTo>
                  <a:lnTo>
                    <a:pt x="927" y="286"/>
                  </a:lnTo>
                  <a:lnTo>
                    <a:pt x="932" y="287"/>
                  </a:lnTo>
                  <a:lnTo>
                    <a:pt x="938" y="288"/>
                  </a:lnTo>
                  <a:lnTo>
                    <a:pt x="942" y="290"/>
                  </a:lnTo>
                  <a:lnTo>
                    <a:pt x="946" y="294"/>
                  </a:lnTo>
                  <a:lnTo>
                    <a:pt x="949" y="297"/>
                  </a:lnTo>
                  <a:lnTo>
                    <a:pt x="953" y="301"/>
                  </a:lnTo>
                  <a:lnTo>
                    <a:pt x="954" y="305"/>
                  </a:lnTo>
                  <a:lnTo>
                    <a:pt x="955" y="311"/>
                  </a:lnTo>
                  <a:lnTo>
                    <a:pt x="955" y="921"/>
                  </a:lnTo>
                  <a:close/>
                  <a:moveTo>
                    <a:pt x="398" y="380"/>
                  </a:moveTo>
                  <a:lnTo>
                    <a:pt x="398" y="380"/>
                  </a:lnTo>
                  <a:lnTo>
                    <a:pt x="408" y="380"/>
                  </a:lnTo>
                  <a:lnTo>
                    <a:pt x="416" y="377"/>
                  </a:lnTo>
                  <a:lnTo>
                    <a:pt x="425" y="373"/>
                  </a:lnTo>
                  <a:lnTo>
                    <a:pt x="431" y="367"/>
                  </a:lnTo>
                  <a:lnTo>
                    <a:pt x="438" y="360"/>
                  </a:lnTo>
                  <a:lnTo>
                    <a:pt x="442" y="351"/>
                  </a:lnTo>
                  <a:lnTo>
                    <a:pt x="444" y="343"/>
                  </a:lnTo>
                  <a:lnTo>
                    <a:pt x="445" y="333"/>
                  </a:lnTo>
                  <a:lnTo>
                    <a:pt x="445" y="333"/>
                  </a:lnTo>
                  <a:lnTo>
                    <a:pt x="444" y="324"/>
                  </a:lnTo>
                  <a:lnTo>
                    <a:pt x="442" y="315"/>
                  </a:lnTo>
                  <a:lnTo>
                    <a:pt x="438" y="306"/>
                  </a:lnTo>
                  <a:lnTo>
                    <a:pt x="431" y="300"/>
                  </a:lnTo>
                  <a:lnTo>
                    <a:pt x="425" y="294"/>
                  </a:lnTo>
                  <a:lnTo>
                    <a:pt x="416" y="289"/>
                  </a:lnTo>
                  <a:lnTo>
                    <a:pt x="408" y="286"/>
                  </a:lnTo>
                  <a:lnTo>
                    <a:pt x="398" y="286"/>
                  </a:lnTo>
                  <a:lnTo>
                    <a:pt x="398" y="286"/>
                  </a:lnTo>
                  <a:lnTo>
                    <a:pt x="388" y="286"/>
                  </a:lnTo>
                  <a:lnTo>
                    <a:pt x="380" y="289"/>
                  </a:lnTo>
                  <a:lnTo>
                    <a:pt x="371" y="294"/>
                  </a:lnTo>
                  <a:lnTo>
                    <a:pt x="364" y="300"/>
                  </a:lnTo>
                  <a:lnTo>
                    <a:pt x="358" y="306"/>
                  </a:lnTo>
                  <a:lnTo>
                    <a:pt x="354" y="315"/>
                  </a:lnTo>
                  <a:lnTo>
                    <a:pt x="351" y="324"/>
                  </a:lnTo>
                  <a:lnTo>
                    <a:pt x="350" y="333"/>
                  </a:lnTo>
                  <a:lnTo>
                    <a:pt x="350" y="333"/>
                  </a:lnTo>
                  <a:lnTo>
                    <a:pt x="351" y="343"/>
                  </a:lnTo>
                  <a:lnTo>
                    <a:pt x="354" y="351"/>
                  </a:lnTo>
                  <a:lnTo>
                    <a:pt x="358" y="360"/>
                  </a:lnTo>
                  <a:lnTo>
                    <a:pt x="364" y="367"/>
                  </a:lnTo>
                  <a:lnTo>
                    <a:pt x="371" y="373"/>
                  </a:lnTo>
                  <a:lnTo>
                    <a:pt x="380" y="377"/>
                  </a:lnTo>
                  <a:lnTo>
                    <a:pt x="388" y="380"/>
                  </a:lnTo>
                  <a:lnTo>
                    <a:pt x="398" y="380"/>
                  </a:lnTo>
                  <a:lnTo>
                    <a:pt x="398" y="380"/>
                  </a:lnTo>
                  <a:close/>
                  <a:moveTo>
                    <a:pt x="207" y="286"/>
                  </a:moveTo>
                  <a:lnTo>
                    <a:pt x="207" y="286"/>
                  </a:lnTo>
                  <a:lnTo>
                    <a:pt x="197" y="286"/>
                  </a:lnTo>
                  <a:lnTo>
                    <a:pt x="189" y="289"/>
                  </a:lnTo>
                  <a:lnTo>
                    <a:pt x="180" y="294"/>
                  </a:lnTo>
                  <a:lnTo>
                    <a:pt x="174" y="300"/>
                  </a:lnTo>
                  <a:lnTo>
                    <a:pt x="167" y="306"/>
                  </a:lnTo>
                  <a:lnTo>
                    <a:pt x="163" y="315"/>
                  </a:lnTo>
                  <a:lnTo>
                    <a:pt x="160" y="324"/>
                  </a:lnTo>
                  <a:lnTo>
                    <a:pt x="160" y="333"/>
                  </a:lnTo>
                  <a:lnTo>
                    <a:pt x="160" y="333"/>
                  </a:lnTo>
                  <a:lnTo>
                    <a:pt x="160" y="343"/>
                  </a:lnTo>
                  <a:lnTo>
                    <a:pt x="163" y="351"/>
                  </a:lnTo>
                  <a:lnTo>
                    <a:pt x="167" y="360"/>
                  </a:lnTo>
                  <a:lnTo>
                    <a:pt x="174" y="367"/>
                  </a:lnTo>
                  <a:lnTo>
                    <a:pt x="180" y="373"/>
                  </a:lnTo>
                  <a:lnTo>
                    <a:pt x="189" y="377"/>
                  </a:lnTo>
                  <a:lnTo>
                    <a:pt x="197" y="380"/>
                  </a:lnTo>
                  <a:lnTo>
                    <a:pt x="207" y="380"/>
                  </a:lnTo>
                  <a:lnTo>
                    <a:pt x="207" y="380"/>
                  </a:lnTo>
                  <a:lnTo>
                    <a:pt x="217" y="380"/>
                  </a:lnTo>
                  <a:lnTo>
                    <a:pt x="225" y="377"/>
                  </a:lnTo>
                  <a:lnTo>
                    <a:pt x="234" y="373"/>
                  </a:lnTo>
                  <a:lnTo>
                    <a:pt x="240" y="367"/>
                  </a:lnTo>
                  <a:lnTo>
                    <a:pt x="247" y="360"/>
                  </a:lnTo>
                  <a:lnTo>
                    <a:pt x="251" y="351"/>
                  </a:lnTo>
                  <a:lnTo>
                    <a:pt x="254" y="343"/>
                  </a:lnTo>
                  <a:lnTo>
                    <a:pt x="254" y="333"/>
                  </a:lnTo>
                  <a:lnTo>
                    <a:pt x="254" y="333"/>
                  </a:lnTo>
                  <a:lnTo>
                    <a:pt x="254" y="324"/>
                  </a:lnTo>
                  <a:lnTo>
                    <a:pt x="251" y="315"/>
                  </a:lnTo>
                  <a:lnTo>
                    <a:pt x="247" y="306"/>
                  </a:lnTo>
                  <a:lnTo>
                    <a:pt x="240" y="300"/>
                  </a:lnTo>
                  <a:lnTo>
                    <a:pt x="234" y="294"/>
                  </a:lnTo>
                  <a:lnTo>
                    <a:pt x="225" y="289"/>
                  </a:lnTo>
                  <a:lnTo>
                    <a:pt x="217" y="286"/>
                  </a:lnTo>
                  <a:lnTo>
                    <a:pt x="207" y="286"/>
                  </a:lnTo>
                  <a:lnTo>
                    <a:pt x="207" y="286"/>
                  </a:lnTo>
                  <a:close/>
                  <a:moveTo>
                    <a:pt x="589" y="380"/>
                  </a:moveTo>
                  <a:lnTo>
                    <a:pt x="589" y="380"/>
                  </a:lnTo>
                  <a:lnTo>
                    <a:pt x="598" y="380"/>
                  </a:lnTo>
                  <a:lnTo>
                    <a:pt x="607" y="377"/>
                  </a:lnTo>
                  <a:lnTo>
                    <a:pt x="616" y="373"/>
                  </a:lnTo>
                  <a:lnTo>
                    <a:pt x="622" y="367"/>
                  </a:lnTo>
                  <a:lnTo>
                    <a:pt x="629" y="360"/>
                  </a:lnTo>
                  <a:lnTo>
                    <a:pt x="633" y="351"/>
                  </a:lnTo>
                  <a:lnTo>
                    <a:pt x="635" y="343"/>
                  </a:lnTo>
                  <a:lnTo>
                    <a:pt x="636" y="333"/>
                  </a:lnTo>
                  <a:lnTo>
                    <a:pt x="636" y="333"/>
                  </a:lnTo>
                  <a:lnTo>
                    <a:pt x="635" y="324"/>
                  </a:lnTo>
                  <a:lnTo>
                    <a:pt x="633" y="315"/>
                  </a:lnTo>
                  <a:lnTo>
                    <a:pt x="629" y="306"/>
                  </a:lnTo>
                  <a:lnTo>
                    <a:pt x="622" y="300"/>
                  </a:lnTo>
                  <a:lnTo>
                    <a:pt x="616" y="294"/>
                  </a:lnTo>
                  <a:lnTo>
                    <a:pt x="607" y="289"/>
                  </a:lnTo>
                  <a:lnTo>
                    <a:pt x="598" y="286"/>
                  </a:lnTo>
                  <a:lnTo>
                    <a:pt x="589" y="286"/>
                  </a:lnTo>
                  <a:lnTo>
                    <a:pt x="589" y="286"/>
                  </a:lnTo>
                  <a:lnTo>
                    <a:pt x="579" y="286"/>
                  </a:lnTo>
                  <a:lnTo>
                    <a:pt x="570" y="289"/>
                  </a:lnTo>
                  <a:lnTo>
                    <a:pt x="562" y="294"/>
                  </a:lnTo>
                  <a:lnTo>
                    <a:pt x="554" y="300"/>
                  </a:lnTo>
                  <a:lnTo>
                    <a:pt x="549" y="306"/>
                  </a:lnTo>
                  <a:lnTo>
                    <a:pt x="545" y="315"/>
                  </a:lnTo>
                  <a:lnTo>
                    <a:pt x="542" y="324"/>
                  </a:lnTo>
                  <a:lnTo>
                    <a:pt x="541" y="333"/>
                  </a:lnTo>
                  <a:lnTo>
                    <a:pt x="541" y="333"/>
                  </a:lnTo>
                  <a:lnTo>
                    <a:pt x="542" y="343"/>
                  </a:lnTo>
                  <a:lnTo>
                    <a:pt x="545" y="351"/>
                  </a:lnTo>
                  <a:lnTo>
                    <a:pt x="549" y="360"/>
                  </a:lnTo>
                  <a:lnTo>
                    <a:pt x="554" y="367"/>
                  </a:lnTo>
                  <a:lnTo>
                    <a:pt x="562" y="373"/>
                  </a:lnTo>
                  <a:lnTo>
                    <a:pt x="570" y="377"/>
                  </a:lnTo>
                  <a:lnTo>
                    <a:pt x="579" y="380"/>
                  </a:lnTo>
                  <a:lnTo>
                    <a:pt x="589" y="380"/>
                  </a:lnTo>
                  <a:lnTo>
                    <a:pt x="589" y="38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49" name="组合 48"/>
          <p:cNvGrpSpPr/>
          <p:nvPr/>
        </p:nvGrpSpPr>
        <p:grpSpPr>
          <a:xfrm>
            <a:off x="916306" y="3419723"/>
            <a:ext cx="647916" cy="648000"/>
            <a:chOff x="769156" y="3496604"/>
            <a:chExt cx="648000" cy="648000"/>
          </a:xfrm>
        </p:grpSpPr>
        <p:sp>
          <p:nvSpPr>
            <p:cNvPr id="30" name="椭圆 29"/>
            <p:cNvSpPr/>
            <p:nvPr/>
          </p:nvSpPr>
          <p:spPr>
            <a:xfrm>
              <a:off x="769156" y="3496604"/>
              <a:ext cx="648000" cy="648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44" name="Freeform 47"/>
            <p:cNvSpPr>
              <a:spLocks noEditPoints="1"/>
            </p:cNvSpPr>
            <p:nvPr/>
          </p:nvSpPr>
          <p:spPr bwMode="auto">
            <a:xfrm>
              <a:off x="932025" y="3688842"/>
              <a:ext cx="322263" cy="263525"/>
            </a:xfrm>
            <a:custGeom>
              <a:avLst/>
              <a:gdLst>
                <a:gd name="T0" fmla="*/ 53 w 1017"/>
                <a:gd name="T1" fmla="*/ 288 h 828"/>
                <a:gd name="T2" fmla="*/ 19 w 1017"/>
                <a:gd name="T3" fmla="*/ 329 h 828"/>
                <a:gd name="T4" fmla="*/ 0 w 1017"/>
                <a:gd name="T5" fmla="*/ 415 h 828"/>
                <a:gd name="T6" fmla="*/ 25 w 1017"/>
                <a:gd name="T7" fmla="*/ 512 h 828"/>
                <a:gd name="T8" fmla="*/ 158 w 1017"/>
                <a:gd name="T9" fmla="*/ 573 h 828"/>
                <a:gd name="T10" fmla="*/ 166 w 1017"/>
                <a:gd name="T11" fmla="*/ 737 h 828"/>
                <a:gd name="T12" fmla="*/ 209 w 1017"/>
                <a:gd name="T13" fmla="*/ 785 h 828"/>
                <a:gd name="T14" fmla="*/ 413 w 1017"/>
                <a:gd name="T15" fmla="*/ 795 h 828"/>
                <a:gd name="T16" fmla="*/ 474 w 1017"/>
                <a:gd name="T17" fmla="*/ 774 h 828"/>
                <a:gd name="T18" fmla="*/ 506 w 1017"/>
                <a:gd name="T19" fmla="*/ 719 h 828"/>
                <a:gd name="T20" fmla="*/ 654 w 1017"/>
                <a:gd name="T21" fmla="*/ 731 h 828"/>
                <a:gd name="T22" fmla="*/ 693 w 1017"/>
                <a:gd name="T23" fmla="*/ 727 h 828"/>
                <a:gd name="T24" fmla="*/ 745 w 1017"/>
                <a:gd name="T25" fmla="*/ 629 h 828"/>
                <a:gd name="T26" fmla="*/ 763 w 1017"/>
                <a:gd name="T27" fmla="*/ 358 h 828"/>
                <a:gd name="T28" fmla="*/ 724 w 1017"/>
                <a:gd name="T29" fmla="*/ 136 h 828"/>
                <a:gd name="T30" fmla="*/ 667 w 1017"/>
                <a:gd name="T31" fmla="*/ 96 h 828"/>
                <a:gd name="T32" fmla="*/ 440 w 1017"/>
                <a:gd name="T33" fmla="*/ 718 h 828"/>
                <a:gd name="T34" fmla="*/ 254 w 1017"/>
                <a:gd name="T35" fmla="*/ 732 h 828"/>
                <a:gd name="T36" fmla="*/ 223 w 1017"/>
                <a:gd name="T37" fmla="*/ 706 h 828"/>
                <a:gd name="T38" fmla="*/ 593 w 1017"/>
                <a:gd name="T39" fmla="*/ 643 h 828"/>
                <a:gd name="T40" fmla="*/ 64 w 1017"/>
                <a:gd name="T41" fmla="*/ 427 h 828"/>
                <a:gd name="T42" fmla="*/ 76 w 1017"/>
                <a:gd name="T43" fmla="*/ 356 h 828"/>
                <a:gd name="T44" fmla="*/ 578 w 1017"/>
                <a:gd name="T45" fmla="*/ 276 h 828"/>
                <a:gd name="T46" fmla="*/ 574 w 1017"/>
                <a:gd name="T47" fmla="*/ 490 h 828"/>
                <a:gd name="T48" fmla="*/ 593 w 1017"/>
                <a:gd name="T49" fmla="*/ 643 h 828"/>
                <a:gd name="T50" fmla="*/ 642 w 1017"/>
                <a:gd name="T51" fmla="*/ 557 h 828"/>
                <a:gd name="T52" fmla="*/ 642 w 1017"/>
                <a:gd name="T53" fmla="*/ 271 h 828"/>
                <a:gd name="T54" fmla="*/ 672 w 1017"/>
                <a:gd name="T55" fmla="*/ 175 h 828"/>
                <a:gd name="T56" fmla="*/ 699 w 1017"/>
                <a:gd name="T57" fmla="*/ 415 h 828"/>
                <a:gd name="T58" fmla="*/ 678 w 1017"/>
                <a:gd name="T59" fmla="*/ 638 h 828"/>
                <a:gd name="T60" fmla="*/ 857 w 1017"/>
                <a:gd name="T61" fmla="*/ 621 h 828"/>
                <a:gd name="T62" fmla="*/ 890 w 1017"/>
                <a:gd name="T63" fmla="*/ 415 h 828"/>
                <a:gd name="T64" fmla="*/ 846 w 1017"/>
                <a:gd name="T65" fmla="*/ 176 h 828"/>
                <a:gd name="T66" fmla="*/ 809 w 1017"/>
                <a:gd name="T67" fmla="*/ 128 h 828"/>
                <a:gd name="T68" fmla="*/ 776 w 1017"/>
                <a:gd name="T69" fmla="*/ 143 h 828"/>
                <a:gd name="T70" fmla="*/ 787 w 1017"/>
                <a:gd name="T71" fmla="*/ 200 h 828"/>
                <a:gd name="T72" fmla="*/ 827 w 1017"/>
                <a:gd name="T73" fmla="*/ 415 h 828"/>
                <a:gd name="T74" fmla="*/ 797 w 1017"/>
                <a:gd name="T75" fmla="*/ 599 h 828"/>
                <a:gd name="T76" fmla="*/ 774 w 1017"/>
                <a:gd name="T77" fmla="*/ 680 h 828"/>
                <a:gd name="T78" fmla="*/ 804 w 1017"/>
                <a:gd name="T79" fmla="*/ 700 h 828"/>
                <a:gd name="T80" fmla="*/ 832 w 1017"/>
                <a:gd name="T81" fmla="*/ 682 h 828"/>
                <a:gd name="T82" fmla="*/ 830 w 1017"/>
                <a:gd name="T83" fmla="*/ 1 h 828"/>
                <a:gd name="T84" fmla="*/ 807 w 1017"/>
                <a:gd name="T85" fmla="*/ 28 h 828"/>
                <a:gd name="T86" fmla="*/ 832 w 1017"/>
                <a:gd name="T87" fmla="*/ 71 h 828"/>
                <a:gd name="T88" fmla="*/ 917 w 1017"/>
                <a:gd name="T89" fmla="*/ 209 h 828"/>
                <a:gd name="T90" fmla="*/ 954 w 1017"/>
                <a:gd name="T91" fmla="*/ 387 h 828"/>
                <a:gd name="T92" fmla="*/ 938 w 1017"/>
                <a:gd name="T93" fmla="*/ 547 h 828"/>
                <a:gd name="T94" fmla="*/ 874 w 1017"/>
                <a:gd name="T95" fmla="*/ 705 h 828"/>
                <a:gd name="T96" fmla="*/ 810 w 1017"/>
                <a:gd name="T97" fmla="*/ 781 h 828"/>
                <a:gd name="T98" fmla="*/ 814 w 1017"/>
                <a:gd name="T99" fmla="*/ 817 h 828"/>
                <a:gd name="T100" fmla="*/ 849 w 1017"/>
                <a:gd name="T101" fmla="*/ 825 h 828"/>
                <a:gd name="T102" fmla="*/ 926 w 1017"/>
                <a:gd name="T103" fmla="*/ 743 h 828"/>
                <a:gd name="T104" fmla="*/ 1001 w 1017"/>
                <a:gd name="T105" fmla="*/ 565 h 828"/>
                <a:gd name="T106" fmla="*/ 1017 w 1017"/>
                <a:gd name="T107" fmla="*/ 383 h 828"/>
                <a:gd name="T108" fmla="*/ 975 w 1017"/>
                <a:gd name="T109" fmla="*/ 182 h 828"/>
                <a:gd name="T110" fmla="*/ 877 w 1017"/>
                <a:gd name="T111" fmla="*/ 26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17" h="828">
                  <a:moveTo>
                    <a:pt x="667" y="96"/>
                  </a:moveTo>
                  <a:lnTo>
                    <a:pt x="667" y="96"/>
                  </a:lnTo>
                  <a:lnTo>
                    <a:pt x="662" y="96"/>
                  </a:lnTo>
                  <a:lnTo>
                    <a:pt x="654" y="97"/>
                  </a:lnTo>
                  <a:lnTo>
                    <a:pt x="647" y="99"/>
                  </a:lnTo>
                  <a:lnTo>
                    <a:pt x="637" y="104"/>
                  </a:lnTo>
                  <a:lnTo>
                    <a:pt x="53" y="288"/>
                  </a:lnTo>
                  <a:lnTo>
                    <a:pt x="53" y="288"/>
                  </a:lnTo>
                  <a:lnTo>
                    <a:pt x="47" y="291"/>
                  </a:lnTo>
                  <a:lnTo>
                    <a:pt x="40" y="297"/>
                  </a:lnTo>
                  <a:lnTo>
                    <a:pt x="40" y="297"/>
                  </a:lnTo>
                  <a:lnTo>
                    <a:pt x="33" y="306"/>
                  </a:lnTo>
                  <a:lnTo>
                    <a:pt x="25" y="316"/>
                  </a:lnTo>
                  <a:lnTo>
                    <a:pt x="19" y="329"/>
                  </a:lnTo>
                  <a:lnTo>
                    <a:pt x="11" y="345"/>
                  </a:lnTo>
                  <a:lnTo>
                    <a:pt x="5" y="365"/>
                  </a:lnTo>
                  <a:lnTo>
                    <a:pt x="3" y="376"/>
                  </a:lnTo>
                  <a:lnTo>
                    <a:pt x="1" y="388"/>
                  </a:lnTo>
                  <a:lnTo>
                    <a:pt x="0" y="401"/>
                  </a:lnTo>
                  <a:lnTo>
                    <a:pt x="0" y="415"/>
                  </a:lnTo>
                  <a:lnTo>
                    <a:pt x="0" y="415"/>
                  </a:lnTo>
                  <a:lnTo>
                    <a:pt x="0" y="427"/>
                  </a:lnTo>
                  <a:lnTo>
                    <a:pt x="1" y="440"/>
                  </a:lnTo>
                  <a:lnTo>
                    <a:pt x="3" y="452"/>
                  </a:lnTo>
                  <a:lnTo>
                    <a:pt x="5" y="464"/>
                  </a:lnTo>
                  <a:lnTo>
                    <a:pt x="11" y="483"/>
                  </a:lnTo>
                  <a:lnTo>
                    <a:pt x="19" y="499"/>
                  </a:lnTo>
                  <a:lnTo>
                    <a:pt x="25" y="512"/>
                  </a:lnTo>
                  <a:lnTo>
                    <a:pt x="33" y="522"/>
                  </a:lnTo>
                  <a:lnTo>
                    <a:pt x="40" y="531"/>
                  </a:lnTo>
                  <a:lnTo>
                    <a:pt x="40" y="531"/>
                  </a:lnTo>
                  <a:lnTo>
                    <a:pt x="47" y="537"/>
                  </a:lnTo>
                  <a:lnTo>
                    <a:pt x="53" y="540"/>
                  </a:lnTo>
                  <a:lnTo>
                    <a:pt x="158" y="573"/>
                  </a:lnTo>
                  <a:lnTo>
                    <a:pt x="158" y="573"/>
                  </a:lnTo>
                  <a:lnTo>
                    <a:pt x="158" y="573"/>
                  </a:lnTo>
                  <a:lnTo>
                    <a:pt x="158" y="700"/>
                  </a:lnTo>
                  <a:lnTo>
                    <a:pt x="158" y="700"/>
                  </a:lnTo>
                  <a:lnTo>
                    <a:pt x="160" y="710"/>
                  </a:lnTo>
                  <a:lnTo>
                    <a:pt x="161" y="719"/>
                  </a:lnTo>
                  <a:lnTo>
                    <a:pt x="163" y="729"/>
                  </a:lnTo>
                  <a:lnTo>
                    <a:pt x="166" y="737"/>
                  </a:lnTo>
                  <a:lnTo>
                    <a:pt x="170" y="746"/>
                  </a:lnTo>
                  <a:lnTo>
                    <a:pt x="175" y="754"/>
                  </a:lnTo>
                  <a:lnTo>
                    <a:pt x="180" y="761"/>
                  </a:lnTo>
                  <a:lnTo>
                    <a:pt x="186" y="768"/>
                  </a:lnTo>
                  <a:lnTo>
                    <a:pt x="193" y="774"/>
                  </a:lnTo>
                  <a:lnTo>
                    <a:pt x="200" y="779"/>
                  </a:lnTo>
                  <a:lnTo>
                    <a:pt x="209" y="785"/>
                  </a:lnTo>
                  <a:lnTo>
                    <a:pt x="216" y="788"/>
                  </a:lnTo>
                  <a:lnTo>
                    <a:pt x="226" y="791"/>
                  </a:lnTo>
                  <a:lnTo>
                    <a:pt x="235" y="793"/>
                  </a:lnTo>
                  <a:lnTo>
                    <a:pt x="244" y="795"/>
                  </a:lnTo>
                  <a:lnTo>
                    <a:pt x="254" y="795"/>
                  </a:lnTo>
                  <a:lnTo>
                    <a:pt x="413" y="795"/>
                  </a:lnTo>
                  <a:lnTo>
                    <a:pt x="413" y="795"/>
                  </a:lnTo>
                  <a:lnTo>
                    <a:pt x="422" y="795"/>
                  </a:lnTo>
                  <a:lnTo>
                    <a:pt x="432" y="793"/>
                  </a:lnTo>
                  <a:lnTo>
                    <a:pt x="442" y="791"/>
                  </a:lnTo>
                  <a:lnTo>
                    <a:pt x="450" y="788"/>
                  </a:lnTo>
                  <a:lnTo>
                    <a:pt x="459" y="785"/>
                  </a:lnTo>
                  <a:lnTo>
                    <a:pt x="466" y="779"/>
                  </a:lnTo>
                  <a:lnTo>
                    <a:pt x="474" y="774"/>
                  </a:lnTo>
                  <a:lnTo>
                    <a:pt x="480" y="768"/>
                  </a:lnTo>
                  <a:lnTo>
                    <a:pt x="487" y="761"/>
                  </a:lnTo>
                  <a:lnTo>
                    <a:pt x="492" y="754"/>
                  </a:lnTo>
                  <a:lnTo>
                    <a:pt x="496" y="746"/>
                  </a:lnTo>
                  <a:lnTo>
                    <a:pt x="501" y="737"/>
                  </a:lnTo>
                  <a:lnTo>
                    <a:pt x="504" y="729"/>
                  </a:lnTo>
                  <a:lnTo>
                    <a:pt x="506" y="719"/>
                  </a:lnTo>
                  <a:lnTo>
                    <a:pt x="508" y="710"/>
                  </a:lnTo>
                  <a:lnTo>
                    <a:pt x="508" y="700"/>
                  </a:lnTo>
                  <a:lnTo>
                    <a:pt x="508" y="684"/>
                  </a:lnTo>
                  <a:lnTo>
                    <a:pt x="637" y="725"/>
                  </a:lnTo>
                  <a:lnTo>
                    <a:pt x="637" y="725"/>
                  </a:lnTo>
                  <a:lnTo>
                    <a:pt x="647" y="729"/>
                  </a:lnTo>
                  <a:lnTo>
                    <a:pt x="654" y="731"/>
                  </a:lnTo>
                  <a:lnTo>
                    <a:pt x="662" y="732"/>
                  </a:lnTo>
                  <a:lnTo>
                    <a:pt x="667" y="732"/>
                  </a:lnTo>
                  <a:lnTo>
                    <a:pt x="667" y="732"/>
                  </a:lnTo>
                  <a:lnTo>
                    <a:pt x="667" y="732"/>
                  </a:lnTo>
                  <a:lnTo>
                    <a:pt x="679" y="731"/>
                  </a:lnTo>
                  <a:lnTo>
                    <a:pt x="685" y="730"/>
                  </a:lnTo>
                  <a:lnTo>
                    <a:pt x="693" y="727"/>
                  </a:lnTo>
                  <a:lnTo>
                    <a:pt x="700" y="722"/>
                  </a:lnTo>
                  <a:lnTo>
                    <a:pt x="708" y="715"/>
                  </a:lnTo>
                  <a:lnTo>
                    <a:pt x="716" y="705"/>
                  </a:lnTo>
                  <a:lnTo>
                    <a:pt x="724" y="692"/>
                  </a:lnTo>
                  <a:lnTo>
                    <a:pt x="731" y="675"/>
                  </a:lnTo>
                  <a:lnTo>
                    <a:pt x="739" y="654"/>
                  </a:lnTo>
                  <a:lnTo>
                    <a:pt x="745" y="629"/>
                  </a:lnTo>
                  <a:lnTo>
                    <a:pt x="752" y="598"/>
                  </a:lnTo>
                  <a:lnTo>
                    <a:pt x="756" y="562"/>
                  </a:lnTo>
                  <a:lnTo>
                    <a:pt x="759" y="519"/>
                  </a:lnTo>
                  <a:lnTo>
                    <a:pt x="763" y="470"/>
                  </a:lnTo>
                  <a:lnTo>
                    <a:pt x="763" y="415"/>
                  </a:lnTo>
                  <a:lnTo>
                    <a:pt x="763" y="415"/>
                  </a:lnTo>
                  <a:lnTo>
                    <a:pt x="763" y="358"/>
                  </a:lnTo>
                  <a:lnTo>
                    <a:pt x="759" y="309"/>
                  </a:lnTo>
                  <a:lnTo>
                    <a:pt x="756" y="266"/>
                  </a:lnTo>
                  <a:lnTo>
                    <a:pt x="751" y="230"/>
                  </a:lnTo>
                  <a:lnTo>
                    <a:pt x="745" y="199"/>
                  </a:lnTo>
                  <a:lnTo>
                    <a:pt x="739" y="174"/>
                  </a:lnTo>
                  <a:lnTo>
                    <a:pt x="731" y="153"/>
                  </a:lnTo>
                  <a:lnTo>
                    <a:pt x="724" y="136"/>
                  </a:lnTo>
                  <a:lnTo>
                    <a:pt x="716" y="123"/>
                  </a:lnTo>
                  <a:lnTo>
                    <a:pt x="708" y="113"/>
                  </a:lnTo>
                  <a:lnTo>
                    <a:pt x="700" y="106"/>
                  </a:lnTo>
                  <a:lnTo>
                    <a:pt x="693" y="101"/>
                  </a:lnTo>
                  <a:lnTo>
                    <a:pt x="685" y="98"/>
                  </a:lnTo>
                  <a:lnTo>
                    <a:pt x="678" y="97"/>
                  </a:lnTo>
                  <a:lnTo>
                    <a:pt x="667" y="96"/>
                  </a:lnTo>
                  <a:lnTo>
                    <a:pt x="667" y="96"/>
                  </a:lnTo>
                  <a:close/>
                  <a:moveTo>
                    <a:pt x="445" y="669"/>
                  </a:moveTo>
                  <a:lnTo>
                    <a:pt x="445" y="700"/>
                  </a:lnTo>
                  <a:lnTo>
                    <a:pt x="445" y="700"/>
                  </a:lnTo>
                  <a:lnTo>
                    <a:pt x="444" y="706"/>
                  </a:lnTo>
                  <a:lnTo>
                    <a:pt x="443" y="713"/>
                  </a:lnTo>
                  <a:lnTo>
                    <a:pt x="440" y="718"/>
                  </a:lnTo>
                  <a:lnTo>
                    <a:pt x="435" y="722"/>
                  </a:lnTo>
                  <a:lnTo>
                    <a:pt x="431" y="727"/>
                  </a:lnTo>
                  <a:lnTo>
                    <a:pt x="426" y="730"/>
                  </a:lnTo>
                  <a:lnTo>
                    <a:pt x="419" y="731"/>
                  </a:lnTo>
                  <a:lnTo>
                    <a:pt x="413" y="732"/>
                  </a:lnTo>
                  <a:lnTo>
                    <a:pt x="254" y="732"/>
                  </a:lnTo>
                  <a:lnTo>
                    <a:pt x="254" y="732"/>
                  </a:lnTo>
                  <a:lnTo>
                    <a:pt x="248" y="731"/>
                  </a:lnTo>
                  <a:lnTo>
                    <a:pt x="241" y="730"/>
                  </a:lnTo>
                  <a:lnTo>
                    <a:pt x="236" y="727"/>
                  </a:lnTo>
                  <a:lnTo>
                    <a:pt x="231" y="722"/>
                  </a:lnTo>
                  <a:lnTo>
                    <a:pt x="227" y="718"/>
                  </a:lnTo>
                  <a:lnTo>
                    <a:pt x="225" y="713"/>
                  </a:lnTo>
                  <a:lnTo>
                    <a:pt x="223" y="706"/>
                  </a:lnTo>
                  <a:lnTo>
                    <a:pt x="222" y="700"/>
                  </a:lnTo>
                  <a:lnTo>
                    <a:pt x="222" y="593"/>
                  </a:lnTo>
                  <a:lnTo>
                    <a:pt x="446" y="663"/>
                  </a:lnTo>
                  <a:lnTo>
                    <a:pt x="446" y="663"/>
                  </a:lnTo>
                  <a:lnTo>
                    <a:pt x="445" y="669"/>
                  </a:lnTo>
                  <a:lnTo>
                    <a:pt x="445" y="669"/>
                  </a:lnTo>
                  <a:close/>
                  <a:moveTo>
                    <a:pt x="593" y="643"/>
                  </a:moveTo>
                  <a:lnTo>
                    <a:pt x="82" y="482"/>
                  </a:lnTo>
                  <a:lnTo>
                    <a:pt x="82" y="482"/>
                  </a:lnTo>
                  <a:lnTo>
                    <a:pt x="76" y="472"/>
                  </a:lnTo>
                  <a:lnTo>
                    <a:pt x="70" y="457"/>
                  </a:lnTo>
                  <a:lnTo>
                    <a:pt x="67" y="449"/>
                  </a:lnTo>
                  <a:lnTo>
                    <a:pt x="65" y="438"/>
                  </a:lnTo>
                  <a:lnTo>
                    <a:pt x="64" y="427"/>
                  </a:lnTo>
                  <a:lnTo>
                    <a:pt x="63" y="415"/>
                  </a:lnTo>
                  <a:lnTo>
                    <a:pt x="63" y="415"/>
                  </a:lnTo>
                  <a:lnTo>
                    <a:pt x="64" y="402"/>
                  </a:lnTo>
                  <a:lnTo>
                    <a:pt x="65" y="390"/>
                  </a:lnTo>
                  <a:lnTo>
                    <a:pt x="67" y="379"/>
                  </a:lnTo>
                  <a:lnTo>
                    <a:pt x="70" y="371"/>
                  </a:lnTo>
                  <a:lnTo>
                    <a:pt x="76" y="356"/>
                  </a:lnTo>
                  <a:lnTo>
                    <a:pt x="82" y="346"/>
                  </a:lnTo>
                  <a:lnTo>
                    <a:pt x="593" y="185"/>
                  </a:lnTo>
                  <a:lnTo>
                    <a:pt x="593" y="185"/>
                  </a:lnTo>
                  <a:lnTo>
                    <a:pt x="589" y="203"/>
                  </a:lnTo>
                  <a:lnTo>
                    <a:pt x="584" y="225"/>
                  </a:lnTo>
                  <a:lnTo>
                    <a:pt x="581" y="249"/>
                  </a:lnTo>
                  <a:lnTo>
                    <a:pt x="578" y="276"/>
                  </a:lnTo>
                  <a:lnTo>
                    <a:pt x="576" y="305"/>
                  </a:lnTo>
                  <a:lnTo>
                    <a:pt x="574" y="338"/>
                  </a:lnTo>
                  <a:lnTo>
                    <a:pt x="573" y="375"/>
                  </a:lnTo>
                  <a:lnTo>
                    <a:pt x="572" y="415"/>
                  </a:lnTo>
                  <a:lnTo>
                    <a:pt x="572" y="415"/>
                  </a:lnTo>
                  <a:lnTo>
                    <a:pt x="573" y="453"/>
                  </a:lnTo>
                  <a:lnTo>
                    <a:pt x="574" y="490"/>
                  </a:lnTo>
                  <a:lnTo>
                    <a:pt x="576" y="523"/>
                  </a:lnTo>
                  <a:lnTo>
                    <a:pt x="578" y="553"/>
                  </a:lnTo>
                  <a:lnTo>
                    <a:pt x="581" y="580"/>
                  </a:lnTo>
                  <a:lnTo>
                    <a:pt x="584" y="603"/>
                  </a:lnTo>
                  <a:lnTo>
                    <a:pt x="589" y="625"/>
                  </a:lnTo>
                  <a:lnTo>
                    <a:pt x="593" y="643"/>
                  </a:lnTo>
                  <a:lnTo>
                    <a:pt x="593" y="643"/>
                  </a:lnTo>
                  <a:close/>
                  <a:moveTo>
                    <a:pt x="667" y="662"/>
                  </a:moveTo>
                  <a:lnTo>
                    <a:pt x="667" y="662"/>
                  </a:lnTo>
                  <a:lnTo>
                    <a:pt x="663" y="653"/>
                  </a:lnTo>
                  <a:lnTo>
                    <a:pt x="657" y="638"/>
                  </a:lnTo>
                  <a:lnTo>
                    <a:pt x="652" y="616"/>
                  </a:lnTo>
                  <a:lnTo>
                    <a:pt x="647" y="590"/>
                  </a:lnTo>
                  <a:lnTo>
                    <a:pt x="642" y="557"/>
                  </a:lnTo>
                  <a:lnTo>
                    <a:pt x="639" y="518"/>
                  </a:lnTo>
                  <a:lnTo>
                    <a:pt x="637" y="469"/>
                  </a:lnTo>
                  <a:lnTo>
                    <a:pt x="636" y="415"/>
                  </a:lnTo>
                  <a:lnTo>
                    <a:pt x="636" y="415"/>
                  </a:lnTo>
                  <a:lnTo>
                    <a:pt x="637" y="359"/>
                  </a:lnTo>
                  <a:lnTo>
                    <a:pt x="639" y="312"/>
                  </a:lnTo>
                  <a:lnTo>
                    <a:pt x="642" y="271"/>
                  </a:lnTo>
                  <a:lnTo>
                    <a:pt x="647" y="239"/>
                  </a:lnTo>
                  <a:lnTo>
                    <a:pt x="652" y="212"/>
                  </a:lnTo>
                  <a:lnTo>
                    <a:pt x="657" y="191"/>
                  </a:lnTo>
                  <a:lnTo>
                    <a:pt x="663" y="175"/>
                  </a:lnTo>
                  <a:lnTo>
                    <a:pt x="667" y="166"/>
                  </a:lnTo>
                  <a:lnTo>
                    <a:pt x="667" y="166"/>
                  </a:lnTo>
                  <a:lnTo>
                    <a:pt x="672" y="175"/>
                  </a:lnTo>
                  <a:lnTo>
                    <a:pt x="678" y="191"/>
                  </a:lnTo>
                  <a:lnTo>
                    <a:pt x="683" y="212"/>
                  </a:lnTo>
                  <a:lnTo>
                    <a:pt x="687" y="239"/>
                  </a:lnTo>
                  <a:lnTo>
                    <a:pt x="693" y="271"/>
                  </a:lnTo>
                  <a:lnTo>
                    <a:pt x="696" y="312"/>
                  </a:lnTo>
                  <a:lnTo>
                    <a:pt x="698" y="359"/>
                  </a:lnTo>
                  <a:lnTo>
                    <a:pt x="699" y="415"/>
                  </a:lnTo>
                  <a:lnTo>
                    <a:pt x="699" y="415"/>
                  </a:lnTo>
                  <a:lnTo>
                    <a:pt x="698" y="469"/>
                  </a:lnTo>
                  <a:lnTo>
                    <a:pt x="696" y="518"/>
                  </a:lnTo>
                  <a:lnTo>
                    <a:pt x="693" y="557"/>
                  </a:lnTo>
                  <a:lnTo>
                    <a:pt x="687" y="590"/>
                  </a:lnTo>
                  <a:lnTo>
                    <a:pt x="683" y="616"/>
                  </a:lnTo>
                  <a:lnTo>
                    <a:pt x="678" y="638"/>
                  </a:lnTo>
                  <a:lnTo>
                    <a:pt x="672" y="653"/>
                  </a:lnTo>
                  <a:lnTo>
                    <a:pt x="667" y="662"/>
                  </a:lnTo>
                  <a:lnTo>
                    <a:pt x="667" y="662"/>
                  </a:lnTo>
                  <a:close/>
                  <a:moveTo>
                    <a:pt x="832" y="682"/>
                  </a:moveTo>
                  <a:lnTo>
                    <a:pt x="832" y="682"/>
                  </a:lnTo>
                  <a:lnTo>
                    <a:pt x="846" y="652"/>
                  </a:lnTo>
                  <a:lnTo>
                    <a:pt x="857" y="621"/>
                  </a:lnTo>
                  <a:lnTo>
                    <a:pt x="868" y="588"/>
                  </a:lnTo>
                  <a:lnTo>
                    <a:pt x="875" y="554"/>
                  </a:lnTo>
                  <a:lnTo>
                    <a:pt x="882" y="521"/>
                  </a:lnTo>
                  <a:lnTo>
                    <a:pt x="886" y="485"/>
                  </a:lnTo>
                  <a:lnTo>
                    <a:pt x="889" y="450"/>
                  </a:lnTo>
                  <a:lnTo>
                    <a:pt x="890" y="415"/>
                  </a:lnTo>
                  <a:lnTo>
                    <a:pt x="890" y="415"/>
                  </a:lnTo>
                  <a:lnTo>
                    <a:pt x="889" y="378"/>
                  </a:lnTo>
                  <a:lnTo>
                    <a:pt x="886" y="343"/>
                  </a:lnTo>
                  <a:lnTo>
                    <a:pt x="882" y="308"/>
                  </a:lnTo>
                  <a:lnTo>
                    <a:pt x="875" y="274"/>
                  </a:lnTo>
                  <a:lnTo>
                    <a:pt x="868" y="241"/>
                  </a:lnTo>
                  <a:lnTo>
                    <a:pt x="857" y="207"/>
                  </a:lnTo>
                  <a:lnTo>
                    <a:pt x="846" y="176"/>
                  </a:lnTo>
                  <a:lnTo>
                    <a:pt x="832" y="146"/>
                  </a:lnTo>
                  <a:lnTo>
                    <a:pt x="832" y="146"/>
                  </a:lnTo>
                  <a:lnTo>
                    <a:pt x="829" y="141"/>
                  </a:lnTo>
                  <a:lnTo>
                    <a:pt x="825" y="136"/>
                  </a:lnTo>
                  <a:lnTo>
                    <a:pt x="820" y="132"/>
                  </a:lnTo>
                  <a:lnTo>
                    <a:pt x="815" y="130"/>
                  </a:lnTo>
                  <a:lnTo>
                    <a:pt x="809" y="128"/>
                  </a:lnTo>
                  <a:lnTo>
                    <a:pt x="802" y="128"/>
                  </a:lnTo>
                  <a:lnTo>
                    <a:pt x="796" y="129"/>
                  </a:lnTo>
                  <a:lnTo>
                    <a:pt x="790" y="131"/>
                  </a:lnTo>
                  <a:lnTo>
                    <a:pt x="790" y="131"/>
                  </a:lnTo>
                  <a:lnTo>
                    <a:pt x="785" y="135"/>
                  </a:lnTo>
                  <a:lnTo>
                    <a:pt x="780" y="139"/>
                  </a:lnTo>
                  <a:lnTo>
                    <a:pt x="776" y="143"/>
                  </a:lnTo>
                  <a:lnTo>
                    <a:pt x="774" y="148"/>
                  </a:lnTo>
                  <a:lnTo>
                    <a:pt x="772" y="155"/>
                  </a:lnTo>
                  <a:lnTo>
                    <a:pt x="772" y="161"/>
                  </a:lnTo>
                  <a:lnTo>
                    <a:pt x="773" y="167"/>
                  </a:lnTo>
                  <a:lnTo>
                    <a:pt x="775" y="173"/>
                  </a:lnTo>
                  <a:lnTo>
                    <a:pt x="775" y="173"/>
                  </a:lnTo>
                  <a:lnTo>
                    <a:pt x="787" y="200"/>
                  </a:lnTo>
                  <a:lnTo>
                    <a:pt x="797" y="229"/>
                  </a:lnTo>
                  <a:lnTo>
                    <a:pt x="807" y="258"/>
                  </a:lnTo>
                  <a:lnTo>
                    <a:pt x="813" y="288"/>
                  </a:lnTo>
                  <a:lnTo>
                    <a:pt x="819" y="318"/>
                  </a:lnTo>
                  <a:lnTo>
                    <a:pt x="824" y="350"/>
                  </a:lnTo>
                  <a:lnTo>
                    <a:pt x="826" y="381"/>
                  </a:lnTo>
                  <a:lnTo>
                    <a:pt x="827" y="415"/>
                  </a:lnTo>
                  <a:lnTo>
                    <a:pt x="827" y="415"/>
                  </a:lnTo>
                  <a:lnTo>
                    <a:pt x="826" y="447"/>
                  </a:lnTo>
                  <a:lnTo>
                    <a:pt x="824" y="478"/>
                  </a:lnTo>
                  <a:lnTo>
                    <a:pt x="819" y="510"/>
                  </a:lnTo>
                  <a:lnTo>
                    <a:pt x="813" y="540"/>
                  </a:lnTo>
                  <a:lnTo>
                    <a:pt x="807" y="570"/>
                  </a:lnTo>
                  <a:lnTo>
                    <a:pt x="797" y="599"/>
                  </a:lnTo>
                  <a:lnTo>
                    <a:pt x="787" y="628"/>
                  </a:lnTo>
                  <a:lnTo>
                    <a:pt x="775" y="655"/>
                  </a:lnTo>
                  <a:lnTo>
                    <a:pt x="775" y="655"/>
                  </a:lnTo>
                  <a:lnTo>
                    <a:pt x="773" y="661"/>
                  </a:lnTo>
                  <a:lnTo>
                    <a:pt x="772" y="667"/>
                  </a:lnTo>
                  <a:lnTo>
                    <a:pt x="772" y="673"/>
                  </a:lnTo>
                  <a:lnTo>
                    <a:pt x="774" y="680"/>
                  </a:lnTo>
                  <a:lnTo>
                    <a:pt x="776" y="685"/>
                  </a:lnTo>
                  <a:lnTo>
                    <a:pt x="780" y="689"/>
                  </a:lnTo>
                  <a:lnTo>
                    <a:pt x="785" y="693"/>
                  </a:lnTo>
                  <a:lnTo>
                    <a:pt x="790" y="698"/>
                  </a:lnTo>
                  <a:lnTo>
                    <a:pt x="790" y="698"/>
                  </a:lnTo>
                  <a:lnTo>
                    <a:pt x="797" y="700"/>
                  </a:lnTo>
                  <a:lnTo>
                    <a:pt x="804" y="700"/>
                  </a:lnTo>
                  <a:lnTo>
                    <a:pt x="804" y="700"/>
                  </a:lnTo>
                  <a:lnTo>
                    <a:pt x="813" y="699"/>
                  </a:lnTo>
                  <a:lnTo>
                    <a:pt x="820" y="696"/>
                  </a:lnTo>
                  <a:lnTo>
                    <a:pt x="828" y="690"/>
                  </a:lnTo>
                  <a:lnTo>
                    <a:pt x="830" y="686"/>
                  </a:lnTo>
                  <a:lnTo>
                    <a:pt x="832" y="682"/>
                  </a:lnTo>
                  <a:lnTo>
                    <a:pt x="832" y="682"/>
                  </a:lnTo>
                  <a:close/>
                  <a:moveTo>
                    <a:pt x="859" y="9"/>
                  </a:moveTo>
                  <a:lnTo>
                    <a:pt x="859" y="9"/>
                  </a:lnTo>
                  <a:lnTo>
                    <a:pt x="854" y="5"/>
                  </a:lnTo>
                  <a:lnTo>
                    <a:pt x="848" y="3"/>
                  </a:lnTo>
                  <a:lnTo>
                    <a:pt x="843" y="0"/>
                  </a:lnTo>
                  <a:lnTo>
                    <a:pt x="837" y="0"/>
                  </a:lnTo>
                  <a:lnTo>
                    <a:pt x="830" y="1"/>
                  </a:lnTo>
                  <a:lnTo>
                    <a:pt x="825" y="4"/>
                  </a:lnTo>
                  <a:lnTo>
                    <a:pt x="819" y="7"/>
                  </a:lnTo>
                  <a:lnTo>
                    <a:pt x="814" y="11"/>
                  </a:lnTo>
                  <a:lnTo>
                    <a:pt x="814" y="11"/>
                  </a:lnTo>
                  <a:lnTo>
                    <a:pt x="811" y="16"/>
                  </a:lnTo>
                  <a:lnTo>
                    <a:pt x="809" y="22"/>
                  </a:lnTo>
                  <a:lnTo>
                    <a:pt x="807" y="28"/>
                  </a:lnTo>
                  <a:lnTo>
                    <a:pt x="807" y="35"/>
                  </a:lnTo>
                  <a:lnTo>
                    <a:pt x="808" y="40"/>
                  </a:lnTo>
                  <a:lnTo>
                    <a:pt x="810" y="47"/>
                  </a:lnTo>
                  <a:lnTo>
                    <a:pt x="813" y="52"/>
                  </a:lnTo>
                  <a:lnTo>
                    <a:pt x="817" y="56"/>
                  </a:lnTo>
                  <a:lnTo>
                    <a:pt x="817" y="56"/>
                  </a:lnTo>
                  <a:lnTo>
                    <a:pt x="832" y="71"/>
                  </a:lnTo>
                  <a:lnTo>
                    <a:pt x="847" y="87"/>
                  </a:lnTo>
                  <a:lnTo>
                    <a:pt x="861" y="104"/>
                  </a:lnTo>
                  <a:lnTo>
                    <a:pt x="874" y="123"/>
                  </a:lnTo>
                  <a:lnTo>
                    <a:pt x="886" y="143"/>
                  </a:lnTo>
                  <a:lnTo>
                    <a:pt x="898" y="163"/>
                  </a:lnTo>
                  <a:lnTo>
                    <a:pt x="907" y="185"/>
                  </a:lnTo>
                  <a:lnTo>
                    <a:pt x="917" y="209"/>
                  </a:lnTo>
                  <a:lnTo>
                    <a:pt x="926" y="232"/>
                  </a:lnTo>
                  <a:lnTo>
                    <a:pt x="933" y="256"/>
                  </a:lnTo>
                  <a:lnTo>
                    <a:pt x="938" y="281"/>
                  </a:lnTo>
                  <a:lnTo>
                    <a:pt x="944" y="307"/>
                  </a:lnTo>
                  <a:lnTo>
                    <a:pt x="948" y="333"/>
                  </a:lnTo>
                  <a:lnTo>
                    <a:pt x="951" y="360"/>
                  </a:lnTo>
                  <a:lnTo>
                    <a:pt x="954" y="387"/>
                  </a:lnTo>
                  <a:lnTo>
                    <a:pt x="954" y="415"/>
                  </a:lnTo>
                  <a:lnTo>
                    <a:pt x="954" y="415"/>
                  </a:lnTo>
                  <a:lnTo>
                    <a:pt x="954" y="441"/>
                  </a:lnTo>
                  <a:lnTo>
                    <a:pt x="951" y="468"/>
                  </a:lnTo>
                  <a:lnTo>
                    <a:pt x="948" y="495"/>
                  </a:lnTo>
                  <a:lnTo>
                    <a:pt x="944" y="521"/>
                  </a:lnTo>
                  <a:lnTo>
                    <a:pt x="938" y="547"/>
                  </a:lnTo>
                  <a:lnTo>
                    <a:pt x="933" y="572"/>
                  </a:lnTo>
                  <a:lnTo>
                    <a:pt x="926" y="596"/>
                  </a:lnTo>
                  <a:lnTo>
                    <a:pt x="917" y="619"/>
                  </a:lnTo>
                  <a:lnTo>
                    <a:pt x="907" y="643"/>
                  </a:lnTo>
                  <a:lnTo>
                    <a:pt x="898" y="665"/>
                  </a:lnTo>
                  <a:lnTo>
                    <a:pt x="886" y="685"/>
                  </a:lnTo>
                  <a:lnTo>
                    <a:pt x="874" y="705"/>
                  </a:lnTo>
                  <a:lnTo>
                    <a:pt x="861" y="724"/>
                  </a:lnTo>
                  <a:lnTo>
                    <a:pt x="847" y="741"/>
                  </a:lnTo>
                  <a:lnTo>
                    <a:pt x="832" y="757"/>
                  </a:lnTo>
                  <a:lnTo>
                    <a:pt x="817" y="772"/>
                  </a:lnTo>
                  <a:lnTo>
                    <a:pt x="817" y="772"/>
                  </a:lnTo>
                  <a:lnTo>
                    <a:pt x="813" y="777"/>
                  </a:lnTo>
                  <a:lnTo>
                    <a:pt x="810" y="781"/>
                  </a:lnTo>
                  <a:lnTo>
                    <a:pt x="808" y="788"/>
                  </a:lnTo>
                  <a:lnTo>
                    <a:pt x="807" y="793"/>
                  </a:lnTo>
                  <a:lnTo>
                    <a:pt x="807" y="800"/>
                  </a:lnTo>
                  <a:lnTo>
                    <a:pt x="809" y="806"/>
                  </a:lnTo>
                  <a:lnTo>
                    <a:pt x="811" y="812"/>
                  </a:lnTo>
                  <a:lnTo>
                    <a:pt x="814" y="817"/>
                  </a:lnTo>
                  <a:lnTo>
                    <a:pt x="814" y="817"/>
                  </a:lnTo>
                  <a:lnTo>
                    <a:pt x="819" y="821"/>
                  </a:lnTo>
                  <a:lnTo>
                    <a:pt x="826" y="824"/>
                  </a:lnTo>
                  <a:lnTo>
                    <a:pt x="832" y="827"/>
                  </a:lnTo>
                  <a:lnTo>
                    <a:pt x="839" y="828"/>
                  </a:lnTo>
                  <a:lnTo>
                    <a:pt x="839" y="828"/>
                  </a:lnTo>
                  <a:lnTo>
                    <a:pt x="844" y="827"/>
                  </a:lnTo>
                  <a:lnTo>
                    <a:pt x="849" y="825"/>
                  </a:lnTo>
                  <a:lnTo>
                    <a:pt x="855" y="823"/>
                  </a:lnTo>
                  <a:lnTo>
                    <a:pt x="859" y="820"/>
                  </a:lnTo>
                  <a:lnTo>
                    <a:pt x="859" y="820"/>
                  </a:lnTo>
                  <a:lnTo>
                    <a:pt x="877" y="803"/>
                  </a:lnTo>
                  <a:lnTo>
                    <a:pt x="895" y="784"/>
                  </a:lnTo>
                  <a:lnTo>
                    <a:pt x="911" y="764"/>
                  </a:lnTo>
                  <a:lnTo>
                    <a:pt x="926" y="743"/>
                  </a:lnTo>
                  <a:lnTo>
                    <a:pt x="940" y="720"/>
                  </a:lnTo>
                  <a:lnTo>
                    <a:pt x="952" y="697"/>
                  </a:lnTo>
                  <a:lnTo>
                    <a:pt x="964" y="672"/>
                  </a:lnTo>
                  <a:lnTo>
                    <a:pt x="975" y="646"/>
                  </a:lnTo>
                  <a:lnTo>
                    <a:pt x="985" y="619"/>
                  </a:lnTo>
                  <a:lnTo>
                    <a:pt x="993" y="593"/>
                  </a:lnTo>
                  <a:lnTo>
                    <a:pt x="1001" y="565"/>
                  </a:lnTo>
                  <a:lnTo>
                    <a:pt x="1006" y="536"/>
                  </a:lnTo>
                  <a:lnTo>
                    <a:pt x="1011" y="506"/>
                  </a:lnTo>
                  <a:lnTo>
                    <a:pt x="1015" y="476"/>
                  </a:lnTo>
                  <a:lnTo>
                    <a:pt x="1017" y="446"/>
                  </a:lnTo>
                  <a:lnTo>
                    <a:pt x="1017" y="415"/>
                  </a:lnTo>
                  <a:lnTo>
                    <a:pt x="1017" y="415"/>
                  </a:lnTo>
                  <a:lnTo>
                    <a:pt x="1017" y="383"/>
                  </a:lnTo>
                  <a:lnTo>
                    <a:pt x="1015" y="352"/>
                  </a:lnTo>
                  <a:lnTo>
                    <a:pt x="1011" y="322"/>
                  </a:lnTo>
                  <a:lnTo>
                    <a:pt x="1006" y="293"/>
                  </a:lnTo>
                  <a:lnTo>
                    <a:pt x="1001" y="264"/>
                  </a:lnTo>
                  <a:lnTo>
                    <a:pt x="993" y="235"/>
                  </a:lnTo>
                  <a:lnTo>
                    <a:pt x="985" y="209"/>
                  </a:lnTo>
                  <a:lnTo>
                    <a:pt x="975" y="182"/>
                  </a:lnTo>
                  <a:lnTo>
                    <a:pt x="964" y="156"/>
                  </a:lnTo>
                  <a:lnTo>
                    <a:pt x="952" y="131"/>
                  </a:lnTo>
                  <a:lnTo>
                    <a:pt x="940" y="108"/>
                  </a:lnTo>
                  <a:lnTo>
                    <a:pt x="926" y="85"/>
                  </a:lnTo>
                  <a:lnTo>
                    <a:pt x="911" y="64"/>
                  </a:lnTo>
                  <a:lnTo>
                    <a:pt x="895" y="44"/>
                  </a:lnTo>
                  <a:lnTo>
                    <a:pt x="877" y="26"/>
                  </a:lnTo>
                  <a:lnTo>
                    <a:pt x="859" y="9"/>
                  </a:lnTo>
                  <a:lnTo>
                    <a:pt x="859" y="9"/>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52" name="组合 51"/>
          <p:cNvGrpSpPr/>
          <p:nvPr/>
        </p:nvGrpSpPr>
        <p:grpSpPr>
          <a:xfrm>
            <a:off x="10920692" y="3419723"/>
            <a:ext cx="647916" cy="648000"/>
            <a:chOff x="10774845" y="3496604"/>
            <a:chExt cx="648000" cy="648000"/>
          </a:xfrm>
        </p:grpSpPr>
        <p:sp>
          <p:nvSpPr>
            <p:cNvPr id="36" name="椭圆 35"/>
            <p:cNvSpPr/>
            <p:nvPr/>
          </p:nvSpPr>
          <p:spPr>
            <a:xfrm>
              <a:off x="10774845" y="3496604"/>
              <a:ext cx="648000" cy="64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45" name="Freeform 94"/>
            <p:cNvSpPr>
              <a:spLocks noEditPoints="1"/>
            </p:cNvSpPr>
            <p:nvPr/>
          </p:nvSpPr>
          <p:spPr bwMode="auto">
            <a:xfrm>
              <a:off x="10936920" y="3658679"/>
              <a:ext cx="323850" cy="323850"/>
            </a:xfrm>
            <a:custGeom>
              <a:avLst/>
              <a:gdLst>
                <a:gd name="T0" fmla="*/ 233 w 1018"/>
                <a:gd name="T1" fmla="*/ 35 h 1018"/>
                <a:gd name="T2" fmla="*/ 160 w 1018"/>
                <a:gd name="T3" fmla="*/ 0 h 1018"/>
                <a:gd name="T4" fmla="*/ 81 w 1018"/>
                <a:gd name="T5" fmla="*/ 43 h 1018"/>
                <a:gd name="T6" fmla="*/ 39 w 1018"/>
                <a:gd name="T7" fmla="*/ 529 h 1018"/>
                <a:gd name="T8" fmla="*/ 6 w 1018"/>
                <a:gd name="T9" fmla="*/ 761 h 1018"/>
                <a:gd name="T10" fmla="*/ 67 w 1018"/>
                <a:gd name="T11" fmla="*/ 942 h 1018"/>
                <a:gd name="T12" fmla="*/ 122 w 1018"/>
                <a:gd name="T13" fmla="*/ 1010 h 1018"/>
                <a:gd name="T14" fmla="*/ 205 w 1018"/>
                <a:gd name="T15" fmla="*/ 1006 h 1018"/>
                <a:gd name="T16" fmla="*/ 254 w 1018"/>
                <a:gd name="T17" fmla="*/ 932 h 1018"/>
                <a:gd name="T18" fmla="*/ 318 w 1018"/>
                <a:gd name="T19" fmla="*/ 746 h 1018"/>
                <a:gd name="T20" fmla="*/ 268 w 1018"/>
                <a:gd name="T21" fmla="*/ 521 h 1018"/>
                <a:gd name="T22" fmla="*/ 147 w 1018"/>
                <a:gd name="T23" fmla="*/ 66 h 1018"/>
                <a:gd name="T24" fmla="*/ 191 w 1018"/>
                <a:gd name="T25" fmla="*/ 89 h 1018"/>
                <a:gd name="T26" fmla="*/ 183 w 1018"/>
                <a:gd name="T27" fmla="*/ 945 h 1018"/>
                <a:gd name="T28" fmla="*/ 133 w 1018"/>
                <a:gd name="T29" fmla="*/ 941 h 1018"/>
                <a:gd name="T30" fmla="*/ 252 w 1018"/>
                <a:gd name="T31" fmla="*/ 744 h 1018"/>
                <a:gd name="T32" fmla="*/ 84 w 1018"/>
                <a:gd name="T33" fmla="*/ 760 h 1018"/>
                <a:gd name="T34" fmla="*/ 67 w 1018"/>
                <a:gd name="T35" fmla="*/ 592 h 1018"/>
                <a:gd name="T36" fmla="*/ 235 w 1018"/>
                <a:gd name="T37" fmla="*/ 575 h 1018"/>
                <a:gd name="T38" fmla="*/ 955 w 1018"/>
                <a:gd name="T39" fmla="*/ 95 h 1018"/>
                <a:gd name="T40" fmla="*/ 913 w 1018"/>
                <a:gd name="T41" fmla="*/ 17 h 1018"/>
                <a:gd name="T42" fmla="*/ 831 w 1018"/>
                <a:gd name="T43" fmla="*/ 4 h 1018"/>
                <a:gd name="T44" fmla="*/ 768 w 1018"/>
                <a:gd name="T45" fmla="*/ 67 h 1018"/>
                <a:gd name="T46" fmla="*/ 710 w 1018"/>
                <a:gd name="T47" fmla="*/ 434 h 1018"/>
                <a:gd name="T48" fmla="*/ 728 w 1018"/>
                <a:gd name="T49" fmla="*/ 670 h 1018"/>
                <a:gd name="T50" fmla="*/ 776 w 1018"/>
                <a:gd name="T51" fmla="*/ 967 h 1018"/>
                <a:gd name="T52" fmla="*/ 850 w 1018"/>
                <a:gd name="T53" fmla="*/ 1017 h 1018"/>
                <a:gd name="T54" fmla="*/ 927 w 1018"/>
                <a:gd name="T55" fmla="*/ 990 h 1018"/>
                <a:gd name="T56" fmla="*/ 955 w 1018"/>
                <a:gd name="T57" fmla="*/ 694 h 1018"/>
                <a:gd name="T58" fmla="*/ 1018 w 1018"/>
                <a:gd name="T59" fmla="*/ 477 h 1018"/>
                <a:gd name="T60" fmla="*/ 827 w 1018"/>
                <a:gd name="T61" fmla="*/ 95 h 1018"/>
                <a:gd name="T62" fmla="*/ 860 w 1018"/>
                <a:gd name="T63" fmla="*/ 64 h 1018"/>
                <a:gd name="T64" fmla="*/ 827 w 1018"/>
                <a:gd name="T65" fmla="*/ 382 h 1018"/>
                <a:gd name="T66" fmla="*/ 866 w 1018"/>
                <a:gd name="T67" fmla="*/ 953 h 1018"/>
                <a:gd name="T68" fmla="*/ 827 w 1018"/>
                <a:gd name="T69" fmla="*/ 922 h 1018"/>
                <a:gd name="T70" fmla="*/ 941 w 1018"/>
                <a:gd name="T71" fmla="*/ 630 h 1018"/>
                <a:gd name="T72" fmla="*/ 769 w 1018"/>
                <a:gd name="T73" fmla="*/ 622 h 1018"/>
                <a:gd name="T74" fmla="*/ 778 w 1018"/>
                <a:gd name="T75" fmla="*/ 450 h 1018"/>
                <a:gd name="T76" fmla="*/ 950 w 1018"/>
                <a:gd name="T77" fmla="*/ 459 h 1018"/>
                <a:gd name="T78" fmla="*/ 601 w 1018"/>
                <a:gd name="T79" fmla="*/ 67 h 1018"/>
                <a:gd name="T80" fmla="*/ 538 w 1018"/>
                <a:gd name="T81" fmla="*/ 4 h 1018"/>
                <a:gd name="T82" fmla="*/ 456 w 1018"/>
                <a:gd name="T83" fmla="*/ 17 h 1018"/>
                <a:gd name="T84" fmla="*/ 414 w 1018"/>
                <a:gd name="T85" fmla="*/ 95 h 1018"/>
                <a:gd name="T86" fmla="*/ 351 w 1018"/>
                <a:gd name="T87" fmla="*/ 223 h 1018"/>
                <a:gd name="T88" fmla="*/ 414 w 1018"/>
                <a:gd name="T89" fmla="*/ 439 h 1018"/>
                <a:gd name="T90" fmla="*/ 442 w 1018"/>
                <a:gd name="T91" fmla="*/ 990 h 1018"/>
                <a:gd name="T92" fmla="*/ 519 w 1018"/>
                <a:gd name="T93" fmla="*/ 1017 h 1018"/>
                <a:gd name="T94" fmla="*/ 594 w 1018"/>
                <a:gd name="T95" fmla="*/ 967 h 1018"/>
                <a:gd name="T96" fmla="*/ 642 w 1018"/>
                <a:gd name="T97" fmla="*/ 416 h 1018"/>
                <a:gd name="T98" fmla="*/ 658 w 1018"/>
                <a:gd name="T99" fmla="*/ 180 h 1018"/>
                <a:gd name="T100" fmla="*/ 480 w 1018"/>
                <a:gd name="T101" fmla="*/ 83 h 1018"/>
                <a:gd name="T102" fmla="*/ 527 w 1018"/>
                <a:gd name="T103" fmla="*/ 69 h 1018"/>
                <a:gd name="T104" fmla="*/ 541 w 1018"/>
                <a:gd name="T105" fmla="*/ 922 h 1018"/>
                <a:gd name="T106" fmla="*/ 503 w 1018"/>
                <a:gd name="T107" fmla="*/ 953 h 1018"/>
                <a:gd name="T108" fmla="*/ 541 w 1018"/>
                <a:gd name="T109" fmla="*/ 922 h 1018"/>
                <a:gd name="T110" fmla="*/ 573 w 1018"/>
                <a:gd name="T111" fmla="*/ 382 h 1018"/>
                <a:gd name="T112" fmla="*/ 414 w 1018"/>
                <a:gd name="T113" fmla="*/ 349 h 1018"/>
                <a:gd name="T114" fmla="*/ 445 w 1018"/>
                <a:gd name="T115" fmla="*/ 191 h 1018"/>
                <a:gd name="T116" fmla="*/ 605 w 1018"/>
                <a:gd name="T117" fmla="*/ 223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8" h="1018">
                  <a:moveTo>
                    <a:pt x="256" y="515"/>
                  </a:moveTo>
                  <a:lnTo>
                    <a:pt x="256" y="95"/>
                  </a:lnTo>
                  <a:lnTo>
                    <a:pt x="256" y="95"/>
                  </a:lnTo>
                  <a:lnTo>
                    <a:pt x="254" y="85"/>
                  </a:lnTo>
                  <a:lnTo>
                    <a:pt x="253" y="76"/>
                  </a:lnTo>
                  <a:lnTo>
                    <a:pt x="251" y="67"/>
                  </a:lnTo>
                  <a:lnTo>
                    <a:pt x="248" y="59"/>
                  </a:lnTo>
                  <a:lnTo>
                    <a:pt x="244" y="50"/>
                  </a:lnTo>
                  <a:lnTo>
                    <a:pt x="238" y="43"/>
                  </a:lnTo>
                  <a:lnTo>
                    <a:pt x="233" y="35"/>
                  </a:lnTo>
                  <a:lnTo>
                    <a:pt x="228" y="27"/>
                  </a:lnTo>
                  <a:lnTo>
                    <a:pt x="220" y="22"/>
                  </a:lnTo>
                  <a:lnTo>
                    <a:pt x="213" y="17"/>
                  </a:lnTo>
                  <a:lnTo>
                    <a:pt x="205" y="11"/>
                  </a:lnTo>
                  <a:lnTo>
                    <a:pt x="197" y="7"/>
                  </a:lnTo>
                  <a:lnTo>
                    <a:pt x="188" y="4"/>
                  </a:lnTo>
                  <a:lnTo>
                    <a:pt x="179" y="2"/>
                  </a:lnTo>
                  <a:lnTo>
                    <a:pt x="170" y="1"/>
                  </a:lnTo>
                  <a:lnTo>
                    <a:pt x="160" y="0"/>
                  </a:lnTo>
                  <a:lnTo>
                    <a:pt x="160" y="0"/>
                  </a:lnTo>
                  <a:lnTo>
                    <a:pt x="150" y="1"/>
                  </a:lnTo>
                  <a:lnTo>
                    <a:pt x="141" y="2"/>
                  </a:lnTo>
                  <a:lnTo>
                    <a:pt x="131" y="4"/>
                  </a:lnTo>
                  <a:lnTo>
                    <a:pt x="122" y="7"/>
                  </a:lnTo>
                  <a:lnTo>
                    <a:pt x="114" y="11"/>
                  </a:lnTo>
                  <a:lnTo>
                    <a:pt x="106" y="17"/>
                  </a:lnTo>
                  <a:lnTo>
                    <a:pt x="99" y="22"/>
                  </a:lnTo>
                  <a:lnTo>
                    <a:pt x="92" y="27"/>
                  </a:lnTo>
                  <a:lnTo>
                    <a:pt x="86" y="35"/>
                  </a:lnTo>
                  <a:lnTo>
                    <a:pt x="81" y="43"/>
                  </a:lnTo>
                  <a:lnTo>
                    <a:pt x="76" y="50"/>
                  </a:lnTo>
                  <a:lnTo>
                    <a:pt x="72" y="59"/>
                  </a:lnTo>
                  <a:lnTo>
                    <a:pt x="69" y="67"/>
                  </a:lnTo>
                  <a:lnTo>
                    <a:pt x="67" y="76"/>
                  </a:lnTo>
                  <a:lnTo>
                    <a:pt x="65" y="85"/>
                  </a:lnTo>
                  <a:lnTo>
                    <a:pt x="65" y="95"/>
                  </a:lnTo>
                  <a:lnTo>
                    <a:pt x="65" y="515"/>
                  </a:lnTo>
                  <a:lnTo>
                    <a:pt x="65" y="515"/>
                  </a:lnTo>
                  <a:lnTo>
                    <a:pt x="51" y="521"/>
                  </a:lnTo>
                  <a:lnTo>
                    <a:pt x="39" y="529"/>
                  </a:lnTo>
                  <a:lnTo>
                    <a:pt x="28" y="538"/>
                  </a:lnTo>
                  <a:lnTo>
                    <a:pt x="18" y="549"/>
                  </a:lnTo>
                  <a:lnTo>
                    <a:pt x="11" y="561"/>
                  </a:lnTo>
                  <a:lnTo>
                    <a:pt x="6" y="575"/>
                  </a:lnTo>
                  <a:lnTo>
                    <a:pt x="2" y="589"/>
                  </a:lnTo>
                  <a:lnTo>
                    <a:pt x="0" y="605"/>
                  </a:lnTo>
                  <a:lnTo>
                    <a:pt x="0" y="731"/>
                  </a:lnTo>
                  <a:lnTo>
                    <a:pt x="0" y="731"/>
                  </a:lnTo>
                  <a:lnTo>
                    <a:pt x="2" y="746"/>
                  </a:lnTo>
                  <a:lnTo>
                    <a:pt x="6" y="761"/>
                  </a:lnTo>
                  <a:lnTo>
                    <a:pt x="11" y="774"/>
                  </a:lnTo>
                  <a:lnTo>
                    <a:pt x="18" y="787"/>
                  </a:lnTo>
                  <a:lnTo>
                    <a:pt x="28" y="798"/>
                  </a:lnTo>
                  <a:lnTo>
                    <a:pt x="39" y="808"/>
                  </a:lnTo>
                  <a:lnTo>
                    <a:pt x="51" y="815"/>
                  </a:lnTo>
                  <a:lnTo>
                    <a:pt x="65" y="821"/>
                  </a:lnTo>
                  <a:lnTo>
                    <a:pt x="65" y="922"/>
                  </a:lnTo>
                  <a:lnTo>
                    <a:pt x="65" y="922"/>
                  </a:lnTo>
                  <a:lnTo>
                    <a:pt x="65" y="932"/>
                  </a:lnTo>
                  <a:lnTo>
                    <a:pt x="67" y="942"/>
                  </a:lnTo>
                  <a:lnTo>
                    <a:pt x="69" y="950"/>
                  </a:lnTo>
                  <a:lnTo>
                    <a:pt x="72" y="960"/>
                  </a:lnTo>
                  <a:lnTo>
                    <a:pt x="76" y="967"/>
                  </a:lnTo>
                  <a:lnTo>
                    <a:pt x="81" y="976"/>
                  </a:lnTo>
                  <a:lnTo>
                    <a:pt x="86" y="983"/>
                  </a:lnTo>
                  <a:lnTo>
                    <a:pt x="92" y="990"/>
                  </a:lnTo>
                  <a:lnTo>
                    <a:pt x="99" y="996"/>
                  </a:lnTo>
                  <a:lnTo>
                    <a:pt x="106" y="1002"/>
                  </a:lnTo>
                  <a:lnTo>
                    <a:pt x="114" y="1006"/>
                  </a:lnTo>
                  <a:lnTo>
                    <a:pt x="122" y="1010"/>
                  </a:lnTo>
                  <a:lnTo>
                    <a:pt x="131" y="1014"/>
                  </a:lnTo>
                  <a:lnTo>
                    <a:pt x="141" y="1016"/>
                  </a:lnTo>
                  <a:lnTo>
                    <a:pt x="150" y="1017"/>
                  </a:lnTo>
                  <a:lnTo>
                    <a:pt x="160" y="1018"/>
                  </a:lnTo>
                  <a:lnTo>
                    <a:pt x="160" y="1018"/>
                  </a:lnTo>
                  <a:lnTo>
                    <a:pt x="170" y="1017"/>
                  </a:lnTo>
                  <a:lnTo>
                    <a:pt x="179" y="1016"/>
                  </a:lnTo>
                  <a:lnTo>
                    <a:pt x="188" y="1014"/>
                  </a:lnTo>
                  <a:lnTo>
                    <a:pt x="197" y="1010"/>
                  </a:lnTo>
                  <a:lnTo>
                    <a:pt x="205" y="1006"/>
                  </a:lnTo>
                  <a:lnTo>
                    <a:pt x="213" y="1002"/>
                  </a:lnTo>
                  <a:lnTo>
                    <a:pt x="220" y="996"/>
                  </a:lnTo>
                  <a:lnTo>
                    <a:pt x="228" y="990"/>
                  </a:lnTo>
                  <a:lnTo>
                    <a:pt x="233" y="983"/>
                  </a:lnTo>
                  <a:lnTo>
                    <a:pt x="238" y="976"/>
                  </a:lnTo>
                  <a:lnTo>
                    <a:pt x="244" y="967"/>
                  </a:lnTo>
                  <a:lnTo>
                    <a:pt x="248" y="960"/>
                  </a:lnTo>
                  <a:lnTo>
                    <a:pt x="251" y="950"/>
                  </a:lnTo>
                  <a:lnTo>
                    <a:pt x="253" y="942"/>
                  </a:lnTo>
                  <a:lnTo>
                    <a:pt x="254" y="932"/>
                  </a:lnTo>
                  <a:lnTo>
                    <a:pt x="256" y="922"/>
                  </a:lnTo>
                  <a:lnTo>
                    <a:pt x="256" y="821"/>
                  </a:lnTo>
                  <a:lnTo>
                    <a:pt x="256" y="821"/>
                  </a:lnTo>
                  <a:lnTo>
                    <a:pt x="268" y="815"/>
                  </a:lnTo>
                  <a:lnTo>
                    <a:pt x="280" y="808"/>
                  </a:lnTo>
                  <a:lnTo>
                    <a:pt x="291" y="798"/>
                  </a:lnTo>
                  <a:lnTo>
                    <a:pt x="301" y="787"/>
                  </a:lnTo>
                  <a:lnTo>
                    <a:pt x="308" y="774"/>
                  </a:lnTo>
                  <a:lnTo>
                    <a:pt x="313" y="761"/>
                  </a:lnTo>
                  <a:lnTo>
                    <a:pt x="318" y="746"/>
                  </a:lnTo>
                  <a:lnTo>
                    <a:pt x="319" y="731"/>
                  </a:lnTo>
                  <a:lnTo>
                    <a:pt x="319" y="605"/>
                  </a:lnTo>
                  <a:lnTo>
                    <a:pt x="319" y="605"/>
                  </a:lnTo>
                  <a:lnTo>
                    <a:pt x="318" y="589"/>
                  </a:lnTo>
                  <a:lnTo>
                    <a:pt x="313" y="575"/>
                  </a:lnTo>
                  <a:lnTo>
                    <a:pt x="308" y="561"/>
                  </a:lnTo>
                  <a:lnTo>
                    <a:pt x="301" y="549"/>
                  </a:lnTo>
                  <a:lnTo>
                    <a:pt x="291" y="538"/>
                  </a:lnTo>
                  <a:lnTo>
                    <a:pt x="280" y="529"/>
                  </a:lnTo>
                  <a:lnTo>
                    <a:pt x="268" y="521"/>
                  </a:lnTo>
                  <a:lnTo>
                    <a:pt x="256" y="515"/>
                  </a:lnTo>
                  <a:lnTo>
                    <a:pt x="256" y="515"/>
                  </a:lnTo>
                  <a:close/>
                  <a:moveTo>
                    <a:pt x="128" y="95"/>
                  </a:moveTo>
                  <a:lnTo>
                    <a:pt x="128" y="95"/>
                  </a:lnTo>
                  <a:lnTo>
                    <a:pt x="129" y="89"/>
                  </a:lnTo>
                  <a:lnTo>
                    <a:pt x="130" y="83"/>
                  </a:lnTo>
                  <a:lnTo>
                    <a:pt x="133" y="78"/>
                  </a:lnTo>
                  <a:lnTo>
                    <a:pt x="138" y="73"/>
                  </a:lnTo>
                  <a:lnTo>
                    <a:pt x="142" y="69"/>
                  </a:lnTo>
                  <a:lnTo>
                    <a:pt x="147" y="66"/>
                  </a:lnTo>
                  <a:lnTo>
                    <a:pt x="154" y="64"/>
                  </a:lnTo>
                  <a:lnTo>
                    <a:pt x="160" y="64"/>
                  </a:lnTo>
                  <a:lnTo>
                    <a:pt x="160" y="64"/>
                  </a:lnTo>
                  <a:lnTo>
                    <a:pt x="166" y="64"/>
                  </a:lnTo>
                  <a:lnTo>
                    <a:pt x="172" y="66"/>
                  </a:lnTo>
                  <a:lnTo>
                    <a:pt x="177" y="69"/>
                  </a:lnTo>
                  <a:lnTo>
                    <a:pt x="183" y="73"/>
                  </a:lnTo>
                  <a:lnTo>
                    <a:pt x="186" y="78"/>
                  </a:lnTo>
                  <a:lnTo>
                    <a:pt x="189" y="83"/>
                  </a:lnTo>
                  <a:lnTo>
                    <a:pt x="191" y="89"/>
                  </a:lnTo>
                  <a:lnTo>
                    <a:pt x="191" y="95"/>
                  </a:lnTo>
                  <a:lnTo>
                    <a:pt x="191" y="509"/>
                  </a:lnTo>
                  <a:lnTo>
                    <a:pt x="128" y="509"/>
                  </a:lnTo>
                  <a:lnTo>
                    <a:pt x="128" y="95"/>
                  </a:lnTo>
                  <a:close/>
                  <a:moveTo>
                    <a:pt x="191" y="922"/>
                  </a:moveTo>
                  <a:lnTo>
                    <a:pt x="191" y="922"/>
                  </a:lnTo>
                  <a:lnTo>
                    <a:pt x="191" y="929"/>
                  </a:lnTo>
                  <a:lnTo>
                    <a:pt x="189" y="935"/>
                  </a:lnTo>
                  <a:lnTo>
                    <a:pt x="186" y="941"/>
                  </a:lnTo>
                  <a:lnTo>
                    <a:pt x="183" y="945"/>
                  </a:lnTo>
                  <a:lnTo>
                    <a:pt x="177" y="949"/>
                  </a:lnTo>
                  <a:lnTo>
                    <a:pt x="172" y="951"/>
                  </a:lnTo>
                  <a:lnTo>
                    <a:pt x="166" y="953"/>
                  </a:lnTo>
                  <a:lnTo>
                    <a:pt x="160" y="954"/>
                  </a:lnTo>
                  <a:lnTo>
                    <a:pt x="160" y="954"/>
                  </a:lnTo>
                  <a:lnTo>
                    <a:pt x="154" y="953"/>
                  </a:lnTo>
                  <a:lnTo>
                    <a:pt x="147" y="951"/>
                  </a:lnTo>
                  <a:lnTo>
                    <a:pt x="142" y="949"/>
                  </a:lnTo>
                  <a:lnTo>
                    <a:pt x="138" y="945"/>
                  </a:lnTo>
                  <a:lnTo>
                    <a:pt x="133" y="941"/>
                  </a:lnTo>
                  <a:lnTo>
                    <a:pt x="130" y="935"/>
                  </a:lnTo>
                  <a:lnTo>
                    <a:pt x="129" y="929"/>
                  </a:lnTo>
                  <a:lnTo>
                    <a:pt x="128" y="922"/>
                  </a:lnTo>
                  <a:lnTo>
                    <a:pt x="128" y="827"/>
                  </a:lnTo>
                  <a:lnTo>
                    <a:pt x="191" y="827"/>
                  </a:lnTo>
                  <a:lnTo>
                    <a:pt x="191" y="922"/>
                  </a:lnTo>
                  <a:close/>
                  <a:moveTo>
                    <a:pt x="256" y="731"/>
                  </a:moveTo>
                  <a:lnTo>
                    <a:pt x="256" y="731"/>
                  </a:lnTo>
                  <a:lnTo>
                    <a:pt x="254" y="738"/>
                  </a:lnTo>
                  <a:lnTo>
                    <a:pt x="252" y="744"/>
                  </a:lnTo>
                  <a:lnTo>
                    <a:pt x="250" y="750"/>
                  </a:lnTo>
                  <a:lnTo>
                    <a:pt x="246" y="754"/>
                  </a:lnTo>
                  <a:lnTo>
                    <a:pt x="242" y="758"/>
                  </a:lnTo>
                  <a:lnTo>
                    <a:pt x="235" y="760"/>
                  </a:lnTo>
                  <a:lnTo>
                    <a:pt x="230" y="762"/>
                  </a:lnTo>
                  <a:lnTo>
                    <a:pt x="223" y="764"/>
                  </a:lnTo>
                  <a:lnTo>
                    <a:pt x="96" y="764"/>
                  </a:lnTo>
                  <a:lnTo>
                    <a:pt x="96" y="764"/>
                  </a:lnTo>
                  <a:lnTo>
                    <a:pt x="89" y="762"/>
                  </a:lnTo>
                  <a:lnTo>
                    <a:pt x="84" y="760"/>
                  </a:lnTo>
                  <a:lnTo>
                    <a:pt x="78" y="758"/>
                  </a:lnTo>
                  <a:lnTo>
                    <a:pt x="73" y="754"/>
                  </a:lnTo>
                  <a:lnTo>
                    <a:pt x="70" y="750"/>
                  </a:lnTo>
                  <a:lnTo>
                    <a:pt x="67" y="744"/>
                  </a:lnTo>
                  <a:lnTo>
                    <a:pt x="65" y="738"/>
                  </a:lnTo>
                  <a:lnTo>
                    <a:pt x="65" y="731"/>
                  </a:lnTo>
                  <a:lnTo>
                    <a:pt x="65" y="605"/>
                  </a:lnTo>
                  <a:lnTo>
                    <a:pt x="65" y="605"/>
                  </a:lnTo>
                  <a:lnTo>
                    <a:pt x="65" y="598"/>
                  </a:lnTo>
                  <a:lnTo>
                    <a:pt x="67" y="592"/>
                  </a:lnTo>
                  <a:lnTo>
                    <a:pt x="70" y="586"/>
                  </a:lnTo>
                  <a:lnTo>
                    <a:pt x="73" y="582"/>
                  </a:lnTo>
                  <a:lnTo>
                    <a:pt x="78" y="578"/>
                  </a:lnTo>
                  <a:lnTo>
                    <a:pt x="84" y="575"/>
                  </a:lnTo>
                  <a:lnTo>
                    <a:pt x="89" y="574"/>
                  </a:lnTo>
                  <a:lnTo>
                    <a:pt x="96" y="573"/>
                  </a:lnTo>
                  <a:lnTo>
                    <a:pt x="223" y="573"/>
                  </a:lnTo>
                  <a:lnTo>
                    <a:pt x="223" y="573"/>
                  </a:lnTo>
                  <a:lnTo>
                    <a:pt x="230" y="574"/>
                  </a:lnTo>
                  <a:lnTo>
                    <a:pt x="235" y="575"/>
                  </a:lnTo>
                  <a:lnTo>
                    <a:pt x="242" y="578"/>
                  </a:lnTo>
                  <a:lnTo>
                    <a:pt x="246" y="582"/>
                  </a:lnTo>
                  <a:lnTo>
                    <a:pt x="250" y="586"/>
                  </a:lnTo>
                  <a:lnTo>
                    <a:pt x="252" y="592"/>
                  </a:lnTo>
                  <a:lnTo>
                    <a:pt x="254" y="598"/>
                  </a:lnTo>
                  <a:lnTo>
                    <a:pt x="256" y="605"/>
                  </a:lnTo>
                  <a:lnTo>
                    <a:pt x="256" y="731"/>
                  </a:lnTo>
                  <a:close/>
                  <a:moveTo>
                    <a:pt x="955" y="388"/>
                  </a:moveTo>
                  <a:lnTo>
                    <a:pt x="955" y="95"/>
                  </a:lnTo>
                  <a:lnTo>
                    <a:pt x="955" y="95"/>
                  </a:lnTo>
                  <a:lnTo>
                    <a:pt x="954" y="85"/>
                  </a:lnTo>
                  <a:lnTo>
                    <a:pt x="953" y="76"/>
                  </a:lnTo>
                  <a:lnTo>
                    <a:pt x="951" y="67"/>
                  </a:lnTo>
                  <a:lnTo>
                    <a:pt x="948" y="59"/>
                  </a:lnTo>
                  <a:lnTo>
                    <a:pt x="943" y="50"/>
                  </a:lnTo>
                  <a:lnTo>
                    <a:pt x="939" y="43"/>
                  </a:lnTo>
                  <a:lnTo>
                    <a:pt x="933" y="35"/>
                  </a:lnTo>
                  <a:lnTo>
                    <a:pt x="927" y="27"/>
                  </a:lnTo>
                  <a:lnTo>
                    <a:pt x="920" y="22"/>
                  </a:lnTo>
                  <a:lnTo>
                    <a:pt x="913" y="17"/>
                  </a:lnTo>
                  <a:lnTo>
                    <a:pt x="905" y="11"/>
                  </a:lnTo>
                  <a:lnTo>
                    <a:pt x="896" y="7"/>
                  </a:lnTo>
                  <a:lnTo>
                    <a:pt x="888" y="4"/>
                  </a:lnTo>
                  <a:lnTo>
                    <a:pt x="879" y="2"/>
                  </a:lnTo>
                  <a:lnTo>
                    <a:pt x="869" y="1"/>
                  </a:lnTo>
                  <a:lnTo>
                    <a:pt x="860" y="0"/>
                  </a:lnTo>
                  <a:lnTo>
                    <a:pt x="860" y="0"/>
                  </a:lnTo>
                  <a:lnTo>
                    <a:pt x="850" y="1"/>
                  </a:lnTo>
                  <a:lnTo>
                    <a:pt x="840" y="2"/>
                  </a:lnTo>
                  <a:lnTo>
                    <a:pt x="831" y="4"/>
                  </a:lnTo>
                  <a:lnTo>
                    <a:pt x="822" y="7"/>
                  </a:lnTo>
                  <a:lnTo>
                    <a:pt x="813" y="11"/>
                  </a:lnTo>
                  <a:lnTo>
                    <a:pt x="806" y="17"/>
                  </a:lnTo>
                  <a:lnTo>
                    <a:pt x="798" y="22"/>
                  </a:lnTo>
                  <a:lnTo>
                    <a:pt x="792" y="27"/>
                  </a:lnTo>
                  <a:lnTo>
                    <a:pt x="786" y="35"/>
                  </a:lnTo>
                  <a:lnTo>
                    <a:pt x="780" y="43"/>
                  </a:lnTo>
                  <a:lnTo>
                    <a:pt x="776" y="50"/>
                  </a:lnTo>
                  <a:lnTo>
                    <a:pt x="772" y="59"/>
                  </a:lnTo>
                  <a:lnTo>
                    <a:pt x="768" y="67"/>
                  </a:lnTo>
                  <a:lnTo>
                    <a:pt x="766" y="76"/>
                  </a:lnTo>
                  <a:lnTo>
                    <a:pt x="764" y="85"/>
                  </a:lnTo>
                  <a:lnTo>
                    <a:pt x="764" y="95"/>
                  </a:lnTo>
                  <a:lnTo>
                    <a:pt x="764" y="388"/>
                  </a:lnTo>
                  <a:lnTo>
                    <a:pt x="764" y="388"/>
                  </a:lnTo>
                  <a:lnTo>
                    <a:pt x="750" y="393"/>
                  </a:lnTo>
                  <a:lnTo>
                    <a:pt x="738" y="401"/>
                  </a:lnTo>
                  <a:lnTo>
                    <a:pt x="728" y="411"/>
                  </a:lnTo>
                  <a:lnTo>
                    <a:pt x="718" y="421"/>
                  </a:lnTo>
                  <a:lnTo>
                    <a:pt x="710" y="434"/>
                  </a:lnTo>
                  <a:lnTo>
                    <a:pt x="705" y="447"/>
                  </a:lnTo>
                  <a:lnTo>
                    <a:pt x="702" y="462"/>
                  </a:lnTo>
                  <a:lnTo>
                    <a:pt x="701" y="477"/>
                  </a:lnTo>
                  <a:lnTo>
                    <a:pt x="701" y="605"/>
                  </a:lnTo>
                  <a:lnTo>
                    <a:pt x="701" y="605"/>
                  </a:lnTo>
                  <a:lnTo>
                    <a:pt x="702" y="620"/>
                  </a:lnTo>
                  <a:lnTo>
                    <a:pt x="705" y="634"/>
                  </a:lnTo>
                  <a:lnTo>
                    <a:pt x="710" y="648"/>
                  </a:lnTo>
                  <a:lnTo>
                    <a:pt x="718" y="659"/>
                  </a:lnTo>
                  <a:lnTo>
                    <a:pt x="728" y="670"/>
                  </a:lnTo>
                  <a:lnTo>
                    <a:pt x="738" y="680"/>
                  </a:lnTo>
                  <a:lnTo>
                    <a:pt x="750" y="688"/>
                  </a:lnTo>
                  <a:lnTo>
                    <a:pt x="764" y="694"/>
                  </a:lnTo>
                  <a:lnTo>
                    <a:pt x="764" y="922"/>
                  </a:lnTo>
                  <a:lnTo>
                    <a:pt x="764" y="922"/>
                  </a:lnTo>
                  <a:lnTo>
                    <a:pt x="764" y="932"/>
                  </a:lnTo>
                  <a:lnTo>
                    <a:pt x="766" y="942"/>
                  </a:lnTo>
                  <a:lnTo>
                    <a:pt x="768" y="950"/>
                  </a:lnTo>
                  <a:lnTo>
                    <a:pt x="772" y="960"/>
                  </a:lnTo>
                  <a:lnTo>
                    <a:pt x="776" y="967"/>
                  </a:lnTo>
                  <a:lnTo>
                    <a:pt x="780" y="976"/>
                  </a:lnTo>
                  <a:lnTo>
                    <a:pt x="786" y="983"/>
                  </a:lnTo>
                  <a:lnTo>
                    <a:pt x="792" y="990"/>
                  </a:lnTo>
                  <a:lnTo>
                    <a:pt x="798" y="996"/>
                  </a:lnTo>
                  <a:lnTo>
                    <a:pt x="806" y="1002"/>
                  </a:lnTo>
                  <a:lnTo>
                    <a:pt x="813" y="1006"/>
                  </a:lnTo>
                  <a:lnTo>
                    <a:pt x="822" y="1010"/>
                  </a:lnTo>
                  <a:lnTo>
                    <a:pt x="831" y="1014"/>
                  </a:lnTo>
                  <a:lnTo>
                    <a:pt x="840" y="1016"/>
                  </a:lnTo>
                  <a:lnTo>
                    <a:pt x="850" y="1017"/>
                  </a:lnTo>
                  <a:lnTo>
                    <a:pt x="860" y="1018"/>
                  </a:lnTo>
                  <a:lnTo>
                    <a:pt x="860" y="1018"/>
                  </a:lnTo>
                  <a:lnTo>
                    <a:pt x="869" y="1017"/>
                  </a:lnTo>
                  <a:lnTo>
                    <a:pt x="879" y="1016"/>
                  </a:lnTo>
                  <a:lnTo>
                    <a:pt x="888" y="1014"/>
                  </a:lnTo>
                  <a:lnTo>
                    <a:pt x="896" y="1010"/>
                  </a:lnTo>
                  <a:lnTo>
                    <a:pt x="905" y="1006"/>
                  </a:lnTo>
                  <a:lnTo>
                    <a:pt x="913" y="1002"/>
                  </a:lnTo>
                  <a:lnTo>
                    <a:pt x="920" y="996"/>
                  </a:lnTo>
                  <a:lnTo>
                    <a:pt x="927" y="990"/>
                  </a:lnTo>
                  <a:lnTo>
                    <a:pt x="933" y="983"/>
                  </a:lnTo>
                  <a:lnTo>
                    <a:pt x="939" y="976"/>
                  </a:lnTo>
                  <a:lnTo>
                    <a:pt x="943" y="967"/>
                  </a:lnTo>
                  <a:lnTo>
                    <a:pt x="948" y="960"/>
                  </a:lnTo>
                  <a:lnTo>
                    <a:pt x="951" y="950"/>
                  </a:lnTo>
                  <a:lnTo>
                    <a:pt x="953" y="942"/>
                  </a:lnTo>
                  <a:lnTo>
                    <a:pt x="954" y="932"/>
                  </a:lnTo>
                  <a:lnTo>
                    <a:pt x="955" y="922"/>
                  </a:lnTo>
                  <a:lnTo>
                    <a:pt x="955" y="694"/>
                  </a:lnTo>
                  <a:lnTo>
                    <a:pt x="955" y="694"/>
                  </a:lnTo>
                  <a:lnTo>
                    <a:pt x="968" y="688"/>
                  </a:lnTo>
                  <a:lnTo>
                    <a:pt x="981" y="680"/>
                  </a:lnTo>
                  <a:lnTo>
                    <a:pt x="992" y="670"/>
                  </a:lnTo>
                  <a:lnTo>
                    <a:pt x="1000" y="659"/>
                  </a:lnTo>
                  <a:lnTo>
                    <a:pt x="1008" y="648"/>
                  </a:lnTo>
                  <a:lnTo>
                    <a:pt x="1014" y="634"/>
                  </a:lnTo>
                  <a:lnTo>
                    <a:pt x="1017" y="620"/>
                  </a:lnTo>
                  <a:lnTo>
                    <a:pt x="1018" y="605"/>
                  </a:lnTo>
                  <a:lnTo>
                    <a:pt x="1018" y="477"/>
                  </a:lnTo>
                  <a:lnTo>
                    <a:pt x="1018" y="477"/>
                  </a:lnTo>
                  <a:lnTo>
                    <a:pt x="1017" y="462"/>
                  </a:lnTo>
                  <a:lnTo>
                    <a:pt x="1014" y="447"/>
                  </a:lnTo>
                  <a:lnTo>
                    <a:pt x="1008" y="434"/>
                  </a:lnTo>
                  <a:lnTo>
                    <a:pt x="1000" y="421"/>
                  </a:lnTo>
                  <a:lnTo>
                    <a:pt x="992" y="411"/>
                  </a:lnTo>
                  <a:lnTo>
                    <a:pt x="981" y="401"/>
                  </a:lnTo>
                  <a:lnTo>
                    <a:pt x="968" y="393"/>
                  </a:lnTo>
                  <a:lnTo>
                    <a:pt x="955" y="388"/>
                  </a:lnTo>
                  <a:lnTo>
                    <a:pt x="955" y="388"/>
                  </a:lnTo>
                  <a:close/>
                  <a:moveTo>
                    <a:pt x="827" y="95"/>
                  </a:moveTo>
                  <a:lnTo>
                    <a:pt x="827" y="95"/>
                  </a:lnTo>
                  <a:lnTo>
                    <a:pt x="828" y="89"/>
                  </a:lnTo>
                  <a:lnTo>
                    <a:pt x="831" y="83"/>
                  </a:lnTo>
                  <a:lnTo>
                    <a:pt x="833" y="78"/>
                  </a:lnTo>
                  <a:lnTo>
                    <a:pt x="837" y="73"/>
                  </a:lnTo>
                  <a:lnTo>
                    <a:pt x="841" y="69"/>
                  </a:lnTo>
                  <a:lnTo>
                    <a:pt x="847" y="66"/>
                  </a:lnTo>
                  <a:lnTo>
                    <a:pt x="853" y="64"/>
                  </a:lnTo>
                  <a:lnTo>
                    <a:pt x="860" y="64"/>
                  </a:lnTo>
                  <a:lnTo>
                    <a:pt x="860" y="64"/>
                  </a:lnTo>
                  <a:lnTo>
                    <a:pt x="866" y="64"/>
                  </a:lnTo>
                  <a:lnTo>
                    <a:pt x="871" y="66"/>
                  </a:lnTo>
                  <a:lnTo>
                    <a:pt x="877" y="69"/>
                  </a:lnTo>
                  <a:lnTo>
                    <a:pt x="882" y="73"/>
                  </a:lnTo>
                  <a:lnTo>
                    <a:pt x="885" y="78"/>
                  </a:lnTo>
                  <a:lnTo>
                    <a:pt x="889" y="83"/>
                  </a:lnTo>
                  <a:lnTo>
                    <a:pt x="891" y="89"/>
                  </a:lnTo>
                  <a:lnTo>
                    <a:pt x="891" y="95"/>
                  </a:lnTo>
                  <a:lnTo>
                    <a:pt x="891" y="382"/>
                  </a:lnTo>
                  <a:lnTo>
                    <a:pt x="827" y="382"/>
                  </a:lnTo>
                  <a:lnTo>
                    <a:pt x="827" y="95"/>
                  </a:lnTo>
                  <a:close/>
                  <a:moveTo>
                    <a:pt x="891" y="922"/>
                  </a:moveTo>
                  <a:lnTo>
                    <a:pt x="891" y="922"/>
                  </a:lnTo>
                  <a:lnTo>
                    <a:pt x="891" y="929"/>
                  </a:lnTo>
                  <a:lnTo>
                    <a:pt x="889" y="935"/>
                  </a:lnTo>
                  <a:lnTo>
                    <a:pt x="885" y="941"/>
                  </a:lnTo>
                  <a:lnTo>
                    <a:pt x="882" y="945"/>
                  </a:lnTo>
                  <a:lnTo>
                    <a:pt x="877" y="949"/>
                  </a:lnTo>
                  <a:lnTo>
                    <a:pt x="871" y="951"/>
                  </a:lnTo>
                  <a:lnTo>
                    <a:pt x="866" y="953"/>
                  </a:lnTo>
                  <a:lnTo>
                    <a:pt x="860" y="954"/>
                  </a:lnTo>
                  <a:lnTo>
                    <a:pt x="860" y="954"/>
                  </a:lnTo>
                  <a:lnTo>
                    <a:pt x="853" y="953"/>
                  </a:lnTo>
                  <a:lnTo>
                    <a:pt x="847" y="951"/>
                  </a:lnTo>
                  <a:lnTo>
                    <a:pt x="841" y="949"/>
                  </a:lnTo>
                  <a:lnTo>
                    <a:pt x="837" y="945"/>
                  </a:lnTo>
                  <a:lnTo>
                    <a:pt x="833" y="941"/>
                  </a:lnTo>
                  <a:lnTo>
                    <a:pt x="831" y="935"/>
                  </a:lnTo>
                  <a:lnTo>
                    <a:pt x="828" y="929"/>
                  </a:lnTo>
                  <a:lnTo>
                    <a:pt x="827" y="922"/>
                  </a:lnTo>
                  <a:lnTo>
                    <a:pt x="827" y="700"/>
                  </a:lnTo>
                  <a:lnTo>
                    <a:pt x="891" y="700"/>
                  </a:lnTo>
                  <a:lnTo>
                    <a:pt x="891" y="922"/>
                  </a:lnTo>
                  <a:close/>
                  <a:moveTo>
                    <a:pt x="955" y="605"/>
                  </a:moveTo>
                  <a:lnTo>
                    <a:pt x="955" y="605"/>
                  </a:lnTo>
                  <a:lnTo>
                    <a:pt x="954" y="611"/>
                  </a:lnTo>
                  <a:lnTo>
                    <a:pt x="952" y="617"/>
                  </a:lnTo>
                  <a:lnTo>
                    <a:pt x="950" y="622"/>
                  </a:lnTo>
                  <a:lnTo>
                    <a:pt x="945" y="627"/>
                  </a:lnTo>
                  <a:lnTo>
                    <a:pt x="941" y="630"/>
                  </a:lnTo>
                  <a:lnTo>
                    <a:pt x="936" y="634"/>
                  </a:lnTo>
                  <a:lnTo>
                    <a:pt x="929" y="636"/>
                  </a:lnTo>
                  <a:lnTo>
                    <a:pt x="923" y="636"/>
                  </a:lnTo>
                  <a:lnTo>
                    <a:pt x="796" y="636"/>
                  </a:lnTo>
                  <a:lnTo>
                    <a:pt x="796" y="636"/>
                  </a:lnTo>
                  <a:lnTo>
                    <a:pt x="790" y="636"/>
                  </a:lnTo>
                  <a:lnTo>
                    <a:pt x="783" y="634"/>
                  </a:lnTo>
                  <a:lnTo>
                    <a:pt x="778" y="630"/>
                  </a:lnTo>
                  <a:lnTo>
                    <a:pt x="774" y="627"/>
                  </a:lnTo>
                  <a:lnTo>
                    <a:pt x="769" y="622"/>
                  </a:lnTo>
                  <a:lnTo>
                    <a:pt x="766" y="617"/>
                  </a:lnTo>
                  <a:lnTo>
                    <a:pt x="764" y="611"/>
                  </a:lnTo>
                  <a:lnTo>
                    <a:pt x="764" y="605"/>
                  </a:lnTo>
                  <a:lnTo>
                    <a:pt x="764" y="477"/>
                  </a:lnTo>
                  <a:lnTo>
                    <a:pt x="764" y="477"/>
                  </a:lnTo>
                  <a:lnTo>
                    <a:pt x="764" y="471"/>
                  </a:lnTo>
                  <a:lnTo>
                    <a:pt x="766" y="464"/>
                  </a:lnTo>
                  <a:lnTo>
                    <a:pt x="769" y="459"/>
                  </a:lnTo>
                  <a:lnTo>
                    <a:pt x="774" y="455"/>
                  </a:lnTo>
                  <a:lnTo>
                    <a:pt x="778" y="450"/>
                  </a:lnTo>
                  <a:lnTo>
                    <a:pt x="783" y="448"/>
                  </a:lnTo>
                  <a:lnTo>
                    <a:pt x="790" y="446"/>
                  </a:lnTo>
                  <a:lnTo>
                    <a:pt x="796" y="445"/>
                  </a:lnTo>
                  <a:lnTo>
                    <a:pt x="923" y="445"/>
                  </a:lnTo>
                  <a:lnTo>
                    <a:pt x="923" y="445"/>
                  </a:lnTo>
                  <a:lnTo>
                    <a:pt x="929" y="446"/>
                  </a:lnTo>
                  <a:lnTo>
                    <a:pt x="936" y="448"/>
                  </a:lnTo>
                  <a:lnTo>
                    <a:pt x="941" y="450"/>
                  </a:lnTo>
                  <a:lnTo>
                    <a:pt x="945" y="455"/>
                  </a:lnTo>
                  <a:lnTo>
                    <a:pt x="950" y="459"/>
                  </a:lnTo>
                  <a:lnTo>
                    <a:pt x="952" y="464"/>
                  </a:lnTo>
                  <a:lnTo>
                    <a:pt x="954" y="471"/>
                  </a:lnTo>
                  <a:lnTo>
                    <a:pt x="955" y="477"/>
                  </a:lnTo>
                  <a:lnTo>
                    <a:pt x="955" y="605"/>
                  </a:lnTo>
                  <a:close/>
                  <a:moveTo>
                    <a:pt x="605" y="133"/>
                  </a:moveTo>
                  <a:lnTo>
                    <a:pt x="605" y="95"/>
                  </a:lnTo>
                  <a:lnTo>
                    <a:pt x="605" y="95"/>
                  </a:lnTo>
                  <a:lnTo>
                    <a:pt x="604" y="85"/>
                  </a:lnTo>
                  <a:lnTo>
                    <a:pt x="603" y="76"/>
                  </a:lnTo>
                  <a:lnTo>
                    <a:pt x="601" y="67"/>
                  </a:lnTo>
                  <a:lnTo>
                    <a:pt x="598" y="59"/>
                  </a:lnTo>
                  <a:lnTo>
                    <a:pt x="594" y="50"/>
                  </a:lnTo>
                  <a:lnTo>
                    <a:pt x="588" y="43"/>
                  </a:lnTo>
                  <a:lnTo>
                    <a:pt x="583" y="35"/>
                  </a:lnTo>
                  <a:lnTo>
                    <a:pt x="577" y="27"/>
                  </a:lnTo>
                  <a:lnTo>
                    <a:pt x="570" y="22"/>
                  </a:lnTo>
                  <a:lnTo>
                    <a:pt x="562" y="17"/>
                  </a:lnTo>
                  <a:lnTo>
                    <a:pt x="555" y="11"/>
                  </a:lnTo>
                  <a:lnTo>
                    <a:pt x="546" y="7"/>
                  </a:lnTo>
                  <a:lnTo>
                    <a:pt x="538" y="4"/>
                  </a:lnTo>
                  <a:lnTo>
                    <a:pt x="529" y="2"/>
                  </a:lnTo>
                  <a:lnTo>
                    <a:pt x="519" y="1"/>
                  </a:lnTo>
                  <a:lnTo>
                    <a:pt x="510" y="0"/>
                  </a:lnTo>
                  <a:lnTo>
                    <a:pt x="510" y="0"/>
                  </a:lnTo>
                  <a:lnTo>
                    <a:pt x="500" y="1"/>
                  </a:lnTo>
                  <a:lnTo>
                    <a:pt x="491" y="2"/>
                  </a:lnTo>
                  <a:lnTo>
                    <a:pt x="481" y="4"/>
                  </a:lnTo>
                  <a:lnTo>
                    <a:pt x="472" y="7"/>
                  </a:lnTo>
                  <a:lnTo>
                    <a:pt x="464" y="11"/>
                  </a:lnTo>
                  <a:lnTo>
                    <a:pt x="456" y="17"/>
                  </a:lnTo>
                  <a:lnTo>
                    <a:pt x="449" y="22"/>
                  </a:lnTo>
                  <a:lnTo>
                    <a:pt x="442" y="27"/>
                  </a:lnTo>
                  <a:lnTo>
                    <a:pt x="436" y="35"/>
                  </a:lnTo>
                  <a:lnTo>
                    <a:pt x="430" y="43"/>
                  </a:lnTo>
                  <a:lnTo>
                    <a:pt x="426" y="50"/>
                  </a:lnTo>
                  <a:lnTo>
                    <a:pt x="422" y="59"/>
                  </a:lnTo>
                  <a:lnTo>
                    <a:pt x="419" y="67"/>
                  </a:lnTo>
                  <a:lnTo>
                    <a:pt x="416" y="76"/>
                  </a:lnTo>
                  <a:lnTo>
                    <a:pt x="414" y="85"/>
                  </a:lnTo>
                  <a:lnTo>
                    <a:pt x="414" y="95"/>
                  </a:lnTo>
                  <a:lnTo>
                    <a:pt x="414" y="133"/>
                  </a:lnTo>
                  <a:lnTo>
                    <a:pt x="414" y="133"/>
                  </a:lnTo>
                  <a:lnTo>
                    <a:pt x="400" y="139"/>
                  </a:lnTo>
                  <a:lnTo>
                    <a:pt x="389" y="147"/>
                  </a:lnTo>
                  <a:lnTo>
                    <a:pt x="378" y="156"/>
                  </a:lnTo>
                  <a:lnTo>
                    <a:pt x="368" y="167"/>
                  </a:lnTo>
                  <a:lnTo>
                    <a:pt x="361" y="180"/>
                  </a:lnTo>
                  <a:lnTo>
                    <a:pt x="355" y="193"/>
                  </a:lnTo>
                  <a:lnTo>
                    <a:pt x="352" y="208"/>
                  </a:lnTo>
                  <a:lnTo>
                    <a:pt x="351" y="223"/>
                  </a:lnTo>
                  <a:lnTo>
                    <a:pt x="351" y="349"/>
                  </a:lnTo>
                  <a:lnTo>
                    <a:pt x="351" y="349"/>
                  </a:lnTo>
                  <a:lnTo>
                    <a:pt x="352" y="365"/>
                  </a:lnTo>
                  <a:lnTo>
                    <a:pt x="355" y="379"/>
                  </a:lnTo>
                  <a:lnTo>
                    <a:pt x="361" y="393"/>
                  </a:lnTo>
                  <a:lnTo>
                    <a:pt x="368" y="405"/>
                  </a:lnTo>
                  <a:lnTo>
                    <a:pt x="378" y="416"/>
                  </a:lnTo>
                  <a:lnTo>
                    <a:pt x="389" y="426"/>
                  </a:lnTo>
                  <a:lnTo>
                    <a:pt x="400" y="433"/>
                  </a:lnTo>
                  <a:lnTo>
                    <a:pt x="414" y="439"/>
                  </a:lnTo>
                  <a:lnTo>
                    <a:pt x="414" y="922"/>
                  </a:lnTo>
                  <a:lnTo>
                    <a:pt x="414" y="922"/>
                  </a:lnTo>
                  <a:lnTo>
                    <a:pt x="414" y="932"/>
                  </a:lnTo>
                  <a:lnTo>
                    <a:pt x="416" y="942"/>
                  </a:lnTo>
                  <a:lnTo>
                    <a:pt x="419" y="950"/>
                  </a:lnTo>
                  <a:lnTo>
                    <a:pt x="422" y="960"/>
                  </a:lnTo>
                  <a:lnTo>
                    <a:pt x="426" y="967"/>
                  </a:lnTo>
                  <a:lnTo>
                    <a:pt x="430" y="976"/>
                  </a:lnTo>
                  <a:lnTo>
                    <a:pt x="436" y="983"/>
                  </a:lnTo>
                  <a:lnTo>
                    <a:pt x="442" y="990"/>
                  </a:lnTo>
                  <a:lnTo>
                    <a:pt x="449" y="996"/>
                  </a:lnTo>
                  <a:lnTo>
                    <a:pt x="456" y="1002"/>
                  </a:lnTo>
                  <a:lnTo>
                    <a:pt x="464" y="1006"/>
                  </a:lnTo>
                  <a:lnTo>
                    <a:pt x="472" y="1010"/>
                  </a:lnTo>
                  <a:lnTo>
                    <a:pt x="481" y="1014"/>
                  </a:lnTo>
                  <a:lnTo>
                    <a:pt x="491" y="1016"/>
                  </a:lnTo>
                  <a:lnTo>
                    <a:pt x="500" y="1017"/>
                  </a:lnTo>
                  <a:lnTo>
                    <a:pt x="510" y="1018"/>
                  </a:lnTo>
                  <a:lnTo>
                    <a:pt x="510" y="1018"/>
                  </a:lnTo>
                  <a:lnTo>
                    <a:pt x="519" y="1017"/>
                  </a:lnTo>
                  <a:lnTo>
                    <a:pt x="529" y="1016"/>
                  </a:lnTo>
                  <a:lnTo>
                    <a:pt x="538" y="1014"/>
                  </a:lnTo>
                  <a:lnTo>
                    <a:pt x="546" y="1010"/>
                  </a:lnTo>
                  <a:lnTo>
                    <a:pt x="555" y="1006"/>
                  </a:lnTo>
                  <a:lnTo>
                    <a:pt x="562" y="1002"/>
                  </a:lnTo>
                  <a:lnTo>
                    <a:pt x="570" y="996"/>
                  </a:lnTo>
                  <a:lnTo>
                    <a:pt x="577" y="990"/>
                  </a:lnTo>
                  <a:lnTo>
                    <a:pt x="583" y="983"/>
                  </a:lnTo>
                  <a:lnTo>
                    <a:pt x="588" y="976"/>
                  </a:lnTo>
                  <a:lnTo>
                    <a:pt x="594" y="967"/>
                  </a:lnTo>
                  <a:lnTo>
                    <a:pt x="598" y="960"/>
                  </a:lnTo>
                  <a:lnTo>
                    <a:pt x="601" y="950"/>
                  </a:lnTo>
                  <a:lnTo>
                    <a:pt x="603" y="942"/>
                  </a:lnTo>
                  <a:lnTo>
                    <a:pt x="604" y="932"/>
                  </a:lnTo>
                  <a:lnTo>
                    <a:pt x="605" y="922"/>
                  </a:lnTo>
                  <a:lnTo>
                    <a:pt x="605" y="439"/>
                  </a:lnTo>
                  <a:lnTo>
                    <a:pt x="605" y="439"/>
                  </a:lnTo>
                  <a:lnTo>
                    <a:pt x="618" y="433"/>
                  </a:lnTo>
                  <a:lnTo>
                    <a:pt x="630" y="426"/>
                  </a:lnTo>
                  <a:lnTo>
                    <a:pt x="642" y="416"/>
                  </a:lnTo>
                  <a:lnTo>
                    <a:pt x="650" y="405"/>
                  </a:lnTo>
                  <a:lnTo>
                    <a:pt x="658" y="393"/>
                  </a:lnTo>
                  <a:lnTo>
                    <a:pt x="664" y="379"/>
                  </a:lnTo>
                  <a:lnTo>
                    <a:pt x="668" y="365"/>
                  </a:lnTo>
                  <a:lnTo>
                    <a:pt x="669" y="349"/>
                  </a:lnTo>
                  <a:lnTo>
                    <a:pt x="669" y="223"/>
                  </a:lnTo>
                  <a:lnTo>
                    <a:pt x="669" y="223"/>
                  </a:lnTo>
                  <a:lnTo>
                    <a:pt x="668" y="208"/>
                  </a:lnTo>
                  <a:lnTo>
                    <a:pt x="664" y="193"/>
                  </a:lnTo>
                  <a:lnTo>
                    <a:pt x="658" y="180"/>
                  </a:lnTo>
                  <a:lnTo>
                    <a:pt x="650" y="167"/>
                  </a:lnTo>
                  <a:lnTo>
                    <a:pt x="642" y="156"/>
                  </a:lnTo>
                  <a:lnTo>
                    <a:pt x="630" y="147"/>
                  </a:lnTo>
                  <a:lnTo>
                    <a:pt x="618" y="139"/>
                  </a:lnTo>
                  <a:lnTo>
                    <a:pt x="605" y="133"/>
                  </a:lnTo>
                  <a:lnTo>
                    <a:pt x="605" y="133"/>
                  </a:lnTo>
                  <a:close/>
                  <a:moveTo>
                    <a:pt x="478" y="95"/>
                  </a:moveTo>
                  <a:lnTo>
                    <a:pt x="478" y="95"/>
                  </a:lnTo>
                  <a:lnTo>
                    <a:pt x="479" y="89"/>
                  </a:lnTo>
                  <a:lnTo>
                    <a:pt x="480" y="83"/>
                  </a:lnTo>
                  <a:lnTo>
                    <a:pt x="483" y="78"/>
                  </a:lnTo>
                  <a:lnTo>
                    <a:pt x="487" y="73"/>
                  </a:lnTo>
                  <a:lnTo>
                    <a:pt x="492" y="69"/>
                  </a:lnTo>
                  <a:lnTo>
                    <a:pt x="497" y="66"/>
                  </a:lnTo>
                  <a:lnTo>
                    <a:pt x="503" y="64"/>
                  </a:lnTo>
                  <a:lnTo>
                    <a:pt x="510" y="64"/>
                  </a:lnTo>
                  <a:lnTo>
                    <a:pt x="510" y="64"/>
                  </a:lnTo>
                  <a:lnTo>
                    <a:pt x="516" y="64"/>
                  </a:lnTo>
                  <a:lnTo>
                    <a:pt x="522" y="66"/>
                  </a:lnTo>
                  <a:lnTo>
                    <a:pt x="527" y="69"/>
                  </a:lnTo>
                  <a:lnTo>
                    <a:pt x="532" y="73"/>
                  </a:lnTo>
                  <a:lnTo>
                    <a:pt x="536" y="78"/>
                  </a:lnTo>
                  <a:lnTo>
                    <a:pt x="539" y="83"/>
                  </a:lnTo>
                  <a:lnTo>
                    <a:pt x="541" y="89"/>
                  </a:lnTo>
                  <a:lnTo>
                    <a:pt x="541" y="95"/>
                  </a:lnTo>
                  <a:lnTo>
                    <a:pt x="541" y="127"/>
                  </a:lnTo>
                  <a:lnTo>
                    <a:pt x="478" y="127"/>
                  </a:lnTo>
                  <a:lnTo>
                    <a:pt x="478" y="95"/>
                  </a:lnTo>
                  <a:close/>
                  <a:moveTo>
                    <a:pt x="541" y="922"/>
                  </a:moveTo>
                  <a:lnTo>
                    <a:pt x="541" y="922"/>
                  </a:lnTo>
                  <a:lnTo>
                    <a:pt x="541" y="929"/>
                  </a:lnTo>
                  <a:lnTo>
                    <a:pt x="539" y="935"/>
                  </a:lnTo>
                  <a:lnTo>
                    <a:pt x="536" y="941"/>
                  </a:lnTo>
                  <a:lnTo>
                    <a:pt x="532" y="945"/>
                  </a:lnTo>
                  <a:lnTo>
                    <a:pt x="527" y="949"/>
                  </a:lnTo>
                  <a:lnTo>
                    <a:pt x="522" y="951"/>
                  </a:lnTo>
                  <a:lnTo>
                    <a:pt x="516" y="953"/>
                  </a:lnTo>
                  <a:lnTo>
                    <a:pt x="510" y="954"/>
                  </a:lnTo>
                  <a:lnTo>
                    <a:pt x="510" y="954"/>
                  </a:lnTo>
                  <a:lnTo>
                    <a:pt x="503" y="953"/>
                  </a:lnTo>
                  <a:lnTo>
                    <a:pt x="497" y="951"/>
                  </a:lnTo>
                  <a:lnTo>
                    <a:pt x="492" y="949"/>
                  </a:lnTo>
                  <a:lnTo>
                    <a:pt x="487" y="945"/>
                  </a:lnTo>
                  <a:lnTo>
                    <a:pt x="483" y="941"/>
                  </a:lnTo>
                  <a:lnTo>
                    <a:pt x="480" y="935"/>
                  </a:lnTo>
                  <a:lnTo>
                    <a:pt x="479" y="929"/>
                  </a:lnTo>
                  <a:lnTo>
                    <a:pt x="478" y="922"/>
                  </a:lnTo>
                  <a:lnTo>
                    <a:pt x="478" y="445"/>
                  </a:lnTo>
                  <a:lnTo>
                    <a:pt x="541" y="445"/>
                  </a:lnTo>
                  <a:lnTo>
                    <a:pt x="541" y="922"/>
                  </a:lnTo>
                  <a:close/>
                  <a:moveTo>
                    <a:pt x="605" y="349"/>
                  </a:moveTo>
                  <a:lnTo>
                    <a:pt x="605" y="349"/>
                  </a:lnTo>
                  <a:lnTo>
                    <a:pt x="604" y="356"/>
                  </a:lnTo>
                  <a:lnTo>
                    <a:pt x="602" y="362"/>
                  </a:lnTo>
                  <a:lnTo>
                    <a:pt x="600" y="368"/>
                  </a:lnTo>
                  <a:lnTo>
                    <a:pt x="596" y="372"/>
                  </a:lnTo>
                  <a:lnTo>
                    <a:pt x="591" y="376"/>
                  </a:lnTo>
                  <a:lnTo>
                    <a:pt x="586" y="379"/>
                  </a:lnTo>
                  <a:lnTo>
                    <a:pt x="580" y="380"/>
                  </a:lnTo>
                  <a:lnTo>
                    <a:pt x="573" y="382"/>
                  </a:lnTo>
                  <a:lnTo>
                    <a:pt x="445" y="382"/>
                  </a:lnTo>
                  <a:lnTo>
                    <a:pt x="445" y="382"/>
                  </a:lnTo>
                  <a:lnTo>
                    <a:pt x="439" y="380"/>
                  </a:lnTo>
                  <a:lnTo>
                    <a:pt x="434" y="379"/>
                  </a:lnTo>
                  <a:lnTo>
                    <a:pt x="428" y="376"/>
                  </a:lnTo>
                  <a:lnTo>
                    <a:pt x="424" y="372"/>
                  </a:lnTo>
                  <a:lnTo>
                    <a:pt x="420" y="368"/>
                  </a:lnTo>
                  <a:lnTo>
                    <a:pt x="416" y="362"/>
                  </a:lnTo>
                  <a:lnTo>
                    <a:pt x="414" y="356"/>
                  </a:lnTo>
                  <a:lnTo>
                    <a:pt x="414" y="349"/>
                  </a:lnTo>
                  <a:lnTo>
                    <a:pt x="414" y="223"/>
                  </a:lnTo>
                  <a:lnTo>
                    <a:pt x="414" y="223"/>
                  </a:lnTo>
                  <a:lnTo>
                    <a:pt x="414" y="216"/>
                  </a:lnTo>
                  <a:lnTo>
                    <a:pt x="416" y="210"/>
                  </a:lnTo>
                  <a:lnTo>
                    <a:pt x="420" y="205"/>
                  </a:lnTo>
                  <a:lnTo>
                    <a:pt x="424" y="200"/>
                  </a:lnTo>
                  <a:lnTo>
                    <a:pt x="428" y="196"/>
                  </a:lnTo>
                  <a:lnTo>
                    <a:pt x="434" y="194"/>
                  </a:lnTo>
                  <a:lnTo>
                    <a:pt x="439" y="192"/>
                  </a:lnTo>
                  <a:lnTo>
                    <a:pt x="445" y="191"/>
                  </a:lnTo>
                  <a:lnTo>
                    <a:pt x="573" y="191"/>
                  </a:lnTo>
                  <a:lnTo>
                    <a:pt x="573" y="191"/>
                  </a:lnTo>
                  <a:lnTo>
                    <a:pt x="580" y="192"/>
                  </a:lnTo>
                  <a:lnTo>
                    <a:pt x="586" y="194"/>
                  </a:lnTo>
                  <a:lnTo>
                    <a:pt x="591" y="196"/>
                  </a:lnTo>
                  <a:lnTo>
                    <a:pt x="596" y="200"/>
                  </a:lnTo>
                  <a:lnTo>
                    <a:pt x="600" y="205"/>
                  </a:lnTo>
                  <a:lnTo>
                    <a:pt x="602" y="210"/>
                  </a:lnTo>
                  <a:lnTo>
                    <a:pt x="604" y="216"/>
                  </a:lnTo>
                  <a:lnTo>
                    <a:pt x="605" y="223"/>
                  </a:lnTo>
                  <a:lnTo>
                    <a:pt x="605" y="349"/>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50" name="组合 49"/>
          <p:cNvGrpSpPr/>
          <p:nvPr/>
        </p:nvGrpSpPr>
        <p:grpSpPr>
          <a:xfrm>
            <a:off x="916306" y="5037464"/>
            <a:ext cx="647916" cy="648000"/>
            <a:chOff x="769156" y="5114345"/>
            <a:chExt cx="648000" cy="648000"/>
          </a:xfrm>
        </p:grpSpPr>
        <p:sp>
          <p:nvSpPr>
            <p:cNvPr id="33" name="椭圆 32"/>
            <p:cNvSpPr/>
            <p:nvPr/>
          </p:nvSpPr>
          <p:spPr>
            <a:xfrm>
              <a:off x="769156" y="5114345"/>
              <a:ext cx="648000" cy="648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46" name="Freeform 80"/>
            <p:cNvSpPr>
              <a:spLocks noEditPoints="1"/>
            </p:cNvSpPr>
            <p:nvPr/>
          </p:nvSpPr>
          <p:spPr bwMode="auto">
            <a:xfrm>
              <a:off x="932025" y="5276420"/>
              <a:ext cx="322263" cy="323850"/>
            </a:xfrm>
            <a:custGeom>
              <a:avLst/>
              <a:gdLst>
                <a:gd name="T0" fmla="*/ 1017 w 1017"/>
                <a:gd name="T1" fmla="*/ 28 h 1017"/>
                <a:gd name="T2" fmla="*/ 1017 w 1017"/>
                <a:gd name="T3" fmla="*/ 25 h 1017"/>
                <a:gd name="T4" fmla="*/ 1015 w 1017"/>
                <a:gd name="T5" fmla="*/ 19 h 1017"/>
                <a:gd name="T6" fmla="*/ 1014 w 1017"/>
                <a:gd name="T7" fmla="*/ 17 h 1017"/>
                <a:gd name="T8" fmla="*/ 1011 w 1017"/>
                <a:gd name="T9" fmla="*/ 12 h 1017"/>
                <a:gd name="T10" fmla="*/ 1008 w 1017"/>
                <a:gd name="T11" fmla="*/ 9 h 1017"/>
                <a:gd name="T12" fmla="*/ 1005 w 1017"/>
                <a:gd name="T13" fmla="*/ 6 h 1017"/>
                <a:gd name="T14" fmla="*/ 1003 w 1017"/>
                <a:gd name="T15" fmla="*/ 5 h 1017"/>
                <a:gd name="T16" fmla="*/ 1002 w 1017"/>
                <a:gd name="T17" fmla="*/ 4 h 1017"/>
                <a:gd name="T18" fmla="*/ 1002 w 1017"/>
                <a:gd name="T19" fmla="*/ 4 h 1017"/>
                <a:gd name="T20" fmla="*/ 995 w 1017"/>
                <a:gd name="T21" fmla="*/ 1 h 1017"/>
                <a:gd name="T22" fmla="*/ 991 w 1017"/>
                <a:gd name="T23" fmla="*/ 0 h 1017"/>
                <a:gd name="T24" fmla="*/ 984 w 1017"/>
                <a:gd name="T25" fmla="*/ 0 h 1017"/>
                <a:gd name="T26" fmla="*/ 983 w 1017"/>
                <a:gd name="T27" fmla="*/ 0 h 1017"/>
                <a:gd name="T28" fmla="*/ 977 w 1017"/>
                <a:gd name="T29" fmla="*/ 1 h 1017"/>
                <a:gd name="T30" fmla="*/ 973 w 1017"/>
                <a:gd name="T31" fmla="*/ 2 h 1017"/>
                <a:gd name="T32" fmla="*/ 968 w 1017"/>
                <a:gd name="T33" fmla="*/ 5 h 1017"/>
                <a:gd name="T34" fmla="*/ 968 w 1017"/>
                <a:gd name="T35" fmla="*/ 5 h 1017"/>
                <a:gd name="T36" fmla="*/ 10 w 1017"/>
                <a:gd name="T37" fmla="*/ 676 h 1017"/>
                <a:gd name="T38" fmla="*/ 1 w 1017"/>
                <a:gd name="T39" fmla="*/ 689 h 1017"/>
                <a:gd name="T40" fmla="*/ 0 w 1017"/>
                <a:gd name="T41" fmla="*/ 704 h 1017"/>
                <a:gd name="T42" fmla="*/ 3 w 1017"/>
                <a:gd name="T43" fmla="*/ 713 h 1017"/>
                <a:gd name="T44" fmla="*/ 13 w 1017"/>
                <a:gd name="T45" fmla="*/ 724 h 1017"/>
                <a:gd name="T46" fmla="*/ 27 w 1017"/>
                <a:gd name="T47" fmla="*/ 731 h 1017"/>
                <a:gd name="T48" fmla="*/ 350 w 1017"/>
                <a:gd name="T49" fmla="*/ 985 h 1017"/>
                <a:gd name="T50" fmla="*/ 351 w 1017"/>
                <a:gd name="T51" fmla="*/ 988 h 1017"/>
                <a:gd name="T52" fmla="*/ 354 w 1017"/>
                <a:gd name="T53" fmla="*/ 1000 h 1017"/>
                <a:gd name="T54" fmla="*/ 357 w 1017"/>
                <a:gd name="T55" fmla="*/ 1005 h 1017"/>
                <a:gd name="T56" fmla="*/ 365 w 1017"/>
                <a:gd name="T57" fmla="*/ 1012 h 1017"/>
                <a:gd name="T58" fmla="*/ 368 w 1017"/>
                <a:gd name="T59" fmla="*/ 1014 h 1017"/>
                <a:gd name="T60" fmla="*/ 376 w 1017"/>
                <a:gd name="T61" fmla="*/ 1016 h 1017"/>
                <a:gd name="T62" fmla="*/ 382 w 1017"/>
                <a:gd name="T63" fmla="*/ 1017 h 1017"/>
                <a:gd name="T64" fmla="*/ 393 w 1017"/>
                <a:gd name="T65" fmla="*/ 1015 h 1017"/>
                <a:gd name="T66" fmla="*/ 399 w 1017"/>
                <a:gd name="T67" fmla="*/ 1012 h 1017"/>
                <a:gd name="T68" fmla="*/ 405 w 1017"/>
                <a:gd name="T69" fmla="*/ 1006 h 1017"/>
                <a:gd name="T70" fmla="*/ 524 w 1017"/>
                <a:gd name="T71" fmla="*/ 821 h 1017"/>
                <a:gd name="T72" fmla="*/ 876 w 1017"/>
                <a:gd name="T73" fmla="*/ 1013 h 1017"/>
                <a:gd name="T74" fmla="*/ 891 w 1017"/>
                <a:gd name="T75" fmla="*/ 1017 h 1017"/>
                <a:gd name="T76" fmla="*/ 906 w 1017"/>
                <a:gd name="T77" fmla="*/ 1013 h 1017"/>
                <a:gd name="T78" fmla="*/ 921 w 1017"/>
                <a:gd name="T79" fmla="*/ 996 h 1017"/>
                <a:gd name="T80" fmla="*/ 1017 w 1017"/>
                <a:gd name="T81" fmla="*/ 34 h 1017"/>
                <a:gd name="T82" fmla="*/ 367 w 1017"/>
                <a:gd name="T83" fmla="*/ 667 h 1017"/>
                <a:gd name="T84" fmla="*/ 367 w 1017"/>
                <a:gd name="T85" fmla="*/ 667 h 1017"/>
                <a:gd name="T86" fmla="*/ 760 w 1017"/>
                <a:gd name="T87" fmla="*/ 328 h 1017"/>
                <a:gd name="T88" fmla="*/ 557 w 1017"/>
                <a:gd name="T89" fmla="*/ 767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7" h="1017">
                  <a:moveTo>
                    <a:pt x="1017" y="31"/>
                  </a:moveTo>
                  <a:lnTo>
                    <a:pt x="1017" y="31"/>
                  </a:lnTo>
                  <a:lnTo>
                    <a:pt x="1017" y="28"/>
                  </a:lnTo>
                  <a:lnTo>
                    <a:pt x="1017" y="28"/>
                  </a:lnTo>
                  <a:lnTo>
                    <a:pt x="1017" y="25"/>
                  </a:lnTo>
                  <a:lnTo>
                    <a:pt x="1017" y="25"/>
                  </a:lnTo>
                  <a:lnTo>
                    <a:pt x="1016" y="23"/>
                  </a:lnTo>
                  <a:lnTo>
                    <a:pt x="1016" y="23"/>
                  </a:lnTo>
                  <a:lnTo>
                    <a:pt x="1015" y="19"/>
                  </a:lnTo>
                  <a:lnTo>
                    <a:pt x="1015" y="19"/>
                  </a:lnTo>
                  <a:lnTo>
                    <a:pt x="1014" y="17"/>
                  </a:lnTo>
                  <a:lnTo>
                    <a:pt x="1014" y="17"/>
                  </a:lnTo>
                  <a:lnTo>
                    <a:pt x="1013" y="15"/>
                  </a:lnTo>
                  <a:lnTo>
                    <a:pt x="1013" y="15"/>
                  </a:lnTo>
                  <a:lnTo>
                    <a:pt x="1011" y="12"/>
                  </a:lnTo>
                  <a:lnTo>
                    <a:pt x="1011" y="12"/>
                  </a:lnTo>
                  <a:lnTo>
                    <a:pt x="1008" y="9"/>
                  </a:lnTo>
                  <a:lnTo>
                    <a:pt x="1008" y="9"/>
                  </a:lnTo>
                  <a:lnTo>
                    <a:pt x="1006" y="7"/>
                  </a:lnTo>
                  <a:lnTo>
                    <a:pt x="1006" y="7"/>
                  </a:lnTo>
                  <a:lnTo>
                    <a:pt x="1005" y="6"/>
                  </a:lnTo>
                  <a:lnTo>
                    <a:pt x="1005" y="6"/>
                  </a:lnTo>
                  <a:lnTo>
                    <a:pt x="1003" y="5"/>
                  </a:lnTo>
                  <a:lnTo>
                    <a:pt x="1003" y="5"/>
                  </a:lnTo>
                  <a:lnTo>
                    <a:pt x="1002" y="4"/>
                  </a:lnTo>
                  <a:lnTo>
                    <a:pt x="1002" y="4"/>
                  </a:lnTo>
                  <a:lnTo>
                    <a:pt x="1002" y="4"/>
                  </a:lnTo>
                  <a:lnTo>
                    <a:pt x="1002" y="4"/>
                  </a:lnTo>
                  <a:lnTo>
                    <a:pt x="1002" y="4"/>
                  </a:lnTo>
                  <a:lnTo>
                    <a:pt x="1002" y="4"/>
                  </a:lnTo>
                  <a:lnTo>
                    <a:pt x="998" y="2"/>
                  </a:lnTo>
                  <a:lnTo>
                    <a:pt x="998" y="2"/>
                  </a:lnTo>
                  <a:lnTo>
                    <a:pt x="995" y="1"/>
                  </a:lnTo>
                  <a:lnTo>
                    <a:pt x="995" y="1"/>
                  </a:lnTo>
                  <a:lnTo>
                    <a:pt x="991" y="0"/>
                  </a:lnTo>
                  <a:lnTo>
                    <a:pt x="991" y="0"/>
                  </a:lnTo>
                  <a:lnTo>
                    <a:pt x="988" y="0"/>
                  </a:lnTo>
                  <a:lnTo>
                    <a:pt x="988" y="0"/>
                  </a:lnTo>
                  <a:lnTo>
                    <a:pt x="984" y="0"/>
                  </a:lnTo>
                  <a:lnTo>
                    <a:pt x="984" y="0"/>
                  </a:lnTo>
                  <a:lnTo>
                    <a:pt x="983" y="0"/>
                  </a:lnTo>
                  <a:lnTo>
                    <a:pt x="983" y="0"/>
                  </a:lnTo>
                  <a:lnTo>
                    <a:pt x="981" y="0"/>
                  </a:lnTo>
                  <a:lnTo>
                    <a:pt x="981" y="0"/>
                  </a:lnTo>
                  <a:lnTo>
                    <a:pt x="977" y="1"/>
                  </a:lnTo>
                  <a:lnTo>
                    <a:pt x="977" y="1"/>
                  </a:lnTo>
                  <a:lnTo>
                    <a:pt x="973" y="2"/>
                  </a:lnTo>
                  <a:lnTo>
                    <a:pt x="973" y="2"/>
                  </a:lnTo>
                  <a:lnTo>
                    <a:pt x="971" y="3"/>
                  </a:lnTo>
                  <a:lnTo>
                    <a:pt x="971" y="3"/>
                  </a:lnTo>
                  <a:lnTo>
                    <a:pt x="968" y="5"/>
                  </a:lnTo>
                  <a:lnTo>
                    <a:pt x="968" y="5"/>
                  </a:lnTo>
                  <a:lnTo>
                    <a:pt x="968" y="5"/>
                  </a:lnTo>
                  <a:lnTo>
                    <a:pt x="968" y="5"/>
                  </a:lnTo>
                  <a:lnTo>
                    <a:pt x="14" y="673"/>
                  </a:lnTo>
                  <a:lnTo>
                    <a:pt x="14" y="673"/>
                  </a:lnTo>
                  <a:lnTo>
                    <a:pt x="10" y="676"/>
                  </a:lnTo>
                  <a:lnTo>
                    <a:pt x="6" y="680"/>
                  </a:lnTo>
                  <a:lnTo>
                    <a:pt x="3" y="684"/>
                  </a:lnTo>
                  <a:lnTo>
                    <a:pt x="1" y="689"/>
                  </a:lnTo>
                  <a:lnTo>
                    <a:pt x="0" y="693"/>
                  </a:lnTo>
                  <a:lnTo>
                    <a:pt x="0" y="698"/>
                  </a:lnTo>
                  <a:lnTo>
                    <a:pt x="0" y="704"/>
                  </a:lnTo>
                  <a:lnTo>
                    <a:pt x="1" y="708"/>
                  </a:lnTo>
                  <a:lnTo>
                    <a:pt x="1" y="708"/>
                  </a:lnTo>
                  <a:lnTo>
                    <a:pt x="3" y="713"/>
                  </a:lnTo>
                  <a:lnTo>
                    <a:pt x="6" y="718"/>
                  </a:lnTo>
                  <a:lnTo>
                    <a:pt x="10" y="721"/>
                  </a:lnTo>
                  <a:lnTo>
                    <a:pt x="13" y="724"/>
                  </a:lnTo>
                  <a:lnTo>
                    <a:pt x="17" y="727"/>
                  </a:lnTo>
                  <a:lnTo>
                    <a:pt x="21" y="730"/>
                  </a:lnTo>
                  <a:lnTo>
                    <a:pt x="27" y="731"/>
                  </a:lnTo>
                  <a:lnTo>
                    <a:pt x="32" y="731"/>
                  </a:lnTo>
                  <a:lnTo>
                    <a:pt x="350" y="731"/>
                  </a:lnTo>
                  <a:lnTo>
                    <a:pt x="350" y="985"/>
                  </a:lnTo>
                  <a:lnTo>
                    <a:pt x="350" y="985"/>
                  </a:lnTo>
                  <a:lnTo>
                    <a:pt x="351" y="988"/>
                  </a:lnTo>
                  <a:lnTo>
                    <a:pt x="351" y="988"/>
                  </a:lnTo>
                  <a:lnTo>
                    <a:pt x="352" y="995"/>
                  </a:lnTo>
                  <a:lnTo>
                    <a:pt x="352" y="995"/>
                  </a:lnTo>
                  <a:lnTo>
                    <a:pt x="354" y="1000"/>
                  </a:lnTo>
                  <a:lnTo>
                    <a:pt x="354" y="1000"/>
                  </a:lnTo>
                  <a:lnTo>
                    <a:pt x="357" y="1005"/>
                  </a:lnTo>
                  <a:lnTo>
                    <a:pt x="357" y="1005"/>
                  </a:lnTo>
                  <a:lnTo>
                    <a:pt x="362" y="1010"/>
                  </a:lnTo>
                  <a:lnTo>
                    <a:pt x="362" y="1010"/>
                  </a:lnTo>
                  <a:lnTo>
                    <a:pt x="365" y="1012"/>
                  </a:lnTo>
                  <a:lnTo>
                    <a:pt x="365" y="1012"/>
                  </a:lnTo>
                  <a:lnTo>
                    <a:pt x="368" y="1014"/>
                  </a:lnTo>
                  <a:lnTo>
                    <a:pt x="368" y="1014"/>
                  </a:lnTo>
                  <a:lnTo>
                    <a:pt x="370" y="1015"/>
                  </a:lnTo>
                  <a:lnTo>
                    <a:pt x="370" y="1015"/>
                  </a:lnTo>
                  <a:lnTo>
                    <a:pt x="376" y="1016"/>
                  </a:lnTo>
                  <a:lnTo>
                    <a:pt x="382" y="1017"/>
                  </a:lnTo>
                  <a:lnTo>
                    <a:pt x="382" y="1017"/>
                  </a:lnTo>
                  <a:lnTo>
                    <a:pt x="382" y="1017"/>
                  </a:lnTo>
                  <a:lnTo>
                    <a:pt x="387" y="1016"/>
                  </a:lnTo>
                  <a:lnTo>
                    <a:pt x="393" y="1015"/>
                  </a:lnTo>
                  <a:lnTo>
                    <a:pt x="393" y="1015"/>
                  </a:lnTo>
                  <a:lnTo>
                    <a:pt x="395" y="1014"/>
                  </a:lnTo>
                  <a:lnTo>
                    <a:pt x="395" y="1014"/>
                  </a:lnTo>
                  <a:lnTo>
                    <a:pt x="399" y="1012"/>
                  </a:lnTo>
                  <a:lnTo>
                    <a:pt x="403" y="1007"/>
                  </a:lnTo>
                  <a:lnTo>
                    <a:pt x="403" y="1007"/>
                  </a:lnTo>
                  <a:lnTo>
                    <a:pt x="405" y="1006"/>
                  </a:lnTo>
                  <a:lnTo>
                    <a:pt x="405" y="1006"/>
                  </a:lnTo>
                  <a:lnTo>
                    <a:pt x="409" y="1002"/>
                  </a:lnTo>
                  <a:lnTo>
                    <a:pt x="524" y="821"/>
                  </a:lnTo>
                  <a:lnTo>
                    <a:pt x="524" y="821"/>
                  </a:lnTo>
                  <a:lnTo>
                    <a:pt x="526" y="822"/>
                  </a:lnTo>
                  <a:lnTo>
                    <a:pt x="876" y="1013"/>
                  </a:lnTo>
                  <a:lnTo>
                    <a:pt x="876" y="1013"/>
                  </a:lnTo>
                  <a:lnTo>
                    <a:pt x="883" y="1016"/>
                  </a:lnTo>
                  <a:lnTo>
                    <a:pt x="891" y="1017"/>
                  </a:lnTo>
                  <a:lnTo>
                    <a:pt x="898" y="1016"/>
                  </a:lnTo>
                  <a:lnTo>
                    <a:pt x="906" y="1013"/>
                  </a:lnTo>
                  <a:lnTo>
                    <a:pt x="906" y="1013"/>
                  </a:lnTo>
                  <a:lnTo>
                    <a:pt x="912" y="1009"/>
                  </a:lnTo>
                  <a:lnTo>
                    <a:pt x="917" y="1003"/>
                  </a:lnTo>
                  <a:lnTo>
                    <a:pt x="921" y="996"/>
                  </a:lnTo>
                  <a:lnTo>
                    <a:pt x="922" y="988"/>
                  </a:lnTo>
                  <a:lnTo>
                    <a:pt x="1017" y="34"/>
                  </a:lnTo>
                  <a:lnTo>
                    <a:pt x="1017" y="34"/>
                  </a:lnTo>
                  <a:lnTo>
                    <a:pt x="1017" y="31"/>
                  </a:lnTo>
                  <a:lnTo>
                    <a:pt x="1017" y="31"/>
                  </a:lnTo>
                  <a:close/>
                  <a:moveTo>
                    <a:pt x="367" y="667"/>
                  </a:moveTo>
                  <a:lnTo>
                    <a:pt x="133" y="667"/>
                  </a:lnTo>
                  <a:lnTo>
                    <a:pt x="773" y="219"/>
                  </a:lnTo>
                  <a:lnTo>
                    <a:pt x="367" y="667"/>
                  </a:lnTo>
                  <a:close/>
                  <a:moveTo>
                    <a:pt x="413" y="875"/>
                  </a:moveTo>
                  <a:lnTo>
                    <a:pt x="413" y="711"/>
                  </a:lnTo>
                  <a:lnTo>
                    <a:pt x="760" y="328"/>
                  </a:lnTo>
                  <a:lnTo>
                    <a:pt x="413" y="875"/>
                  </a:lnTo>
                  <a:close/>
                  <a:moveTo>
                    <a:pt x="864" y="934"/>
                  </a:moveTo>
                  <a:lnTo>
                    <a:pt x="557" y="767"/>
                  </a:lnTo>
                  <a:lnTo>
                    <a:pt x="941" y="162"/>
                  </a:lnTo>
                  <a:lnTo>
                    <a:pt x="864" y="934"/>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51" name="组合 50"/>
          <p:cNvGrpSpPr/>
          <p:nvPr/>
        </p:nvGrpSpPr>
        <p:grpSpPr>
          <a:xfrm>
            <a:off x="10920692" y="5037464"/>
            <a:ext cx="647916" cy="648000"/>
            <a:chOff x="10774845" y="5114345"/>
            <a:chExt cx="648000" cy="648000"/>
          </a:xfrm>
        </p:grpSpPr>
        <p:sp>
          <p:nvSpPr>
            <p:cNvPr id="37" name="椭圆 36"/>
            <p:cNvSpPr/>
            <p:nvPr/>
          </p:nvSpPr>
          <p:spPr>
            <a:xfrm>
              <a:off x="10774845" y="5114345"/>
              <a:ext cx="648000" cy="6480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47" name="Freeform 92"/>
            <p:cNvSpPr>
              <a:spLocks noEditPoints="1"/>
            </p:cNvSpPr>
            <p:nvPr/>
          </p:nvSpPr>
          <p:spPr bwMode="auto">
            <a:xfrm>
              <a:off x="10936920" y="5297058"/>
              <a:ext cx="323850" cy="282575"/>
            </a:xfrm>
            <a:custGeom>
              <a:avLst/>
              <a:gdLst>
                <a:gd name="T0" fmla="*/ 359 w 1018"/>
                <a:gd name="T1" fmla="*/ 20 h 890"/>
                <a:gd name="T2" fmla="*/ 186 w 1018"/>
                <a:gd name="T3" fmla="*/ 102 h 890"/>
                <a:gd name="T4" fmla="*/ 62 w 1018"/>
                <a:gd name="T5" fmla="*/ 233 h 890"/>
                <a:gd name="T6" fmla="*/ 3 w 1018"/>
                <a:gd name="T7" fmla="*/ 400 h 890"/>
                <a:gd name="T8" fmla="*/ 16 w 1018"/>
                <a:gd name="T9" fmla="*/ 557 h 890"/>
                <a:gd name="T10" fmla="*/ 102 w 1018"/>
                <a:gd name="T11" fmla="*/ 711 h 890"/>
                <a:gd name="T12" fmla="*/ 246 w 1018"/>
                <a:gd name="T13" fmla="*/ 826 h 890"/>
                <a:gd name="T14" fmla="*/ 433 w 1018"/>
                <a:gd name="T15" fmla="*/ 885 h 890"/>
                <a:gd name="T16" fmla="*/ 612 w 1018"/>
                <a:gd name="T17" fmla="*/ 882 h 890"/>
                <a:gd name="T18" fmla="*/ 794 w 1018"/>
                <a:gd name="T19" fmla="*/ 814 h 890"/>
                <a:gd name="T20" fmla="*/ 931 w 1018"/>
                <a:gd name="T21" fmla="*/ 694 h 890"/>
                <a:gd name="T22" fmla="*/ 1008 w 1018"/>
                <a:gd name="T23" fmla="*/ 535 h 890"/>
                <a:gd name="T24" fmla="*/ 1013 w 1018"/>
                <a:gd name="T25" fmla="*/ 378 h 890"/>
                <a:gd name="T26" fmla="*/ 944 w 1018"/>
                <a:gd name="T27" fmla="*/ 214 h 890"/>
                <a:gd name="T28" fmla="*/ 813 w 1018"/>
                <a:gd name="T29" fmla="*/ 89 h 890"/>
                <a:gd name="T30" fmla="*/ 636 w 1018"/>
                <a:gd name="T31" fmla="*/ 14 h 890"/>
                <a:gd name="T32" fmla="*/ 330 w 1018"/>
                <a:gd name="T33" fmla="*/ 96 h 890"/>
                <a:gd name="T34" fmla="*/ 230 w 1018"/>
                <a:gd name="T35" fmla="*/ 149 h 890"/>
                <a:gd name="T36" fmla="*/ 195 w 1018"/>
                <a:gd name="T37" fmla="*/ 204 h 890"/>
                <a:gd name="T38" fmla="*/ 234 w 1018"/>
                <a:gd name="T39" fmla="*/ 321 h 890"/>
                <a:gd name="T40" fmla="*/ 71 w 1018"/>
                <a:gd name="T41" fmla="*/ 382 h 890"/>
                <a:gd name="T42" fmla="*/ 117 w 1018"/>
                <a:gd name="T43" fmla="*/ 266 h 890"/>
                <a:gd name="T44" fmla="*/ 224 w 1018"/>
                <a:gd name="T45" fmla="*/ 477 h 890"/>
                <a:gd name="T46" fmla="*/ 249 w 1018"/>
                <a:gd name="T47" fmla="*/ 634 h 890"/>
                <a:gd name="T48" fmla="*/ 155 w 1018"/>
                <a:gd name="T49" fmla="*/ 675 h 890"/>
                <a:gd name="T50" fmla="*/ 88 w 1018"/>
                <a:gd name="T51" fmla="*/ 569 h 890"/>
                <a:gd name="T52" fmla="*/ 230 w 1018"/>
                <a:gd name="T53" fmla="*/ 741 h 890"/>
                <a:gd name="T54" fmla="*/ 330 w 1018"/>
                <a:gd name="T55" fmla="*/ 794 h 890"/>
                <a:gd name="T56" fmla="*/ 478 w 1018"/>
                <a:gd name="T57" fmla="*/ 822 h 890"/>
                <a:gd name="T58" fmla="*/ 385 w 1018"/>
                <a:gd name="T59" fmla="*/ 760 h 890"/>
                <a:gd name="T60" fmla="*/ 478 w 1018"/>
                <a:gd name="T61" fmla="*/ 669 h 890"/>
                <a:gd name="T62" fmla="*/ 335 w 1018"/>
                <a:gd name="T63" fmla="*/ 626 h 890"/>
                <a:gd name="T64" fmla="*/ 291 w 1018"/>
                <a:gd name="T65" fmla="*/ 518 h 890"/>
                <a:gd name="T66" fmla="*/ 289 w 1018"/>
                <a:gd name="T67" fmla="*/ 393 h 890"/>
                <a:gd name="T68" fmla="*/ 317 w 1018"/>
                <a:gd name="T69" fmla="*/ 258 h 890"/>
                <a:gd name="T70" fmla="*/ 478 w 1018"/>
                <a:gd name="T71" fmla="*/ 221 h 890"/>
                <a:gd name="T72" fmla="*/ 385 w 1018"/>
                <a:gd name="T73" fmla="*/ 131 h 890"/>
                <a:gd name="T74" fmla="*/ 478 w 1018"/>
                <a:gd name="T75" fmla="*/ 69 h 890"/>
                <a:gd name="T76" fmla="*/ 785 w 1018"/>
                <a:gd name="T77" fmla="*/ 321 h 890"/>
                <a:gd name="T78" fmla="*/ 823 w 1018"/>
                <a:gd name="T79" fmla="*/ 204 h 890"/>
                <a:gd name="T80" fmla="*/ 910 w 1018"/>
                <a:gd name="T81" fmla="*/ 280 h 890"/>
                <a:gd name="T82" fmla="*/ 951 w 1018"/>
                <a:gd name="T83" fmla="*/ 398 h 890"/>
                <a:gd name="T84" fmla="*/ 728 w 1018"/>
                <a:gd name="T85" fmla="*/ 154 h 890"/>
                <a:gd name="T86" fmla="*/ 790 w 1018"/>
                <a:gd name="T87" fmla="*/ 149 h 890"/>
                <a:gd name="T88" fmla="*/ 590 w 1018"/>
                <a:gd name="T89" fmla="*/ 91 h 890"/>
                <a:gd name="T90" fmla="*/ 645 w 1018"/>
                <a:gd name="T91" fmla="*/ 207 h 890"/>
                <a:gd name="T92" fmla="*/ 625 w 1018"/>
                <a:gd name="T93" fmla="*/ 277 h 890"/>
                <a:gd name="T94" fmla="*/ 721 w 1018"/>
                <a:gd name="T95" fmla="*/ 332 h 890"/>
                <a:gd name="T96" fmla="*/ 731 w 1018"/>
                <a:gd name="T97" fmla="*/ 477 h 890"/>
                <a:gd name="T98" fmla="*/ 708 w 1018"/>
                <a:gd name="T99" fmla="*/ 615 h 890"/>
                <a:gd name="T100" fmla="*/ 541 w 1018"/>
                <a:gd name="T101" fmla="*/ 477 h 890"/>
                <a:gd name="T102" fmla="*/ 678 w 1018"/>
                <a:gd name="T103" fmla="*/ 692 h 890"/>
                <a:gd name="T104" fmla="*/ 571 w 1018"/>
                <a:gd name="T105" fmla="*/ 811 h 890"/>
                <a:gd name="T106" fmla="*/ 716 w 1018"/>
                <a:gd name="T107" fmla="*/ 756 h 890"/>
                <a:gd name="T108" fmla="*/ 742 w 1018"/>
                <a:gd name="T109" fmla="*/ 770 h 890"/>
                <a:gd name="T110" fmla="*/ 785 w 1018"/>
                <a:gd name="T111" fmla="*/ 664 h 890"/>
                <a:gd name="T112" fmla="*/ 791 w 1018"/>
                <a:gd name="T113" fmla="*/ 525 h 890"/>
                <a:gd name="T114" fmla="*/ 941 w 1018"/>
                <a:gd name="T115" fmla="*/ 538 h 890"/>
                <a:gd name="T116" fmla="*/ 884 w 1018"/>
                <a:gd name="T117" fmla="*/ 650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8" h="890">
                  <a:moveTo>
                    <a:pt x="510" y="0"/>
                  </a:moveTo>
                  <a:lnTo>
                    <a:pt x="510" y="0"/>
                  </a:lnTo>
                  <a:lnTo>
                    <a:pt x="483" y="1"/>
                  </a:lnTo>
                  <a:lnTo>
                    <a:pt x="457" y="2"/>
                  </a:lnTo>
                  <a:lnTo>
                    <a:pt x="433" y="5"/>
                  </a:lnTo>
                  <a:lnTo>
                    <a:pt x="407" y="8"/>
                  </a:lnTo>
                  <a:lnTo>
                    <a:pt x="382" y="14"/>
                  </a:lnTo>
                  <a:lnTo>
                    <a:pt x="359" y="20"/>
                  </a:lnTo>
                  <a:lnTo>
                    <a:pt x="335" y="27"/>
                  </a:lnTo>
                  <a:lnTo>
                    <a:pt x="311" y="35"/>
                  </a:lnTo>
                  <a:lnTo>
                    <a:pt x="289" y="44"/>
                  </a:lnTo>
                  <a:lnTo>
                    <a:pt x="267" y="54"/>
                  </a:lnTo>
                  <a:lnTo>
                    <a:pt x="246" y="64"/>
                  </a:lnTo>
                  <a:lnTo>
                    <a:pt x="225" y="76"/>
                  </a:lnTo>
                  <a:lnTo>
                    <a:pt x="205" y="89"/>
                  </a:lnTo>
                  <a:lnTo>
                    <a:pt x="186" y="102"/>
                  </a:lnTo>
                  <a:lnTo>
                    <a:pt x="168" y="116"/>
                  </a:lnTo>
                  <a:lnTo>
                    <a:pt x="150" y="131"/>
                  </a:lnTo>
                  <a:lnTo>
                    <a:pt x="133" y="146"/>
                  </a:lnTo>
                  <a:lnTo>
                    <a:pt x="117" y="162"/>
                  </a:lnTo>
                  <a:lnTo>
                    <a:pt x="102" y="179"/>
                  </a:lnTo>
                  <a:lnTo>
                    <a:pt x="88" y="196"/>
                  </a:lnTo>
                  <a:lnTo>
                    <a:pt x="74" y="214"/>
                  </a:lnTo>
                  <a:lnTo>
                    <a:pt x="62" y="233"/>
                  </a:lnTo>
                  <a:lnTo>
                    <a:pt x="51" y="252"/>
                  </a:lnTo>
                  <a:lnTo>
                    <a:pt x="41" y="272"/>
                  </a:lnTo>
                  <a:lnTo>
                    <a:pt x="31" y="292"/>
                  </a:lnTo>
                  <a:lnTo>
                    <a:pt x="24" y="313"/>
                  </a:lnTo>
                  <a:lnTo>
                    <a:pt x="16" y="334"/>
                  </a:lnTo>
                  <a:lnTo>
                    <a:pt x="11" y="355"/>
                  </a:lnTo>
                  <a:lnTo>
                    <a:pt x="7" y="378"/>
                  </a:lnTo>
                  <a:lnTo>
                    <a:pt x="3" y="400"/>
                  </a:lnTo>
                  <a:lnTo>
                    <a:pt x="1" y="423"/>
                  </a:lnTo>
                  <a:lnTo>
                    <a:pt x="0" y="445"/>
                  </a:lnTo>
                  <a:lnTo>
                    <a:pt x="0" y="445"/>
                  </a:lnTo>
                  <a:lnTo>
                    <a:pt x="1" y="468"/>
                  </a:lnTo>
                  <a:lnTo>
                    <a:pt x="3" y="490"/>
                  </a:lnTo>
                  <a:lnTo>
                    <a:pt x="7" y="513"/>
                  </a:lnTo>
                  <a:lnTo>
                    <a:pt x="11" y="535"/>
                  </a:lnTo>
                  <a:lnTo>
                    <a:pt x="16" y="557"/>
                  </a:lnTo>
                  <a:lnTo>
                    <a:pt x="24" y="577"/>
                  </a:lnTo>
                  <a:lnTo>
                    <a:pt x="31" y="599"/>
                  </a:lnTo>
                  <a:lnTo>
                    <a:pt x="41" y="618"/>
                  </a:lnTo>
                  <a:lnTo>
                    <a:pt x="51" y="638"/>
                  </a:lnTo>
                  <a:lnTo>
                    <a:pt x="62" y="658"/>
                  </a:lnTo>
                  <a:lnTo>
                    <a:pt x="74" y="676"/>
                  </a:lnTo>
                  <a:lnTo>
                    <a:pt x="88" y="694"/>
                  </a:lnTo>
                  <a:lnTo>
                    <a:pt x="102" y="711"/>
                  </a:lnTo>
                  <a:lnTo>
                    <a:pt x="117" y="728"/>
                  </a:lnTo>
                  <a:lnTo>
                    <a:pt x="133" y="744"/>
                  </a:lnTo>
                  <a:lnTo>
                    <a:pt x="150" y="760"/>
                  </a:lnTo>
                  <a:lnTo>
                    <a:pt x="168" y="775"/>
                  </a:lnTo>
                  <a:lnTo>
                    <a:pt x="186" y="788"/>
                  </a:lnTo>
                  <a:lnTo>
                    <a:pt x="205" y="801"/>
                  </a:lnTo>
                  <a:lnTo>
                    <a:pt x="225" y="814"/>
                  </a:lnTo>
                  <a:lnTo>
                    <a:pt x="246" y="826"/>
                  </a:lnTo>
                  <a:lnTo>
                    <a:pt x="267" y="837"/>
                  </a:lnTo>
                  <a:lnTo>
                    <a:pt x="289" y="846"/>
                  </a:lnTo>
                  <a:lnTo>
                    <a:pt x="311" y="855"/>
                  </a:lnTo>
                  <a:lnTo>
                    <a:pt x="335" y="864"/>
                  </a:lnTo>
                  <a:lnTo>
                    <a:pt x="359" y="870"/>
                  </a:lnTo>
                  <a:lnTo>
                    <a:pt x="382" y="876"/>
                  </a:lnTo>
                  <a:lnTo>
                    <a:pt x="407" y="882"/>
                  </a:lnTo>
                  <a:lnTo>
                    <a:pt x="433" y="885"/>
                  </a:lnTo>
                  <a:lnTo>
                    <a:pt x="457" y="888"/>
                  </a:lnTo>
                  <a:lnTo>
                    <a:pt x="483" y="889"/>
                  </a:lnTo>
                  <a:lnTo>
                    <a:pt x="510" y="890"/>
                  </a:lnTo>
                  <a:lnTo>
                    <a:pt x="510" y="890"/>
                  </a:lnTo>
                  <a:lnTo>
                    <a:pt x="536" y="889"/>
                  </a:lnTo>
                  <a:lnTo>
                    <a:pt x="561" y="888"/>
                  </a:lnTo>
                  <a:lnTo>
                    <a:pt x="587" y="885"/>
                  </a:lnTo>
                  <a:lnTo>
                    <a:pt x="612" y="882"/>
                  </a:lnTo>
                  <a:lnTo>
                    <a:pt x="636" y="876"/>
                  </a:lnTo>
                  <a:lnTo>
                    <a:pt x="661" y="870"/>
                  </a:lnTo>
                  <a:lnTo>
                    <a:pt x="685" y="864"/>
                  </a:lnTo>
                  <a:lnTo>
                    <a:pt x="707" y="855"/>
                  </a:lnTo>
                  <a:lnTo>
                    <a:pt x="730" y="846"/>
                  </a:lnTo>
                  <a:lnTo>
                    <a:pt x="752" y="837"/>
                  </a:lnTo>
                  <a:lnTo>
                    <a:pt x="773" y="826"/>
                  </a:lnTo>
                  <a:lnTo>
                    <a:pt x="794" y="814"/>
                  </a:lnTo>
                  <a:lnTo>
                    <a:pt x="813" y="801"/>
                  </a:lnTo>
                  <a:lnTo>
                    <a:pt x="833" y="788"/>
                  </a:lnTo>
                  <a:lnTo>
                    <a:pt x="851" y="775"/>
                  </a:lnTo>
                  <a:lnTo>
                    <a:pt x="869" y="760"/>
                  </a:lnTo>
                  <a:lnTo>
                    <a:pt x="886" y="744"/>
                  </a:lnTo>
                  <a:lnTo>
                    <a:pt x="903" y="728"/>
                  </a:lnTo>
                  <a:lnTo>
                    <a:pt x="918" y="711"/>
                  </a:lnTo>
                  <a:lnTo>
                    <a:pt x="931" y="694"/>
                  </a:lnTo>
                  <a:lnTo>
                    <a:pt x="944" y="676"/>
                  </a:lnTo>
                  <a:lnTo>
                    <a:pt x="957" y="658"/>
                  </a:lnTo>
                  <a:lnTo>
                    <a:pt x="968" y="638"/>
                  </a:lnTo>
                  <a:lnTo>
                    <a:pt x="979" y="618"/>
                  </a:lnTo>
                  <a:lnTo>
                    <a:pt x="987" y="599"/>
                  </a:lnTo>
                  <a:lnTo>
                    <a:pt x="996" y="577"/>
                  </a:lnTo>
                  <a:lnTo>
                    <a:pt x="1002" y="557"/>
                  </a:lnTo>
                  <a:lnTo>
                    <a:pt x="1008" y="535"/>
                  </a:lnTo>
                  <a:lnTo>
                    <a:pt x="1013" y="513"/>
                  </a:lnTo>
                  <a:lnTo>
                    <a:pt x="1016" y="490"/>
                  </a:lnTo>
                  <a:lnTo>
                    <a:pt x="1017" y="468"/>
                  </a:lnTo>
                  <a:lnTo>
                    <a:pt x="1018" y="445"/>
                  </a:lnTo>
                  <a:lnTo>
                    <a:pt x="1018" y="445"/>
                  </a:lnTo>
                  <a:lnTo>
                    <a:pt x="1017" y="423"/>
                  </a:lnTo>
                  <a:lnTo>
                    <a:pt x="1016" y="400"/>
                  </a:lnTo>
                  <a:lnTo>
                    <a:pt x="1013" y="378"/>
                  </a:lnTo>
                  <a:lnTo>
                    <a:pt x="1008" y="355"/>
                  </a:lnTo>
                  <a:lnTo>
                    <a:pt x="1002" y="334"/>
                  </a:lnTo>
                  <a:lnTo>
                    <a:pt x="996" y="313"/>
                  </a:lnTo>
                  <a:lnTo>
                    <a:pt x="987" y="292"/>
                  </a:lnTo>
                  <a:lnTo>
                    <a:pt x="979" y="272"/>
                  </a:lnTo>
                  <a:lnTo>
                    <a:pt x="968" y="252"/>
                  </a:lnTo>
                  <a:lnTo>
                    <a:pt x="957" y="233"/>
                  </a:lnTo>
                  <a:lnTo>
                    <a:pt x="944" y="214"/>
                  </a:lnTo>
                  <a:lnTo>
                    <a:pt x="931" y="196"/>
                  </a:lnTo>
                  <a:lnTo>
                    <a:pt x="918" y="179"/>
                  </a:lnTo>
                  <a:lnTo>
                    <a:pt x="903" y="162"/>
                  </a:lnTo>
                  <a:lnTo>
                    <a:pt x="886" y="146"/>
                  </a:lnTo>
                  <a:lnTo>
                    <a:pt x="869" y="131"/>
                  </a:lnTo>
                  <a:lnTo>
                    <a:pt x="851" y="116"/>
                  </a:lnTo>
                  <a:lnTo>
                    <a:pt x="833" y="102"/>
                  </a:lnTo>
                  <a:lnTo>
                    <a:pt x="813" y="89"/>
                  </a:lnTo>
                  <a:lnTo>
                    <a:pt x="794" y="76"/>
                  </a:lnTo>
                  <a:lnTo>
                    <a:pt x="773" y="64"/>
                  </a:lnTo>
                  <a:lnTo>
                    <a:pt x="752" y="54"/>
                  </a:lnTo>
                  <a:lnTo>
                    <a:pt x="730" y="44"/>
                  </a:lnTo>
                  <a:lnTo>
                    <a:pt x="707" y="35"/>
                  </a:lnTo>
                  <a:lnTo>
                    <a:pt x="685" y="27"/>
                  </a:lnTo>
                  <a:lnTo>
                    <a:pt x="661" y="20"/>
                  </a:lnTo>
                  <a:lnTo>
                    <a:pt x="636" y="14"/>
                  </a:lnTo>
                  <a:lnTo>
                    <a:pt x="612" y="8"/>
                  </a:lnTo>
                  <a:lnTo>
                    <a:pt x="587" y="5"/>
                  </a:lnTo>
                  <a:lnTo>
                    <a:pt x="561" y="2"/>
                  </a:lnTo>
                  <a:lnTo>
                    <a:pt x="536" y="1"/>
                  </a:lnTo>
                  <a:lnTo>
                    <a:pt x="510" y="0"/>
                  </a:lnTo>
                  <a:lnTo>
                    <a:pt x="510" y="0"/>
                  </a:lnTo>
                  <a:close/>
                  <a:moveTo>
                    <a:pt x="330" y="96"/>
                  </a:moveTo>
                  <a:lnTo>
                    <a:pt x="330" y="96"/>
                  </a:lnTo>
                  <a:lnTo>
                    <a:pt x="317" y="115"/>
                  </a:lnTo>
                  <a:lnTo>
                    <a:pt x="304" y="134"/>
                  </a:lnTo>
                  <a:lnTo>
                    <a:pt x="292" y="154"/>
                  </a:lnTo>
                  <a:lnTo>
                    <a:pt x="280" y="176"/>
                  </a:lnTo>
                  <a:lnTo>
                    <a:pt x="280" y="176"/>
                  </a:lnTo>
                  <a:lnTo>
                    <a:pt x="253" y="163"/>
                  </a:lnTo>
                  <a:lnTo>
                    <a:pt x="230" y="149"/>
                  </a:lnTo>
                  <a:lnTo>
                    <a:pt x="230" y="149"/>
                  </a:lnTo>
                  <a:lnTo>
                    <a:pt x="253" y="134"/>
                  </a:lnTo>
                  <a:lnTo>
                    <a:pt x="278" y="120"/>
                  </a:lnTo>
                  <a:lnTo>
                    <a:pt x="304" y="107"/>
                  </a:lnTo>
                  <a:lnTo>
                    <a:pt x="330" y="96"/>
                  </a:lnTo>
                  <a:lnTo>
                    <a:pt x="330" y="96"/>
                  </a:lnTo>
                  <a:close/>
                  <a:moveTo>
                    <a:pt x="177" y="192"/>
                  </a:moveTo>
                  <a:lnTo>
                    <a:pt x="177" y="192"/>
                  </a:lnTo>
                  <a:lnTo>
                    <a:pt x="195" y="204"/>
                  </a:lnTo>
                  <a:lnTo>
                    <a:pt x="215" y="216"/>
                  </a:lnTo>
                  <a:lnTo>
                    <a:pt x="235" y="226"/>
                  </a:lnTo>
                  <a:lnTo>
                    <a:pt x="256" y="236"/>
                  </a:lnTo>
                  <a:lnTo>
                    <a:pt x="256" y="236"/>
                  </a:lnTo>
                  <a:lnTo>
                    <a:pt x="249" y="256"/>
                  </a:lnTo>
                  <a:lnTo>
                    <a:pt x="244" y="278"/>
                  </a:lnTo>
                  <a:lnTo>
                    <a:pt x="238" y="299"/>
                  </a:lnTo>
                  <a:lnTo>
                    <a:pt x="234" y="321"/>
                  </a:lnTo>
                  <a:lnTo>
                    <a:pt x="231" y="343"/>
                  </a:lnTo>
                  <a:lnTo>
                    <a:pt x="228" y="366"/>
                  </a:lnTo>
                  <a:lnTo>
                    <a:pt x="225" y="389"/>
                  </a:lnTo>
                  <a:lnTo>
                    <a:pt x="224" y="413"/>
                  </a:lnTo>
                  <a:lnTo>
                    <a:pt x="66" y="413"/>
                  </a:lnTo>
                  <a:lnTo>
                    <a:pt x="66" y="413"/>
                  </a:lnTo>
                  <a:lnTo>
                    <a:pt x="68" y="398"/>
                  </a:lnTo>
                  <a:lnTo>
                    <a:pt x="71" y="382"/>
                  </a:lnTo>
                  <a:lnTo>
                    <a:pt x="74" y="367"/>
                  </a:lnTo>
                  <a:lnTo>
                    <a:pt x="78" y="352"/>
                  </a:lnTo>
                  <a:lnTo>
                    <a:pt x="83" y="337"/>
                  </a:lnTo>
                  <a:lnTo>
                    <a:pt x="88" y="322"/>
                  </a:lnTo>
                  <a:lnTo>
                    <a:pt x="95" y="308"/>
                  </a:lnTo>
                  <a:lnTo>
                    <a:pt x="101" y="294"/>
                  </a:lnTo>
                  <a:lnTo>
                    <a:pt x="109" y="280"/>
                  </a:lnTo>
                  <a:lnTo>
                    <a:pt x="117" y="266"/>
                  </a:lnTo>
                  <a:lnTo>
                    <a:pt x="126" y="253"/>
                  </a:lnTo>
                  <a:lnTo>
                    <a:pt x="134" y="240"/>
                  </a:lnTo>
                  <a:lnTo>
                    <a:pt x="145" y="227"/>
                  </a:lnTo>
                  <a:lnTo>
                    <a:pt x="155" y="216"/>
                  </a:lnTo>
                  <a:lnTo>
                    <a:pt x="177" y="192"/>
                  </a:lnTo>
                  <a:lnTo>
                    <a:pt x="177" y="192"/>
                  </a:lnTo>
                  <a:close/>
                  <a:moveTo>
                    <a:pt x="66" y="477"/>
                  </a:moveTo>
                  <a:lnTo>
                    <a:pt x="224" y="477"/>
                  </a:lnTo>
                  <a:lnTo>
                    <a:pt x="224" y="477"/>
                  </a:lnTo>
                  <a:lnTo>
                    <a:pt x="225" y="501"/>
                  </a:lnTo>
                  <a:lnTo>
                    <a:pt x="228" y="525"/>
                  </a:lnTo>
                  <a:lnTo>
                    <a:pt x="231" y="547"/>
                  </a:lnTo>
                  <a:lnTo>
                    <a:pt x="234" y="570"/>
                  </a:lnTo>
                  <a:lnTo>
                    <a:pt x="238" y="591"/>
                  </a:lnTo>
                  <a:lnTo>
                    <a:pt x="244" y="613"/>
                  </a:lnTo>
                  <a:lnTo>
                    <a:pt x="249" y="634"/>
                  </a:lnTo>
                  <a:lnTo>
                    <a:pt x="256" y="654"/>
                  </a:lnTo>
                  <a:lnTo>
                    <a:pt x="256" y="654"/>
                  </a:lnTo>
                  <a:lnTo>
                    <a:pt x="235" y="664"/>
                  </a:lnTo>
                  <a:lnTo>
                    <a:pt x="215" y="675"/>
                  </a:lnTo>
                  <a:lnTo>
                    <a:pt x="195" y="687"/>
                  </a:lnTo>
                  <a:lnTo>
                    <a:pt x="177" y="698"/>
                  </a:lnTo>
                  <a:lnTo>
                    <a:pt x="177" y="698"/>
                  </a:lnTo>
                  <a:lnTo>
                    <a:pt x="155" y="675"/>
                  </a:lnTo>
                  <a:lnTo>
                    <a:pt x="145" y="663"/>
                  </a:lnTo>
                  <a:lnTo>
                    <a:pt x="135" y="650"/>
                  </a:lnTo>
                  <a:lnTo>
                    <a:pt x="126" y="637"/>
                  </a:lnTo>
                  <a:lnTo>
                    <a:pt x="117" y="624"/>
                  </a:lnTo>
                  <a:lnTo>
                    <a:pt x="109" y="610"/>
                  </a:lnTo>
                  <a:lnTo>
                    <a:pt x="101" y="597"/>
                  </a:lnTo>
                  <a:lnTo>
                    <a:pt x="95" y="582"/>
                  </a:lnTo>
                  <a:lnTo>
                    <a:pt x="88" y="569"/>
                  </a:lnTo>
                  <a:lnTo>
                    <a:pt x="83" y="554"/>
                  </a:lnTo>
                  <a:lnTo>
                    <a:pt x="78" y="538"/>
                  </a:lnTo>
                  <a:lnTo>
                    <a:pt x="74" y="523"/>
                  </a:lnTo>
                  <a:lnTo>
                    <a:pt x="71" y="508"/>
                  </a:lnTo>
                  <a:lnTo>
                    <a:pt x="68" y="492"/>
                  </a:lnTo>
                  <a:lnTo>
                    <a:pt x="66" y="477"/>
                  </a:lnTo>
                  <a:lnTo>
                    <a:pt x="66" y="477"/>
                  </a:lnTo>
                  <a:close/>
                  <a:moveTo>
                    <a:pt x="230" y="741"/>
                  </a:moveTo>
                  <a:lnTo>
                    <a:pt x="230" y="741"/>
                  </a:lnTo>
                  <a:lnTo>
                    <a:pt x="253" y="727"/>
                  </a:lnTo>
                  <a:lnTo>
                    <a:pt x="280" y="714"/>
                  </a:lnTo>
                  <a:lnTo>
                    <a:pt x="280" y="714"/>
                  </a:lnTo>
                  <a:lnTo>
                    <a:pt x="292" y="736"/>
                  </a:lnTo>
                  <a:lnTo>
                    <a:pt x="304" y="756"/>
                  </a:lnTo>
                  <a:lnTo>
                    <a:pt x="317" y="776"/>
                  </a:lnTo>
                  <a:lnTo>
                    <a:pt x="330" y="794"/>
                  </a:lnTo>
                  <a:lnTo>
                    <a:pt x="330" y="794"/>
                  </a:lnTo>
                  <a:lnTo>
                    <a:pt x="304" y="783"/>
                  </a:lnTo>
                  <a:lnTo>
                    <a:pt x="278" y="770"/>
                  </a:lnTo>
                  <a:lnTo>
                    <a:pt x="253" y="756"/>
                  </a:lnTo>
                  <a:lnTo>
                    <a:pt x="230" y="741"/>
                  </a:lnTo>
                  <a:lnTo>
                    <a:pt x="230" y="741"/>
                  </a:lnTo>
                  <a:close/>
                  <a:moveTo>
                    <a:pt x="478" y="822"/>
                  </a:moveTo>
                  <a:lnTo>
                    <a:pt x="478" y="822"/>
                  </a:lnTo>
                  <a:lnTo>
                    <a:pt x="468" y="820"/>
                  </a:lnTo>
                  <a:lnTo>
                    <a:pt x="458" y="815"/>
                  </a:lnTo>
                  <a:lnTo>
                    <a:pt x="449" y="811"/>
                  </a:lnTo>
                  <a:lnTo>
                    <a:pt x="439" y="806"/>
                  </a:lnTo>
                  <a:lnTo>
                    <a:pt x="429" y="799"/>
                  </a:lnTo>
                  <a:lnTo>
                    <a:pt x="420" y="793"/>
                  </a:lnTo>
                  <a:lnTo>
                    <a:pt x="403" y="778"/>
                  </a:lnTo>
                  <a:lnTo>
                    <a:pt x="385" y="760"/>
                  </a:lnTo>
                  <a:lnTo>
                    <a:pt x="369" y="739"/>
                  </a:lnTo>
                  <a:lnTo>
                    <a:pt x="355" y="717"/>
                  </a:lnTo>
                  <a:lnTo>
                    <a:pt x="341" y="692"/>
                  </a:lnTo>
                  <a:lnTo>
                    <a:pt x="341" y="692"/>
                  </a:lnTo>
                  <a:lnTo>
                    <a:pt x="374" y="683"/>
                  </a:lnTo>
                  <a:lnTo>
                    <a:pt x="407" y="677"/>
                  </a:lnTo>
                  <a:lnTo>
                    <a:pt x="442" y="672"/>
                  </a:lnTo>
                  <a:lnTo>
                    <a:pt x="478" y="669"/>
                  </a:lnTo>
                  <a:lnTo>
                    <a:pt x="478" y="822"/>
                  </a:lnTo>
                  <a:close/>
                  <a:moveTo>
                    <a:pt x="478" y="605"/>
                  </a:moveTo>
                  <a:lnTo>
                    <a:pt x="478" y="605"/>
                  </a:lnTo>
                  <a:lnTo>
                    <a:pt x="435" y="608"/>
                  </a:lnTo>
                  <a:lnTo>
                    <a:pt x="394" y="614"/>
                  </a:lnTo>
                  <a:lnTo>
                    <a:pt x="374" y="618"/>
                  </a:lnTo>
                  <a:lnTo>
                    <a:pt x="354" y="622"/>
                  </a:lnTo>
                  <a:lnTo>
                    <a:pt x="335" y="626"/>
                  </a:lnTo>
                  <a:lnTo>
                    <a:pt x="317" y="632"/>
                  </a:lnTo>
                  <a:lnTo>
                    <a:pt x="317" y="632"/>
                  </a:lnTo>
                  <a:lnTo>
                    <a:pt x="311" y="615"/>
                  </a:lnTo>
                  <a:lnTo>
                    <a:pt x="306" y="595"/>
                  </a:lnTo>
                  <a:lnTo>
                    <a:pt x="302" y="577"/>
                  </a:lnTo>
                  <a:lnTo>
                    <a:pt x="297" y="558"/>
                  </a:lnTo>
                  <a:lnTo>
                    <a:pt x="294" y="538"/>
                  </a:lnTo>
                  <a:lnTo>
                    <a:pt x="291" y="518"/>
                  </a:lnTo>
                  <a:lnTo>
                    <a:pt x="289" y="498"/>
                  </a:lnTo>
                  <a:lnTo>
                    <a:pt x="288" y="477"/>
                  </a:lnTo>
                  <a:lnTo>
                    <a:pt x="478" y="477"/>
                  </a:lnTo>
                  <a:lnTo>
                    <a:pt x="478" y="605"/>
                  </a:lnTo>
                  <a:close/>
                  <a:moveTo>
                    <a:pt x="478" y="413"/>
                  </a:moveTo>
                  <a:lnTo>
                    <a:pt x="288" y="413"/>
                  </a:lnTo>
                  <a:lnTo>
                    <a:pt x="288" y="413"/>
                  </a:lnTo>
                  <a:lnTo>
                    <a:pt x="289" y="393"/>
                  </a:lnTo>
                  <a:lnTo>
                    <a:pt x="291" y="372"/>
                  </a:lnTo>
                  <a:lnTo>
                    <a:pt x="294" y="352"/>
                  </a:lnTo>
                  <a:lnTo>
                    <a:pt x="297" y="332"/>
                  </a:lnTo>
                  <a:lnTo>
                    <a:pt x="302" y="313"/>
                  </a:lnTo>
                  <a:lnTo>
                    <a:pt x="306" y="295"/>
                  </a:lnTo>
                  <a:lnTo>
                    <a:pt x="311" y="276"/>
                  </a:lnTo>
                  <a:lnTo>
                    <a:pt x="317" y="258"/>
                  </a:lnTo>
                  <a:lnTo>
                    <a:pt x="317" y="258"/>
                  </a:lnTo>
                  <a:lnTo>
                    <a:pt x="335" y="264"/>
                  </a:lnTo>
                  <a:lnTo>
                    <a:pt x="354" y="268"/>
                  </a:lnTo>
                  <a:lnTo>
                    <a:pt x="394" y="277"/>
                  </a:lnTo>
                  <a:lnTo>
                    <a:pt x="435" y="282"/>
                  </a:lnTo>
                  <a:lnTo>
                    <a:pt x="478" y="285"/>
                  </a:lnTo>
                  <a:lnTo>
                    <a:pt x="478" y="413"/>
                  </a:lnTo>
                  <a:close/>
                  <a:moveTo>
                    <a:pt x="478" y="221"/>
                  </a:moveTo>
                  <a:lnTo>
                    <a:pt x="478" y="221"/>
                  </a:lnTo>
                  <a:lnTo>
                    <a:pt x="442" y="219"/>
                  </a:lnTo>
                  <a:lnTo>
                    <a:pt x="407" y="213"/>
                  </a:lnTo>
                  <a:lnTo>
                    <a:pt x="374" y="207"/>
                  </a:lnTo>
                  <a:lnTo>
                    <a:pt x="341" y="198"/>
                  </a:lnTo>
                  <a:lnTo>
                    <a:pt x="341" y="198"/>
                  </a:lnTo>
                  <a:lnTo>
                    <a:pt x="355" y="174"/>
                  </a:lnTo>
                  <a:lnTo>
                    <a:pt x="369" y="151"/>
                  </a:lnTo>
                  <a:lnTo>
                    <a:pt x="385" y="131"/>
                  </a:lnTo>
                  <a:lnTo>
                    <a:pt x="403" y="113"/>
                  </a:lnTo>
                  <a:lnTo>
                    <a:pt x="420" y="98"/>
                  </a:lnTo>
                  <a:lnTo>
                    <a:pt x="429" y="91"/>
                  </a:lnTo>
                  <a:lnTo>
                    <a:pt x="439" y="85"/>
                  </a:lnTo>
                  <a:lnTo>
                    <a:pt x="449" y="79"/>
                  </a:lnTo>
                  <a:lnTo>
                    <a:pt x="458" y="75"/>
                  </a:lnTo>
                  <a:lnTo>
                    <a:pt x="468" y="71"/>
                  </a:lnTo>
                  <a:lnTo>
                    <a:pt x="478" y="69"/>
                  </a:lnTo>
                  <a:lnTo>
                    <a:pt x="478" y="221"/>
                  </a:lnTo>
                  <a:close/>
                  <a:moveTo>
                    <a:pt x="953" y="413"/>
                  </a:moveTo>
                  <a:lnTo>
                    <a:pt x="795" y="413"/>
                  </a:lnTo>
                  <a:lnTo>
                    <a:pt x="795" y="413"/>
                  </a:lnTo>
                  <a:lnTo>
                    <a:pt x="793" y="389"/>
                  </a:lnTo>
                  <a:lnTo>
                    <a:pt x="791" y="366"/>
                  </a:lnTo>
                  <a:lnTo>
                    <a:pt x="789" y="343"/>
                  </a:lnTo>
                  <a:lnTo>
                    <a:pt x="785" y="321"/>
                  </a:lnTo>
                  <a:lnTo>
                    <a:pt x="780" y="298"/>
                  </a:lnTo>
                  <a:lnTo>
                    <a:pt x="775" y="278"/>
                  </a:lnTo>
                  <a:lnTo>
                    <a:pt x="769" y="256"/>
                  </a:lnTo>
                  <a:lnTo>
                    <a:pt x="763" y="236"/>
                  </a:lnTo>
                  <a:lnTo>
                    <a:pt x="763" y="236"/>
                  </a:lnTo>
                  <a:lnTo>
                    <a:pt x="785" y="226"/>
                  </a:lnTo>
                  <a:lnTo>
                    <a:pt x="805" y="216"/>
                  </a:lnTo>
                  <a:lnTo>
                    <a:pt x="823" y="204"/>
                  </a:lnTo>
                  <a:lnTo>
                    <a:pt x="841" y="192"/>
                  </a:lnTo>
                  <a:lnTo>
                    <a:pt x="841" y="192"/>
                  </a:lnTo>
                  <a:lnTo>
                    <a:pt x="864" y="214"/>
                  </a:lnTo>
                  <a:lnTo>
                    <a:pt x="875" y="227"/>
                  </a:lnTo>
                  <a:lnTo>
                    <a:pt x="884" y="240"/>
                  </a:lnTo>
                  <a:lnTo>
                    <a:pt x="893" y="253"/>
                  </a:lnTo>
                  <a:lnTo>
                    <a:pt x="903" y="266"/>
                  </a:lnTo>
                  <a:lnTo>
                    <a:pt x="910" y="280"/>
                  </a:lnTo>
                  <a:lnTo>
                    <a:pt x="918" y="293"/>
                  </a:lnTo>
                  <a:lnTo>
                    <a:pt x="924" y="308"/>
                  </a:lnTo>
                  <a:lnTo>
                    <a:pt x="930" y="322"/>
                  </a:lnTo>
                  <a:lnTo>
                    <a:pt x="936" y="337"/>
                  </a:lnTo>
                  <a:lnTo>
                    <a:pt x="941" y="352"/>
                  </a:lnTo>
                  <a:lnTo>
                    <a:pt x="945" y="367"/>
                  </a:lnTo>
                  <a:lnTo>
                    <a:pt x="949" y="382"/>
                  </a:lnTo>
                  <a:lnTo>
                    <a:pt x="951" y="398"/>
                  </a:lnTo>
                  <a:lnTo>
                    <a:pt x="953" y="413"/>
                  </a:lnTo>
                  <a:lnTo>
                    <a:pt x="953" y="413"/>
                  </a:lnTo>
                  <a:close/>
                  <a:moveTo>
                    <a:pt x="790" y="149"/>
                  </a:moveTo>
                  <a:lnTo>
                    <a:pt x="790" y="149"/>
                  </a:lnTo>
                  <a:lnTo>
                    <a:pt x="765" y="163"/>
                  </a:lnTo>
                  <a:lnTo>
                    <a:pt x="738" y="176"/>
                  </a:lnTo>
                  <a:lnTo>
                    <a:pt x="738" y="176"/>
                  </a:lnTo>
                  <a:lnTo>
                    <a:pt x="728" y="154"/>
                  </a:lnTo>
                  <a:lnTo>
                    <a:pt x="716" y="134"/>
                  </a:lnTo>
                  <a:lnTo>
                    <a:pt x="703" y="115"/>
                  </a:lnTo>
                  <a:lnTo>
                    <a:pt x="689" y="96"/>
                  </a:lnTo>
                  <a:lnTo>
                    <a:pt x="689" y="96"/>
                  </a:lnTo>
                  <a:lnTo>
                    <a:pt x="716" y="107"/>
                  </a:lnTo>
                  <a:lnTo>
                    <a:pt x="742" y="120"/>
                  </a:lnTo>
                  <a:lnTo>
                    <a:pt x="766" y="134"/>
                  </a:lnTo>
                  <a:lnTo>
                    <a:pt x="790" y="149"/>
                  </a:lnTo>
                  <a:lnTo>
                    <a:pt x="790" y="149"/>
                  </a:lnTo>
                  <a:close/>
                  <a:moveTo>
                    <a:pt x="541" y="69"/>
                  </a:moveTo>
                  <a:lnTo>
                    <a:pt x="541" y="69"/>
                  </a:lnTo>
                  <a:lnTo>
                    <a:pt x="552" y="71"/>
                  </a:lnTo>
                  <a:lnTo>
                    <a:pt x="561" y="75"/>
                  </a:lnTo>
                  <a:lnTo>
                    <a:pt x="571" y="79"/>
                  </a:lnTo>
                  <a:lnTo>
                    <a:pt x="581" y="85"/>
                  </a:lnTo>
                  <a:lnTo>
                    <a:pt x="590" y="91"/>
                  </a:lnTo>
                  <a:lnTo>
                    <a:pt x="599" y="98"/>
                  </a:lnTo>
                  <a:lnTo>
                    <a:pt x="617" y="113"/>
                  </a:lnTo>
                  <a:lnTo>
                    <a:pt x="633" y="131"/>
                  </a:lnTo>
                  <a:lnTo>
                    <a:pt x="649" y="151"/>
                  </a:lnTo>
                  <a:lnTo>
                    <a:pt x="664" y="174"/>
                  </a:lnTo>
                  <a:lnTo>
                    <a:pt x="677" y="198"/>
                  </a:lnTo>
                  <a:lnTo>
                    <a:pt x="677" y="198"/>
                  </a:lnTo>
                  <a:lnTo>
                    <a:pt x="645" y="207"/>
                  </a:lnTo>
                  <a:lnTo>
                    <a:pt x="612" y="213"/>
                  </a:lnTo>
                  <a:lnTo>
                    <a:pt x="577" y="219"/>
                  </a:lnTo>
                  <a:lnTo>
                    <a:pt x="541" y="221"/>
                  </a:lnTo>
                  <a:lnTo>
                    <a:pt x="541" y="69"/>
                  </a:lnTo>
                  <a:close/>
                  <a:moveTo>
                    <a:pt x="541" y="285"/>
                  </a:moveTo>
                  <a:lnTo>
                    <a:pt x="541" y="285"/>
                  </a:lnTo>
                  <a:lnTo>
                    <a:pt x="584" y="282"/>
                  </a:lnTo>
                  <a:lnTo>
                    <a:pt x="625" y="277"/>
                  </a:lnTo>
                  <a:lnTo>
                    <a:pt x="664" y="268"/>
                  </a:lnTo>
                  <a:lnTo>
                    <a:pt x="684" y="264"/>
                  </a:lnTo>
                  <a:lnTo>
                    <a:pt x="703" y="258"/>
                  </a:lnTo>
                  <a:lnTo>
                    <a:pt x="703" y="258"/>
                  </a:lnTo>
                  <a:lnTo>
                    <a:pt x="708" y="276"/>
                  </a:lnTo>
                  <a:lnTo>
                    <a:pt x="714" y="295"/>
                  </a:lnTo>
                  <a:lnTo>
                    <a:pt x="718" y="313"/>
                  </a:lnTo>
                  <a:lnTo>
                    <a:pt x="721" y="332"/>
                  </a:lnTo>
                  <a:lnTo>
                    <a:pt x="725" y="352"/>
                  </a:lnTo>
                  <a:lnTo>
                    <a:pt x="728" y="372"/>
                  </a:lnTo>
                  <a:lnTo>
                    <a:pt x="730" y="393"/>
                  </a:lnTo>
                  <a:lnTo>
                    <a:pt x="731" y="413"/>
                  </a:lnTo>
                  <a:lnTo>
                    <a:pt x="541" y="413"/>
                  </a:lnTo>
                  <a:lnTo>
                    <a:pt x="541" y="285"/>
                  </a:lnTo>
                  <a:close/>
                  <a:moveTo>
                    <a:pt x="541" y="477"/>
                  </a:moveTo>
                  <a:lnTo>
                    <a:pt x="731" y="477"/>
                  </a:lnTo>
                  <a:lnTo>
                    <a:pt x="731" y="477"/>
                  </a:lnTo>
                  <a:lnTo>
                    <a:pt x="730" y="498"/>
                  </a:lnTo>
                  <a:lnTo>
                    <a:pt x="728" y="518"/>
                  </a:lnTo>
                  <a:lnTo>
                    <a:pt x="725" y="538"/>
                  </a:lnTo>
                  <a:lnTo>
                    <a:pt x="721" y="558"/>
                  </a:lnTo>
                  <a:lnTo>
                    <a:pt x="718" y="577"/>
                  </a:lnTo>
                  <a:lnTo>
                    <a:pt x="714" y="596"/>
                  </a:lnTo>
                  <a:lnTo>
                    <a:pt x="708" y="615"/>
                  </a:lnTo>
                  <a:lnTo>
                    <a:pt x="703" y="632"/>
                  </a:lnTo>
                  <a:lnTo>
                    <a:pt x="703" y="632"/>
                  </a:lnTo>
                  <a:lnTo>
                    <a:pt x="684" y="626"/>
                  </a:lnTo>
                  <a:lnTo>
                    <a:pt x="664" y="622"/>
                  </a:lnTo>
                  <a:lnTo>
                    <a:pt x="625" y="614"/>
                  </a:lnTo>
                  <a:lnTo>
                    <a:pt x="584" y="608"/>
                  </a:lnTo>
                  <a:lnTo>
                    <a:pt x="541" y="605"/>
                  </a:lnTo>
                  <a:lnTo>
                    <a:pt x="541" y="477"/>
                  </a:lnTo>
                  <a:close/>
                  <a:moveTo>
                    <a:pt x="541" y="822"/>
                  </a:moveTo>
                  <a:lnTo>
                    <a:pt x="541" y="669"/>
                  </a:lnTo>
                  <a:lnTo>
                    <a:pt x="541" y="669"/>
                  </a:lnTo>
                  <a:lnTo>
                    <a:pt x="577" y="672"/>
                  </a:lnTo>
                  <a:lnTo>
                    <a:pt x="612" y="677"/>
                  </a:lnTo>
                  <a:lnTo>
                    <a:pt x="645" y="683"/>
                  </a:lnTo>
                  <a:lnTo>
                    <a:pt x="678" y="692"/>
                  </a:lnTo>
                  <a:lnTo>
                    <a:pt x="678" y="692"/>
                  </a:lnTo>
                  <a:lnTo>
                    <a:pt x="664" y="717"/>
                  </a:lnTo>
                  <a:lnTo>
                    <a:pt x="649" y="739"/>
                  </a:lnTo>
                  <a:lnTo>
                    <a:pt x="633" y="760"/>
                  </a:lnTo>
                  <a:lnTo>
                    <a:pt x="617" y="778"/>
                  </a:lnTo>
                  <a:lnTo>
                    <a:pt x="599" y="793"/>
                  </a:lnTo>
                  <a:lnTo>
                    <a:pt x="590" y="799"/>
                  </a:lnTo>
                  <a:lnTo>
                    <a:pt x="581" y="806"/>
                  </a:lnTo>
                  <a:lnTo>
                    <a:pt x="571" y="811"/>
                  </a:lnTo>
                  <a:lnTo>
                    <a:pt x="561" y="815"/>
                  </a:lnTo>
                  <a:lnTo>
                    <a:pt x="552" y="820"/>
                  </a:lnTo>
                  <a:lnTo>
                    <a:pt x="541" y="822"/>
                  </a:lnTo>
                  <a:lnTo>
                    <a:pt x="541" y="822"/>
                  </a:lnTo>
                  <a:close/>
                  <a:moveTo>
                    <a:pt x="689" y="794"/>
                  </a:moveTo>
                  <a:lnTo>
                    <a:pt x="689" y="794"/>
                  </a:lnTo>
                  <a:lnTo>
                    <a:pt x="703" y="777"/>
                  </a:lnTo>
                  <a:lnTo>
                    <a:pt x="716" y="756"/>
                  </a:lnTo>
                  <a:lnTo>
                    <a:pt x="728" y="736"/>
                  </a:lnTo>
                  <a:lnTo>
                    <a:pt x="738" y="714"/>
                  </a:lnTo>
                  <a:lnTo>
                    <a:pt x="738" y="714"/>
                  </a:lnTo>
                  <a:lnTo>
                    <a:pt x="765" y="727"/>
                  </a:lnTo>
                  <a:lnTo>
                    <a:pt x="790" y="741"/>
                  </a:lnTo>
                  <a:lnTo>
                    <a:pt x="790" y="741"/>
                  </a:lnTo>
                  <a:lnTo>
                    <a:pt x="766" y="756"/>
                  </a:lnTo>
                  <a:lnTo>
                    <a:pt x="742" y="770"/>
                  </a:lnTo>
                  <a:lnTo>
                    <a:pt x="716" y="783"/>
                  </a:lnTo>
                  <a:lnTo>
                    <a:pt x="689" y="794"/>
                  </a:lnTo>
                  <a:lnTo>
                    <a:pt x="689" y="794"/>
                  </a:lnTo>
                  <a:close/>
                  <a:moveTo>
                    <a:pt x="841" y="698"/>
                  </a:moveTo>
                  <a:lnTo>
                    <a:pt x="841" y="698"/>
                  </a:lnTo>
                  <a:lnTo>
                    <a:pt x="824" y="687"/>
                  </a:lnTo>
                  <a:lnTo>
                    <a:pt x="805" y="675"/>
                  </a:lnTo>
                  <a:lnTo>
                    <a:pt x="785" y="664"/>
                  </a:lnTo>
                  <a:lnTo>
                    <a:pt x="763" y="654"/>
                  </a:lnTo>
                  <a:lnTo>
                    <a:pt x="763" y="654"/>
                  </a:lnTo>
                  <a:lnTo>
                    <a:pt x="769" y="634"/>
                  </a:lnTo>
                  <a:lnTo>
                    <a:pt x="775" y="613"/>
                  </a:lnTo>
                  <a:lnTo>
                    <a:pt x="780" y="591"/>
                  </a:lnTo>
                  <a:lnTo>
                    <a:pt x="785" y="570"/>
                  </a:lnTo>
                  <a:lnTo>
                    <a:pt x="789" y="547"/>
                  </a:lnTo>
                  <a:lnTo>
                    <a:pt x="791" y="525"/>
                  </a:lnTo>
                  <a:lnTo>
                    <a:pt x="793" y="501"/>
                  </a:lnTo>
                  <a:lnTo>
                    <a:pt x="795" y="477"/>
                  </a:lnTo>
                  <a:lnTo>
                    <a:pt x="953" y="477"/>
                  </a:lnTo>
                  <a:lnTo>
                    <a:pt x="953" y="477"/>
                  </a:lnTo>
                  <a:lnTo>
                    <a:pt x="951" y="492"/>
                  </a:lnTo>
                  <a:lnTo>
                    <a:pt x="949" y="508"/>
                  </a:lnTo>
                  <a:lnTo>
                    <a:pt x="945" y="523"/>
                  </a:lnTo>
                  <a:lnTo>
                    <a:pt x="941" y="538"/>
                  </a:lnTo>
                  <a:lnTo>
                    <a:pt x="936" y="554"/>
                  </a:lnTo>
                  <a:lnTo>
                    <a:pt x="930" y="569"/>
                  </a:lnTo>
                  <a:lnTo>
                    <a:pt x="924" y="582"/>
                  </a:lnTo>
                  <a:lnTo>
                    <a:pt x="918" y="596"/>
                  </a:lnTo>
                  <a:lnTo>
                    <a:pt x="910" y="610"/>
                  </a:lnTo>
                  <a:lnTo>
                    <a:pt x="903" y="624"/>
                  </a:lnTo>
                  <a:lnTo>
                    <a:pt x="894" y="637"/>
                  </a:lnTo>
                  <a:lnTo>
                    <a:pt x="884" y="650"/>
                  </a:lnTo>
                  <a:lnTo>
                    <a:pt x="875" y="663"/>
                  </a:lnTo>
                  <a:lnTo>
                    <a:pt x="864" y="675"/>
                  </a:lnTo>
                  <a:lnTo>
                    <a:pt x="841" y="698"/>
                  </a:lnTo>
                  <a:lnTo>
                    <a:pt x="841" y="698"/>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900" decel="100000" fill="hold"/>
                                        <p:tgtEl>
                                          <p:spTgt spid="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par>
                                <p:cTn id="11" presetID="10" presetClass="entr" presetSubtype="0" fill="hold" grpId="0" nodeType="withEffect">
                                  <p:stCondLst>
                                    <p:cond delay="5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48"/>
                                        </p:tgtEl>
                                        <p:attrNameLst>
                                          <p:attrName>style.visibility</p:attrName>
                                        </p:attrNameLst>
                                      </p:cBhvr>
                                      <p:to>
                                        <p:strVal val="visible"/>
                                      </p:to>
                                    </p:set>
                                    <p:anim calcmode="lin" valueType="num">
                                      <p:cBhvr additive="base">
                                        <p:cTn id="18" dur="500" fill="hold"/>
                                        <p:tgtEl>
                                          <p:spTgt spid="48"/>
                                        </p:tgtEl>
                                        <p:attrNameLst>
                                          <p:attrName>ppt_x</p:attrName>
                                        </p:attrNameLst>
                                      </p:cBhvr>
                                      <p:tavLst>
                                        <p:tav tm="0">
                                          <p:val>
                                            <p:strVal val="0-#ppt_w/2"/>
                                          </p:val>
                                        </p:tav>
                                        <p:tav tm="100000">
                                          <p:val>
                                            <p:strVal val="#ppt_x"/>
                                          </p:val>
                                        </p:tav>
                                      </p:tavLst>
                                    </p:anim>
                                    <p:anim calcmode="lin" valueType="num">
                                      <p:cBhvr additive="base">
                                        <p:cTn id="19" dur="500" fill="hold"/>
                                        <p:tgtEl>
                                          <p:spTgt spid="48"/>
                                        </p:tgtEl>
                                        <p:attrNameLst>
                                          <p:attrName>ppt_y</p:attrName>
                                        </p:attrNameLst>
                                      </p:cBhvr>
                                      <p:tavLst>
                                        <p:tav tm="0">
                                          <p:val>
                                            <p:strVal val="#ppt_y"/>
                                          </p:val>
                                        </p:tav>
                                        <p:tav tm="100000">
                                          <p:val>
                                            <p:strVal val="#ppt_y"/>
                                          </p:val>
                                        </p:tav>
                                      </p:tavLst>
                                    </p:anim>
                                  </p:childTnLst>
                                </p:cTn>
                              </p:par>
                              <p:par>
                                <p:cTn id="20" presetID="10"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53"/>
                                        </p:tgtEl>
                                        <p:attrNameLst>
                                          <p:attrName>style.visibility</p:attrName>
                                        </p:attrNameLst>
                                      </p:cBhvr>
                                      <p:to>
                                        <p:strVal val="visible"/>
                                      </p:to>
                                    </p:set>
                                    <p:anim calcmode="lin" valueType="num">
                                      <p:cBhvr additive="base">
                                        <p:cTn id="27" dur="500" fill="hold"/>
                                        <p:tgtEl>
                                          <p:spTgt spid="53"/>
                                        </p:tgtEl>
                                        <p:attrNameLst>
                                          <p:attrName>ppt_x</p:attrName>
                                        </p:attrNameLst>
                                      </p:cBhvr>
                                      <p:tavLst>
                                        <p:tav tm="0">
                                          <p:val>
                                            <p:strVal val="1+#ppt_w/2"/>
                                          </p:val>
                                        </p:tav>
                                        <p:tav tm="100000">
                                          <p:val>
                                            <p:strVal val="#ppt_x"/>
                                          </p:val>
                                        </p:tav>
                                      </p:tavLst>
                                    </p:anim>
                                    <p:anim calcmode="lin" valueType="num">
                                      <p:cBhvr additive="base">
                                        <p:cTn id="28" dur="500" fill="hold"/>
                                        <p:tgtEl>
                                          <p:spTgt spid="53"/>
                                        </p:tgtEl>
                                        <p:attrNameLst>
                                          <p:attrName>ppt_y</p:attrName>
                                        </p:attrNameLst>
                                      </p:cBhvr>
                                      <p:tavLst>
                                        <p:tav tm="0">
                                          <p:val>
                                            <p:strVal val="#ppt_y"/>
                                          </p:val>
                                        </p:tav>
                                        <p:tav tm="100000">
                                          <p:val>
                                            <p:strVal val="#ppt_y"/>
                                          </p:val>
                                        </p:tav>
                                      </p:tavLst>
                                    </p:anim>
                                  </p:childTnLst>
                                </p:cTn>
                              </p:par>
                              <p:par>
                                <p:cTn id="29" presetID="10"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nodeType="clickEffect">
                                  <p:stCondLst>
                                    <p:cond delay="0"/>
                                  </p:stCondLst>
                                  <p:childTnLst>
                                    <p:set>
                                      <p:cBhvr>
                                        <p:cTn id="35" dur="1" fill="hold">
                                          <p:stCondLst>
                                            <p:cond delay="0"/>
                                          </p:stCondLst>
                                        </p:cTn>
                                        <p:tgtEl>
                                          <p:spTgt spid="49"/>
                                        </p:tgtEl>
                                        <p:attrNameLst>
                                          <p:attrName>style.visibility</p:attrName>
                                        </p:attrNameLst>
                                      </p:cBhvr>
                                      <p:to>
                                        <p:strVal val="visible"/>
                                      </p:to>
                                    </p:set>
                                    <p:anim calcmode="lin" valueType="num">
                                      <p:cBhvr additive="base">
                                        <p:cTn id="36" dur="500" fill="hold"/>
                                        <p:tgtEl>
                                          <p:spTgt spid="49"/>
                                        </p:tgtEl>
                                        <p:attrNameLst>
                                          <p:attrName>ppt_x</p:attrName>
                                        </p:attrNameLst>
                                      </p:cBhvr>
                                      <p:tavLst>
                                        <p:tav tm="0">
                                          <p:val>
                                            <p:strVal val="0-#ppt_w/2"/>
                                          </p:val>
                                        </p:tav>
                                        <p:tav tm="100000">
                                          <p:val>
                                            <p:strVal val="#ppt_x"/>
                                          </p:val>
                                        </p:tav>
                                      </p:tavLst>
                                    </p:anim>
                                    <p:anim calcmode="lin" valueType="num">
                                      <p:cBhvr additive="base">
                                        <p:cTn id="37" dur="500" fill="hold"/>
                                        <p:tgtEl>
                                          <p:spTgt spid="49"/>
                                        </p:tgtEl>
                                        <p:attrNameLst>
                                          <p:attrName>ppt_y</p:attrName>
                                        </p:attrNameLst>
                                      </p:cBhvr>
                                      <p:tavLst>
                                        <p:tav tm="0">
                                          <p:val>
                                            <p:strVal val="#ppt_y"/>
                                          </p:val>
                                        </p:tav>
                                        <p:tav tm="100000">
                                          <p:val>
                                            <p:strVal val="#ppt_y"/>
                                          </p:val>
                                        </p:tav>
                                      </p:tavLst>
                                    </p:anim>
                                  </p:childTnLst>
                                </p:cTn>
                              </p:par>
                              <p:par>
                                <p:cTn id="38" presetID="10" presetClass="entr" presetSubtype="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nodeType="clickEffect">
                                  <p:stCondLst>
                                    <p:cond delay="0"/>
                                  </p:stCondLst>
                                  <p:childTnLst>
                                    <p:set>
                                      <p:cBhvr>
                                        <p:cTn id="44" dur="1" fill="hold">
                                          <p:stCondLst>
                                            <p:cond delay="0"/>
                                          </p:stCondLst>
                                        </p:cTn>
                                        <p:tgtEl>
                                          <p:spTgt spid="52"/>
                                        </p:tgtEl>
                                        <p:attrNameLst>
                                          <p:attrName>style.visibility</p:attrName>
                                        </p:attrNameLst>
                                      </p:cBhvr>
                                      <p:to>
                                        <p:strVal val="visible"/>
                                      </p:to>
                                    </p:set>
                                    <p:anim calcmode="lin" valueType="num">
                                      <p:cBhvr additive="base">
                                        <p:cTn id="45" dur="500" fill="hold"/>
                                        <p:tgtEl>
                                          <p:spTgt spid="52"/>
                                        </p:tgtEl>
                                        <p:attrNameLst>
                                          <p:attrName>ppt_x</p:attrName>
                                        </p:attrNameLst>
                                      </p:cBhvr>
                                      <p:tavLst>
                                        <p:tav tm="0">
                                          <p:val>
                                            <p:strVal val="1+#ppt_w/2"/>
                                          </p:val>
                                        </p:tav>
                                        <p:tav tm="100000">
                                          <p:val>
                                            <p:strVal val="#ppt_x"/>
                                          </p:val>
                                        </p:tav>
                                      </p:tavLst>
                                    </p:anim>
                                    <p:anim calcmode="lin" valueType="num">
                                      <p:cBhvr additive="base">
                                        <p:cTn id="46" dur="500" fill="hold"/>
                                        <p:tgtEl>
                                          <p:spTgt spid="52"/>
                                        </p:tgtEl>
                                        <p:attrNameLst>
                                          <p:attrName>ppt_y</p:attrName>
                                        </p:attrNameLst>
                                      </p:cBhvr>
                                      <p:tavLst>
                                        <p:tav tm="0">
                                          <p:val>
                                            <p:strVal val="#ppt_y"/>
                                          </p:val>
                                        </p:tav>
                                        <p:tav tm="100000">
                                          <p:val>
                                            <p:strVal val="#ppt_y"/>
                                          </p:val>
                                        </p:tav>
                                      </p:tavLst>
                                    </p:anim>
                                  </p:childTnLst>
                                </p:cTn>
                              </p:par>
                              <p:par>
                                <p:cTn id="47" presetID="10" presetClass="entr" presetSubtype="0"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500"/>
                                        <p:tgtEl>
                                          <p:spTgt spid="21"/>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8" fill="hold" nodeType="clickEffect">
                                  <p:stCondLst>
                                    <p:cond delay="0"/>
                                  </p:stCondLst>
                                  <p:childTnLst>
                                    <p:set>
                                      <p:cBhvr>
                                        <p:cTn id="53" dur="1" fill="hold">
                                          <p:stCondLst>
                                            <p:cond delay="0"/>
                                          </p:stCondLst>
                                        </p:cTn>
                                        <p:tgtEl>
                                          <p:spTgt spid="50"/>
                                        </p:tgtEl>
                                        <p:attrNameLst>
                                          <p:attrName>style.visibility</p:attrName>
                                        </p:attrNameLst>
                                      </p:cBhvr>
                                      <p:to>
                                        <p:strVal val="visible"/>
                                      </p:to>
                                    </p:set>
                                    <p:anim calcmode="lin" valueType="num">
                                      <p:cBhvr additive="base">
                                        <p:cTn id="54" dur="500" fill="hold"/>
                                        <p:tgtEl>
                                          <p:spTgt spid="50"/>
                                        </p:tgtEl>
                                        <p:attrNameLst>
                                          <p:attrName>ppt_x</p:attrName>
                                        </p:attrNameLst>
                                      </p:cBhvr>
                                      <p:tavLst>
                                        <p:tav tm="0">
                                          <p:val>
                                            <p:strVal val="0-#ppt_w/2"/>
                                          </p:val>
                                        </p:tav>
                                        <p:tav tm="100000">
                                          <p:val>
                                            <p:strVal val="#ppt_x"/>
                                          </p:val>
                                        </p:tav>
                                      </p:tavLst>
                                    </p:anim>
                                    <p:anim calcmode="lin" valueType="num">
                                      <p:cBhvr additive="base">
                                        <p:cTn id="55" dur="500" fill="hold"/>
                                        <p:tgtEl>
                                          <p:spTgt spid="50"/>
                                        </p:tgtEl>
                                        <p:attrNameLst>
                                          <p:attrName>ppt_y</p:attrName>
                                        </p:attrNameLst>
                                      </p:cBhvr>
                                      <p:tavLst>
                                        <p:tav tm="0">
                                          <p:val>
                                            <p:strVal val="#ppt_y"/>
                                          </p:val>
                                        </p:tav>
                                        <p:tav tm="100000">
                                          <p:val>
                                            <p:strVal val="#ppt_y"/>
                                          </p:val>
                                        </p:tav>
                                      </p:tavLst>
                                    </p:anim>
                                  </p:childTnLst>
                                </p:cTn>
                              </p:par>
                              <p:par>
                                <p:cTn id="56" presetID="10" presetClass="entr" presetSubtype="0" fill="hold" grpId="0" nodeType="with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500"/>
                                        <p:tgtEl>
                                          <p:spTgt spid="19"/>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2" fill="hold" nodeType="clickEffect">
                                  <p:stCondLst>
                                    <p:cond delay="0"/>
                                  </p:stCondLst>
                                  <p:childTnLst>
                                    <p:set>
                                      <p:cBhvr>
                                        <p:cTn id="62" dur="1" fill="hold">
                                          <p:stCondLst>
                                            <p:cond delay="0"/>
                                          </p:stCondLst>
                                        </p:cTn>
                                        <p:tgtEl>
                                          <p:spTgt spid="51"/>
                                        </p:tgtEl>
                                        <p:attrNameLst>
                                          <p:attrName>style.visibility</p:attrName>
                                        </p:attrNameLst>
                                      </p:cBhvr>
                                      <p:to>
                                        <p:strVal val="visible"/>
                                      </p:to>
                                    </p:set>
                                    <p:anim calcmode="lin" valueType="num">
                                      <p:cBhvr additive="base">
                                        <p:cTn id="63" dur="500" fill="hold"/>
                                        <p:tgtEl>
                                          <p:spTgt spid="51"/>
                                        </p:tgtEl>
                                        <p:attrNameLst>
                                          <p:attrName>ppt_x</p:attrName>
                                        </p:attrNameLst>
                                      </p:cBhvr>
                                      <p:tavLst>
                                        <p:tav tm="0">
                                          <p:val>
                                            <p:strVal val="1+#ppt_w/2"/>
                                          </p:val>
                                        </p:tav>
                                        <p:tav tm="100000">
                                          <p:val>
                                            <p:strVal val="#ppt_x"/>
                                          </p:val>
                                        </p:tav>
                                      </p:tavLst>
                                    </p:anim>
                                    <p:anim calcmode="lin" valueType="num">
                                      <p:cBhvr additive="base">
                                        <p:cTn id="64" dur="500" fill="hold"/>
                                        <p:tgtEl>
                                          <p:spTgt spid="51"/>
                                        </p:tgtEl>
                                        <p:attrNameLst>
                                          <p:attrName>ppt_y</p:attrName>
                                        </p:attrNameLst>
                                      </p:cBhvr>
                                      <p:tavLst>
                                        <p:tav tm="0">
                                          <p:val>
                                            <p:strVal val="#ppt_y"/>
                                          </p:val>
                                        </p:tav>
                                        <p:tav tm="100000">
                                          <p:val>
                                            <p:strVal val="#ppt_y"/>
                                          </p:val>
                                        </p:tav>
                                      </p:tavLst>
                                    </p:anim>
                                  </p:childTnLst>
                                </p:cTn>
                              </p:par>
                              <p:par>
                                <p:cTn id="65" presetID="10" presetClass="entr" presetSubtype="0" fill="hold" grpId="0" nodeType="with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p:bldP spid="18" grpId="0"/>
      <p:bldP spid="19" grpId="0"/>
      <p:bldP spid="20" grpId="0"/>
      <p:bldP spid="21" grpId="0"/>
      <p:bldP spid="2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空心弧 31"/>
          <p:cNvSpPr/>
          <p:nvPr/>
        </p:nvSpPr>
        <p:spPr>
          <a:xfrm>
            <a:off x="4445213" y="2024731"/>
            <a:ext cx="3359563" cy="3360000"/>
          </a:xfrm>
          <a:prstGeom prst="blockArc">
            <a:avLst>
              <a:gd name="adj1" fmla="val 16199997"/>
              <a:gd name="adj2" fmla="val 8579964"/>
              <a:gd name="adj3" fmla="val 4527"/>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3" name="空心弧 32"/>
          <p:cNvSpPr/>
          <p:nvPr/>
        </p:nvSpPr>
        <p:spPr>
          <a:xfrm>
            <a:off x="4631853" y="2211400"/>
            <a:ext cx="2986283" cy="2986669"/>
          </a:xfrm>
          <a:prstGeom prst="blockArc">
            <a:avLst>
              <a:gd name="adj1" fmla="val 16199997"/>
              <a:gd name="adj2" fmla="val 10552654"/>
              <a:gd name="adj3" fmla="val 508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endParaRPr>
          </a:p>
        </p:txBody>
      </p:sp>
      <p:sp>
        <p:nvSpPr>
          <p:cNvPr id="34" name="空心弧 33"/>
          <p:cNvSpPr/>
          <p:nvPr/>
        </p:nvSpPr>
        <p:spPr>
          <a:xfrm>
            <a:off x="4818500" y="2398068"/>
            <a:ext cx="2612997" cy="2613335"/>
          </a:xfrm>
          <a:prstGeom prst="blockArc">
            <a:avLst>
              <a:gd name="adj1" fmla="val 16199997"/>
              <a:gd name="adj2" fmla="val 11627833"/>
              <a:gd name="adj3" fmla="val 570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endParaRPr>
          </a:p>
        </p:txBody>
      </p:sp>
      <p:sp>
        <p:nvSpPr>
          <p:cNvPr id="35" name="空心弧 34"/>
          <p:cNvSpPr/>
          <p:nvPr/>
        </p:nvSpPr>
        <p:spPr>
          <a:xfrm>
            <a:off x="5005140" y="2584733"/>
            <a:ext cx="2239713" cy="2240003"/>
          </a:xfrm>
          <a:prstGeom prst="blockArc">
            <a:avLst>
              <a:gd name="adj1" fmla="val 16199997"/>
              <a:gd name="adj2" fmla="val 13295224"/>
              <a:gd name="adj3" fmla="val 58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endParaRPr>
          </a:p>
        </p:txBody>
      </p:sp>
      <p:grpSp>
        <p:nvGrpSpPr>
          <p:cNvPr id="36" name="组合 35"/>
          <p:cNvGrpSpPr/>
          <p:nvPr/>
        </p:nvGrpSpPr>
        <p:grpSpPr>
          <a:xfrm>
            <a:off x="3522218" y="3000517"/>
            <a:ext cx="5148411" cy="1456267"/>
            <a:chOff x="2641409" y="2413000"/>
            <a:chExt cx="3861811" cy="1092200"/>
          </a:xfrm>
        </p:grpSpPr>
        <p:cxnSp>
          <p:nvCxnSpPr>
            <p:cNvPr id="37" name="直接连接符 36"/>
            <p:cNvCxnSpPr/>
            <p:nvPr/>
          </p:nvCxnSpPr>
          <p:spPr>
            <a:xfrm>
              <a:off x="2641409" y="2413000"/>
              <a:ext cx="1335280"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2641409" y="3505200"/>
              <a:ext cx="1059057"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5676900" y="2413000"/>
              <a:ext cx="826320"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5329238" y="3505200"/>
              <a:ext cx="1173982"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grpSp>
      <p:sp>
        <p:nvSpPr>
          <p:cNvPr id="41" name="矩形 40"/>
          <p:cNvSpPr/>
          <p:nvPr/>
        </p:nvSpPr>
        <p:spPr>
          <a:xfrm>
            <a:off x="5383411" y="3473528"/>
            <a:ext cx="1483167" cy="584775"/>
          </a:xfrm>
          <a:prstGeom prst="rect">
            <a:avLst/>
          </a:prstGeom>
        </p:spPr>
        <p:txBody>
          <a:bodyPr wrap="square" anchor="ctr">
            <a:spAutoFit/>
          </a:bodyPr>
          <a:lstStyle/>
          <a:p>
            <a:pPr algn="ctr"/>
            <a:r>
              <a:rPr lang="zh-CN" altLang="en-US" sz="1600" dirty="0">
                <a:solidFill>
                  <a:schemeClr val="tx2"/>
                </a:solidFill>
                <a:latin typeface="+mj-ea"/>
                <a:ea typeface="+mj-ea"/>
              </a:rPr>
              <a:t>市场分析</a:t>
            </a:r>
            <a:endParaRPr lang="en-US" altLang="zh-CN" sz="1600" dirty="0">
              <a:solidFill>
                <a:schemeClr val="tx2"/>
              </a:solidFill>
              <a:latin typeface="+mj-ea"/>
              <a:ea typeface="+mj-ea"/>
            </a:endParaRPr>
          </a:p>
          <a:p>
            <a:pPr algn="ctr"/>
            <a:r>
              <a:rPr lang="zh-CN" altLang="en-US" sz="1600" dirty="0">
                <a:solidFill>
                  <a:schemeClr val="tx2"/>
                </a:solidFill>
                <a:latin typeface="+mj-ea"/>
                <a:ea typeface="+mj-ea"/>
              </a:rPr>
              <a:t>数据</a:t>
            </a:r>
            <a:endParaRPr lang="zh-CN" altLang="en-US" sz="1065" dirty="0">
              <a:solidFill>
                <a:schemeClr val="tx2"/>
              </a:solidFill>
              <a:latin typeface="+mj-ea"/>
              <a:ea typeface="+mj-ea"/>
            </a:endParaRPr>
          </a:p>
        </p:txBody>
      </p:sp>
      <p:grpSp>
        <p:nvGrpSpPr>
          <p:cNvPr id="42" name="组合 41"/>
          <p:cNvGrpSpPr/>
          <p:nvPr/>
        </p:nvGrpSpPr>
        <p:grpSpPr>
          <a:xfrm>
            <a:off x="8664168" y="1950096"/>
            <a:ext cx="2879425" cy="3231774"/>
            <a:chOff x="6498374" y="1625185"/>
            <a:chExt cx="2397976" cy="2423830"/>
          </a:xfrm>
        </p:grpSpPr>
        <p:sp>
          <p:nvSpPr>
            <p:cNvPr id="43" name="矩形 42"/>
            <p:cNvSpPr/>
            <p:nvPr/>
          </p:nvSpPr>
          <p:spPr>
            <a:xfrm>
              <a:off x="6498374" y="1625185"/>
              <a:ext cx="2397976" cy="1142572"/>
            </a:xfrm>
            <a:prstGeom prst="rect">
              <a:avLst/>
            </a:prstGeom>
          </p:spPr>
          <p:txBody>
            <a:bodyPr wrap="square">
              <a:spAutoFit/>
            </a:bodyPr>
            <a:lstStyle/>
            <a:p>
              <a:r>
                <a:rPr lang="en-US" altLang="zh-CN" sz="2800" dirty="0">
                  <a:solidFill>
                    <a:schemeClr val="accent5"/>
                  </a:solidFill>
                  <a:latin typeface="+mj-ea"/>
                  <a:ea typeface="+mj-ea"/>
                </a:rPr>
                <a:t>65%</a:t>
              </a:r>
            </a:p>
            <a:p>
              <a:pPr>
                <a:lnSpc>
                  <a:spcPct val="150000"/>
                </a:lnSpc>
              </a:pPr>
              <a:r>
                <a:rPr lang="en-US" altLang="zh-CN" sz="1335" b="1" dirty="0">
                  <a:solidFill>
                    <a:schemeClr val="accent5"/>
                  </a:solidFill>
                  <a:latin typeface="+mj-ea"/>
                  <a:ea typeface="+mj-ea"/>
                </a:rPr>
                <a:t>WEB</a:t>
              </a:r>
              <a:r>
                <a:rPr lang="zh-CN" altLang="en-US" sz="1335" b="1" dirty="0">
                  <a:solidFill>
                    <a:schemeClr val="accent5"/>
                  </a:solidFill>
                  <a:latin typeface="+mj-ea"/>
                  <a:ea typeface="+mj-ea"/>
                </a:rPr>
                <a:t>开发</a:t>
              </a:r>
              <a:endParaRPr lang="en-US" altLang="zh-CN" sz="1335" b="1" dirty="0">
                <a:solidFill>
                  <a:schemeClr val="accent5"/>
                </a:solidFill>
                <a:latin typeface="+mj-ea"/>
                <a:ea typeface="+mj-ea"/>
              </a:endParaRPr>
            </a:p>
            <a:p>
              <a:pPr>
                <a:lnSpc>
                  <a:spcPct val="150000"/>
                </a:lnSpc>
                <a:spcAft>
                  <a:spcPts val="1600"/>
                </a:spcAft>
              </a:pPr>
              <a:r>
                <a:rPr lang="zh-CN" altLang="en-US" sz="1000" dirty="0">
                  <a:solidFill>
                    <a:schemeClr val="tx1">
                      <a:lumMod val="50000"/>
                      <a:lumOff val="50000"/>
                    </a:schemeClr>
                  </a:solidFill>
                  <a:latin typeface="+mn-ea"/>
                </a:rPr>
                <a:t>为客户服务是我们存在的唯一理由，客户需求是我们发展的原动力我们坚持以客户为中心，持续为客户创造长期价值进而成就客户为客户服务</a:t>
              </a:r>
              <a:endParaRPr lang="en-US" altLang="zh-CN" sz="1000" dirty="0">
                <a:solidFill>
                  <a:schemeClr val="tx1">
                    <a:lumMod val="50000"/>
                    <a:lumOff val="50000"/>
                  </a:schemeClr>
                </a:solidFill>
                <a:latin typeface="+mn-ea"/>
              </a:endParaRPr>
            </a:p>
          </p:txBody>
        </p:sp>
        <p:sp>
          <p:nvSpPr>
            <p:cNvPr id="44" name="矩形 43"/>
            <p:cNvSpPr/>
            <p:nvPr/>
          </p:nvSpPr>
          <p:spPr>
            <a:xfrm>
              <a:off x="6498374" y="2906443"/>
              <a:ext cx="2397976" cy="1142572"/>
            </a:xfrm>
            <a:prstGeom prst="rect">
              <a:avLst/>
            </a:prstGeom>
          </p:spPr>
          <p:txBody>
            <a:bodyPr wrap="square">
              <a:spAutoFit/>
            </a:bodyPr>
            <a:lstStyle/>
            <a:p>
              <a:r>
                <a:rPr lang="en-US" altLang="zh-CN" sz="2800" dirty="0">
                  <a:solidFill>
                    <a:schemeClr val="accent3"/>
                  </a:solidFill>
                  <a:latin typeface="+mj-ea"/>
                  <a:ea typeface="+mj-ea"/>
                </a:rPr>
                <a:t>80%</a:t>
              </a:r>
            </a:p>
            <a:p>
              <a:pPr>
                <a:lnSpc>
                  <a:spcPct val="150000"/>
                </a:lnSpc>
              </a:pPr>
              <a:r>
                <a:rPr lang="en-US" altLang="zh-CN" sz="1335" b="1" dirty="0">
                  <a:solidFill>
                    <a:schemeClr val="accent3"/>
                  </a:solidFill>
                  <a:latin typeface="+mj-ea"/>
                  <a:ea typeface="+mj-ea"/>
                </a:rPr>
                <a:t>WEB</a:t>
              </a:r>
              <a:r>
                <a:rPr lang="zh-CN" altLang="en-US" sz="1335" b="1" dirty="0">
                  <a:solidFill>
                    <a:schemeClr val="accent3"/>
                  </a:solidFill>
                  <a:latin typeface="+mj-ea"/>
                  <a:ea typeface="+mj-ea"/>
                </a:rPr>
                <a:t>开发</a:t>
              </a:r>
              <a:endParaRPr lang="en-US" altLang="zh-CN" sz="1335" b="1" dirty="0">
                <a:solidFill>
                  <a:schemeClr val="accent3"/>
                </a:solidFill>
                <a:latin typeface="+mj-ea"/>
                <a:ea typeface="+mj-ea"/>
              </a:endParaRPr>
            </a:p>
            <a:p>
              <a:pPr>
                <a:lnSpc>
                  <a:spcPct val="150000"/>
                </a:lnSpc>
                <a:spcAft>
                  <a:spcPts val="1600"/>
                </a:spcAft>
              </a:pPr>
              <a:r>
                <a:rPr lang="zh-CN" altLang="en-US" sz="1000" dirty="0">
                  <a:solidFill>
                    <a:schemeClr val="tx1">
                      <a:lumMod val="50000"/>
                      <a:lumOff val="50000"/>
                    </a:schemeClr>
                  </a:solidFill>
                  <a:latin typeface="+mn-ea"/>
                </a:rPr>
                <a:t>为客户服务是我们存在的唯一理由，客户需求是我们发展的原动力我们坚持以客户为中心，持续为客户创造长期价值进而成就客户为客户服务</a:t>
              </a:r>
              <a:endParaRPr lang="en-US" altLang="zh-CN" sz="1000" dirty="0">
                <a:solidFill>
                  <a:schemeClr val="tx1">
                    <a:lumMod val="50000"/>
                    <a:lumOff val="50000"/>
                  </a:schemeClr>
                </a:solidFill>
                <a:latin typeface="+mn-ea"/>
              </a:endParaRPr>
            </a:p>
          </p:txBody>
        </p:sp>
      </p:grpSp>
      <p:grpSp>
        <p:nvGrpSpPr>
          <p:cNvPr id="45" name="组合 44"/>
          <p:cNvGrpSpPr/>
          <p:nvPr/>
        </p:nvGrpSpPr>
        <p:grpSpPr>
          <a:xfrm>
            <a:off x="649251" y="1950096"/>
            <a:ext cx="2875202" cy="3231774"/>
            <a:chOff x="247650" y="1625185"/>
            <a:chExt cx="2395437" cy="2423830"/>
          </a:xfrm>
        </p:grpSpPr>
        <p:sp>
          <p:nvSpPr>
            <p:cNvPr id="46" name="矩形 45"/>
            <p:cNvSpPr/>
            <p:nvPr/>
          </p:nvSpPr>
          <p:spPr>
            <a:xfrm>
              <a:off x="247650" y="1625185"/>
              <a:ext cx="2395437" cy="1142572"/>
            </a:xfrm>
            <a:prstGeom prst="rect">
              <a:avLst/>
            </a:prstGeom>
          </p:spPr>
          <p:txBody>
            <a:bodyPr wrap="square">
              <a:spAutoFit/>
            </a:bodyPr>
            <a:lstStyle/>
            <a:p>
              <a:pPr algn="r"/>
              <a:r>
                <a:rPr lang="en-US" altLang="zh-CN" sz="2800" dirty="0">
                  <a:solidFill>
                    <a:schemeClr val="accent2"/>
                  </a:solidFill>
                  <a:latin typeface="+mj-ea"/>
                  <a:ea typeface="+mj-ea"/>
                </a:rPr>
                <a:t>85%</a:t>
              </a:r>
            </a:p>
            <a:p>
              <a:pPr algn="r">
                <a:lnSpc>
                  <a:spcPct val="150000"/>
                </a:lnSpc>
              </a:pPr>
              <a:r>
                <a:rPr lang="en-US" altLang="zh-CN" sz="1335" b="1" dirty="0">
                  <a:solidFill>
                    <a:schemeClr val="accent2"/>
                  </a:solidFill>
                  <a:latin typeface="+mj-ea"/>
                  <a:ea typeface="+mj-ea"/>
                </a:rPr>
                <a:t>WEB</a:t>
              </a:r>
              <a:r>
                <a:rPr lang="zh-CN" altLang="en-US" sz="1335" b="1" dirty="0">
                  <a:solidFill>
                    <a:schemeClr val="accent2"/>
                  </a:solidFill>
                  <a:latin typeface="+mj-ea"/>
                  <a:ea typeface="+mj-ea"/>
                </a:rPr>
                <a:t>开发</a:t>
              </a:r>
              <a:endParaRPr lang="en-US" altLang="zh-CN" sz="1335" b="1" dirty="0">
                <a:solidFill>
                  <a:schemeClr val="accent2"/>
                </a:solidFill>
                <a:latin typeface="+mj-ea"/>
                <a:ea typeface="+mj-ea"/>
              </a:endParaRPr>
            </a:p>
            <a:p>
              <a:pPr algn="r">
                <a:lnSpc>
                  <a:spcPct val="150000"/>
                </a:lnSpc>
                <a:spcAft>
                  <a:spcPts val="1600"/>
                </a:spcAft>
              </a:pPr>
              <a:r>
                <a:rPr lang="zh-CN" altLang="en-US" sz="1000" dirty="0">
                  <a:solidFill>
                    <a:schemeClr val="tx1">
                      <a:lumMod val="50000"/>
                      <a:lumOff val="50000"/>
                    </a:schemeClr>
                  </a:solidFill>
                  <a:latin typeface="+mn-ea"/>
                </a:rPr>
                <a:t>为客户服务是我们存在的唯一理由，客户需求是我们发展的原动力我们坚持以客户为中心，持续为客户创造长期价值进而成就客户为客户服务</a:t>
              </a:r>
              <a:endParaRPr lang="en-US" altLang="zh-CN" sz="1000" dirty="0">
                <a:solidFill>
                  <a:schemeClr val="tx1">
                    <a:lumMod val="50000"/>
                    <a:lumOff val="50000"/>
                  </a:schemeClr>
                </a:solidFill>
                <a:latin typeface="+mn-ea"/>
              </a:endParaRPr>
            </a:p>
          </p:txBody>
        </p:sp>
        <p:sp>
          <p:nvSpPr>
            <p:cNvPr id="47" name="矩形 46"/>
            <p:cNvSpPr/>
            <p:nvPr/>
          </p:nvSpPr>
          <p:spPr>
            <a:xfrm>
              <a:off x="247650" y="2906443"/>
              <a:ext cx="2395437" cy="1142572"/>
            </a:xfrm>
            <a:prstGeom prst="rect">
              <a:avLst/>
            </a:prstGeom>
          </p:spPr>
          <p:txBody>
            <a:bodyPr wrap="square">
              <a:spAutoFit/>
            </a:bodyPr>
            <a:lstStyle/>
            <a:p>
              <a:pPr algn="r"/>
              <a:r>
                <a:rPr lang="en-US" altLang="zh-CN" sz="2800" dirty="0">
                  <a:solidFill>
                    <a:schemeClr val="accent4"/>
                  </a:solidFill>
                  <a:latin typeface="+mj-ea"/>
                  <a:ea typeface="+mj-ea"/>
                </a:rPr>
                <a:t>70%</a:t>
              </a:r>
            </a:p>
            <a:p>
              <a:pPr algn="r">
                <a:lnSpc>
                  <a:spcPct val="150000"/>
                </a:lnSpc>
              </a:pPr>
              <a:r>
                <a:rPr lang="en-US" altLang="zh-CN" sz="1335" b="1" dirty="0">
                  <a:solidFill>
                    <a:schemeClr val="accent4"/>
                  </a:solidFill>
                  <a:latin typeface="+mj-ea"/>
                  <a:ea typeface="+mj-ea"/>
                </a:rPr>
                <a:t>WEB</a:t>
              </a:r>
              <a:r>
                <a:rPr lang="zh-CN" altLang="en-US" sz="1335" b="1" dirty="0">
                  <a:solidFill>
                    <a:schemeClr val="accent4"/>
                  </a:solidFill>
                  <a:latin typeface="+mj-ea"/>
                  <a:ea typeface="+mj-ea"/>
                </a:rPr>
                <a:t>开发</a:t>
              </a:r>
              <a:endParaRPr lang="en-US" altLang="zh-CN" sz="1335" b="1" dirty="0">
                <a:solidFill>
                  <a:schemeClr val="accent4"/>
                </a:solidFill>
                <a:latin typeface="+mj-ea"/>
                <a:ea typeface="+mj-ea"/>
              </a:endParaRPr>
            </a:p>
            <a:p>
              <a:pPr algn="r">
                <a:lnSpc>
                  <a:spcPct val="150000"/>
                </a:lnSpc>
                <a:spcAft>
                  <a:spcPts val="1600"/>
                </a:spcAft>
              </a:pPr>
              <a:r>
                <a:rPr lang="zh-CN" altLang="en-US" sz="1000" dirty="0">
                  <a:solidFill>
                    <a:schemeClr val="tx1">
                      <a:lumMod val="50000"/>
                      <a:lumOff val="50000"/>
                    </a:schemeClr>
                  </a:solidFill>
                  <a:latin typeface="+mn-ea"/>
                </a:rPr>
                <a:t>为客户服务是我们存在的唯一理由，客户需求是我们发展的原动力我们坚持以客户为中心，持续为客户创造长期价值进而成就客户为客户服务</a:t>
              </a:r>
              <a:endParaRPr lang="en-US" altLang="zh-CN" sz="1000" dirty="0">
                <a:solidFill>
                  <a:schemeClr val="tx1">
                    <a:lumMod val="50000"/>
                    <a:lumOff val="50000"/>
                  </a:schemeClr>
                </a:solidFill>
                <a:latin typeface="+mn-ea"/>
              </a:endParaRPr>
            </a:p>
          </p:txBody>
        </p:sp>
      </p:grpSp>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par>
                                <p:cTn id="10" presetID="21" presetClass="entr" presetSubtype="1" fill="hold" grpId="0" nodeType="withEffect">
                                  <p:stCondLst>
                                    <p:cond delay="500"/>
                                  </p:stCondLst>
                                  <p:childTnLst>
                                    <p:set>
                                      <p:cBhvr>
                                        <p:cTn id="11" dur="1" fill="hold">
                                          <p:stCondLst>
                                            <p:cond delay="0"/>
                                          </p:stCondLst>
                                        </p:cTn>
                                        <p:tgtEl>
                                          <p:spTgt spid="32"/>
                                        </p:tgtEl>
                                        <p:attrNameLst>
                                          <p:attrName>style.visibility</p:attrName>
                                        </p:attrNameLst>
                                      </p:cBhvr>
                                      <p:to>
                                        <p:strVal val="visible"/>
                                      </p:to>
                                    </p:set>
                                    <p:animEffect transition="in" filter="wheel(1)">
                                      <p:cBhvr>
                                        <p:cTn id="12" dur="2000"/>
                                        <p:tgtEl>
                                          <p:spTgt spid="32"/>
                                        </p:tgtEl>
                                      </p:cBhvr>
                                    </p:animEffect>
                                  </p:childTnLst>
                                </p:cTn>
                              </p:par>
                              <p:par>
                                <p:cTn id="13" presetID="21" presetClass="entr" presetSubtype="1" fill="hold" grpId="0" nodeType="withEffect">
                                  <p:stCondLst>
                                    <p:cond delay="1000"/>
                                  </p:stCondLst>
                                  <p:childTnLst>
                                    <p:set>
                                      <p:cBhvr>
                                        <p:cTn id="14" dur="1" fill="hold">
                                          <p:stCondLst>
                                            <p:cond delay="0"/>
                                          </p:stCondLst>
                                        </p:cTn>
                                        <p:tgtEl>
                                          <p:spTgt spid="33"/>
                                        </p:tgtEl>
                                        <p:attrNameLst>
                                          <p:attrName>style.visibility</p:attrName>
                                        </p:attrNameLst>
                                      </p:cBhvr>
                                      <p:to>
                                        <p:strVal val="visible"/>
                                      </p:to>
                                    </p:set>
                                    <p:animEffect transition="in" filter="wheel(1)">
                                      <p:cBhvr>
                                        <p:cTn id="15" dur="2000"/>
                                        <p:tgtEl>
                                          <p:spTgt spid="33"/>
                                        </p:tgtEl>
                                      </p:cBhvr>
                                    </p:animEffect>
                                  </p:childTnLst>
                                </p:cTn>
                              </p:par>
                              <p:par>
                                <p:cTn id="16" presetID="21" presetClass="entr" presetSubtype="1" fill="hold" grpId="0" nodeType="withEffect">
                                  <p:stCondLst>
                                    <p:cond delay="1500"/>
                                  </p:stCondLst>
                                  <p:childTnLst>
                                    <p:set>
                                      <p:cBhvr>
                                        <p:cTn id="17" dur="1" fill="hold">
                                          <p:stCondLst>
                                            <p:cond delay="0"/>
                                          </p:stCondLst>
                                        </p:cTn>
                                        <p:tgtEl>
                                          <p:spTgt spid="34"/>
                                        </p:tgtEl>
                                        <p:attrNameLst>
                                          <p:attrName>style.visibility</p:attrName>
                                        </p:attrNameLst>
                                      </p:cBhvr>
                                      <p:to>
                                        <p:strVal val="visible"/>
                                      </p:to>
                                    </p:set>
                                    <p:animEffect transition="in" filter="wheel(1)">
                                      <p:cBhvr>
                                        <p:cTn id="18" dur="2000"/>
                                        <p:tgtEl>
                                          <p:spTgt spid="34"/>
                                        </p:tgtEl>
                                      </p:cBhvr>
                                    </p:animEffect>
                                  </p:childTnLst>
                                </p:cTn>
                              </p:par>
                              <p:par>
                                <p:cTn id="19" presetID="21" presetClass="entr" presetSubtype="1" fill="hold" grpId="0" nodeType="withEffect">
                                  <p:stCondLst>
                                    <p:cond delay="2000"/>
                                  </p:stCondLst>
                                  <p:childTnLst>
                                    <p:set>
                                      <p:cBhvr>
                                        <p:cTn id="20" dur="1" fill="hold">
                                          <p:stCondLst>
                                            <p:cond delay="0"/>
                                          </p:stCondLst>
                                        </p:cTn>
                                        <p:tgtEl>
                                          <p:spTgt spid="35"/>
                                        </p:tgtEl>
                                        <p:attrNameLst>
                                          <p:attrName>style.visibility</p:attrName>
                                        </p:attrNameLst>
                                      </p:cBhvr>
                                      <p:to>
                                        <p:strVal val="visible"/>
                                      </p:to>
                                    </p:set>
                                    <p:animEffect transition="in" filter="wheel(1)">
                                      <p:cBhvr>
                                        <p:cTn id="21" dur="2000"/>
                                        <p:tgtEl>
                                          <p:spTgt spid="35"/>
                                        </p:tgtEl>
                                      </p:cBhvr>
                                    </p:animEffect>
                                  </p:childTnLst>
                                </p:cTn>
                              </p:par>
                            </p:childTnLst>
                          </p:cTn>
                        </p:par>
                        <p:par>
                          <p:cTn id="22" fill="hold">
                            <p:stCondLst>
                              <p:cond delay="500"/>
                            </p:stCondLst>
                            <p:childTnLst>
                              <p:par>
                                <p:cTn id="23" presetID="16" presetClass="entr" presetSubtype="37"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barn(outVertical)">
                                      <p:cBhvr>
                                        <p:cTn id="25" dur="500"/>
                                        <p:tgtEl>
                                          <p:spTgt spid="36"/>
                                        </p:tgtEl>
                                      </p:cBhvr>
                                    </p:animEffect>
                                  </p:childTnLst>
                                </p:cTn>
                              </p:par>
                            </p:childTnLst>
                          </p:cTn>
                        </p:par>
                        <p:par>
                          <p:cTn id="26" fill="hold">
                            <p:stCondLst>
                              <p:cond delay="1000"/>
                            </p:stCondLst>
                            <p:childTnLst>
                              <p:par>
                                <p:cTn id="27" presetID="2" presetClass="entr" presetSubtype="2" fill="hold" nodeType="afterEffect">
                                  <p:stCondLst>
                                    <p:cond delay="0"/>
                                  </p:stCondLst>
                                  <p:childTnLst>
                                    <p:set>
                                      <p:cBhvr>
                                        <p:cTn id="28" dur="1" fill="hold">
                                          <p:stCondLst>
                                            <p:cond delay="0"/>
                                          </p:stCondLst>
                                        </p:cTn>
                                        <p:tgtEl>
                                          <p:spTgt spid="42"/>
                                        </p:tgtEl>
                                        <p:attrNameLst>
                                          <p:attrName>style.visibility</p:attrName>
                                        </p:attrNameLst>
                                      </p:cBhvr>
                                      <p:to>
                                        <p:strVal val="visible"/>
                                      </p:to>
                                    </p:set>
                                    <p:anim calcmode="lin" valueType="num">
                                      <p:cBhvr additive="base">
                                        <p:cTn id="29" dur="500" fill="hold"/>
                                        <p:tgtEl>
                                          <p:spTgt spid="42"/>
                                        </p:tgtEl>
                                        <p:attrNameLst>
                                          <p:attrName>ppt_x</p:attrName>
                                        </p:attrNameLst>
                                      </p:cBhvr>
                                      <p:tavLst>
                                        <p:tav tm="0">
                                          <p:val>
                                            <p:strVal val="1+#ppt_w/2"/>
                                          </p:val>
                                        </p:tav>
                                        <p:tav tm="100000">
                                          <p:val>
                                            <p:strVal val="#ppt_x"/>
                                          </p:val>
                                        </p:tav>
                                      </p:tavLst>
                                    </p:anim>
                                    <p:anim calcmode="lin" valueType="num">
                                      <p:cBhvr additive="base">
                                        <p:cTn id="30" dur="500" fill="hold"/>
                                        <p:tgtEl>
                                          <p:spTgt spid="42"/>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45"/>
                                        </p:tgtEl>
                                        <p:attrNameLst>
                                          <p:attrName>style.visibility</p:attrName>
                                        </p:attrNameLst>
                                      </p:cBhvr>
                                      <p:to>
                                        <p:strVal val="visible"/>
                                      </p:to>
                                    </p:set>
                                    <p:anim calcmode="lin" valueType="num">
                                      <p:cBhvr additive="base">
                                        <p:cTn id="33" dur="500" fill="hold"/>
                                        <p:tgtEl>
                                          <p:spTgt spid="45"/>
                                        </p:tgtEl>
                                        <p:attrNameLst>
                                          <p:attrName>ppt_x</p:attrName>
                                        </p:attrNameLst>
                                      </p:cBhvr>
                                      <p:tavLst>
                                        <p:tav tm="0">
                                          <p:val>
                                            <p:strVal val="0-#ppt_w/2"/>
                                          </p:val>
                                        </p:tav>
                                        <p:tav tm="100000">
                                          <p:val>
                                            <p:strVal val="#ppt_x"/>
                                          </p:val>
                                        </p:tav>
                                      </p:tavLst>
                                    </p:anim>
                                    <p:anim calcmode="lin" valueType="num">
                                      <p:cBhvr additive="base">
                                        <p:cTn id="34" dur="5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P spid="4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7"/>
          <p:cNvSpPr txBox="1"/>
          <p:nvPr/>
        </p:nvSpPr>
        <p:spPr>
          <a:xfrm>
            <a:off x="5671154" y="1261901"/>
            <a:ext cx="2687096" cy="584775"/>
          </a:xfrm>
          <a:prstGeom prst="rect">
            <a:avLst/>
          </a:prstGeom>
          <a:noFill/>
        </p:spPr>
        <p:txBody>
          <a:bodyPr wrap="square" lIns="0" rIns="0" rtlCol="0">
            <a:spAutoFit/>
          </a:bodyPr>
          <a:lstStyle/>
          <a:p>
            <a:r>
              <a:rPr lang="en-US" altLang="zh-CN" sz="3200" dirty="0">
                <a:solidFill>
                  <a:schemeClr val="bg1"/>
                </a:solidFill>
                <a:latin typeface="方正清刻本悦宋简体" panose="02000000000000000000" pitchFamily="2" charset="-122"/>
                <a:ea typeface="方正清刻本悦宋简体" panose="02000000000000000000" pitchFamily="2" charset="-122"/>
                <a:cs typeface="方正静蕾简体" panose="02000000000000000000" pitchFamily="65" charset="-122"/>
              </a:rPr>
              <a:t>01 </a:t>
            </a:r>
            <a:r>
              <a:rPr lang="zh-CN" altLang="en-US" sz="3200" dirty="0">
                <a:solidFill>
                  <a:schemeClr val="bg1"/>
                </a:solidFill>
                <a:latin typeface="方正清刻本悦宋简体" panose="02000000000000000000" pitchFamily="2" charset="-122"/>
                <a:ea typeface="方正清刻本悦宋简体" panose="02000000000000000000" pitchFamily="2" charset="-122"/>
                <a:cs typeface="方正静蕾简体" panose="02000000000000000000" pitchFamily="65" charset="-122"/>
              </a:rPr>
              <a:t>教学分析</a:t>
            </a:r>
          </a:p>
        </p:txBody>
      </p:sp>
      <p:sp>
        <p:nvSpPr>
          <p:cNvPr id="3" name="TextBox 37"/>
          <p:cNvSpPr txBox="1"/>
          <p:nvPr/>
        </p:nvSpPr>
        <p:spPr>
          <a:xfrm>
            <a:off x="5671154" y="2128850"/>
            <a:ext cx="2437714" cy="584775"/>
          </a:xfrm>
          <a:prstGeom prst="rect">
            <a:avLst/>
          </a:prstGeom>
          <a:noFill/>
        </p:spPr>
        <p:txBody>
          <a:bodyPr wrap="square" lIns="0" rIns="0" rtlCol="0">
            <a:spAutoFit/>
          </a:bodyPr>
          <a:lstStyle/>
          <a:p>
            <a:r>
              <a:rPr lang="en-US" altLang="zh-CN" sz="3200" dirty="0">
                <a:solidFill>
                  <a:schemeClr val="bg1"/>
                </a:solidFill>
                <a:latin typeface="方正清刻本悦宋简体" panose="02000000000000000000" pitchFamily="2" charset="-122"/>
                <a:ea typeface="方正清刻本悦宋简体" panose="02000000000000000000" pitchFamily="2" charset="-122"/>
                <a:cs typeface="方正静蕾简体" panose="02000000000000000000" pitchFamily="65" charset="-122"/>
              </a:rPr>
              <a:t>02 </a:t>
            </a:r>
            <a:r>
              <a:rPr lang="zh-CN" altLang="en-US" sz="3200" dirty="0">
                <a:solidFill>
                  <a:schemeClr val="bg1"/>
                </a:solidFill>
                <a:latin typeface="方正清刻本悦宋简体" panose="02000000000000000000" pitchFamily="2" charset="-122"/>
                <a:ea typeface="方正清刻本悦宋简体" panose="02000000000000000000" pitchFamily="2" charset="-122"/>
                <a:cs typeface="方正静蕾简体" panose="02000000000000000000" pitchFamily="65" charset="-122"/>
              </a:rPr>
              <a:t>教学设计</a:t>
            </a:r>
          </a:p>
        </p:txBody>
      </p:sp>
      <p:sp>
        <p:nvSpPr>
          <p:cNvPr id="4" name="TextBox 37"/>
          <p:cNvSpPr txBox="1"/>
          <p:nvPr/>
        </p:nvSpPr>
        <p:spPr>
          <a:xfrm>
            <a:off x="5671154" y="2995799"/>
            <a:ext cx="2437714" cy="584775"/>
          </a:xfrm>
          <a:prstGeom prst="rect">
            <a:avLst/>
          </a:prstGeom>
          <a:noFill/>
        </p:spPr>
        <p:txBody>
          <a:bodyPr wrap="square" lIns="0" rIns="0" rtlCol="0">
            <a:spAutoFit/>
          </a:bodyPr>
          <a:lstStyle/>
          <a:p>
            <a:r>
              <a:rPr lang="en-US" altLang="zh-CN" sz="3200" dirty="0">
                <a:solidFill>
                  <a:schemeClr val="bg1"/>
                </a:solidFill>
                <a:latin typeface="方正清刻本悦宋简体" panose="02000000000000000000" pitchFamily="2" charset="-122"/>
                <a:ea typeface="方正清刻本悦宋简体" panose="02000000000000000000" pitchFamily="2" charset="-122"/>
                <a:cs typeface="方正静蕾简体" panose="02000000000000000000" pitchFamily="65" charset="-122"/>
              </a:rPr>
              <a:t>03 </a:t>
            </a:r>
            <a:r>
              <a:rPr lang="zh-CN" altLang="en-US" sz="3200" dirty="0">
                <a:solidFill>
                  <a:schemeClr val="bg1"/>
                </a:solidFill>
                <a:latin typeface="方正清刻本悦宋简体" panose="02000000000000000000" pitchFamily="2" charset="-122"/>
                <a:ea typeface="方正清刻本悦宋简体" panose="02000000000000000000" pitchFamily="2" charset="-122"/>
                <a:cs typeface="方正静蕾简体" panose="02000000000000000000" pitchFamily="65" charset="-122"/>
              </a:rPr>
              <a:t>教学过程</a:t>
            </a:r>
          </a:p>
        </p:txBody>
      </p:sp>
      <p:sp>
        <p:nvSpPr>
          <p:cNvPr id="5" name="TextBox 37"/>
          <p:cNvSpPr txBox="1"/>
          <p:nvPr/>
        </p:nvSpPr>
        <p:spPr>
          <a:xfrm>
            <a:off x="5671154" y="3862748"/>
            <a:ext cx="2437714" cy="584775"/>
          </a:xfrm>
          <a:prstGeom prst="rect">
            <a:avLst/>
          </a:prstGeom>
          <a:noFill/>
        </p:spPr>
        <p:txBody>
          <a:bodyPr wrap="square" lIns="0" rIns="0" rtlCol="0">
            <a:spAutoFit/>
          </a:bodyPr>
          <a:lstStyle/>
          <a:p>
            <a:r>
              <a:rPr lang="en-US" altLang="zh-CN" sz="3200" dirty="0">
                <a:solidFill>
                  <a:schemeClr val="bg1"/>
                </a:solidFill>
                <a:latin typeface="方正清刻本悦宋简体" panose="02000000000000000000" pitchFamily="2" charset="-122"/>
                <a:ea typeface="方正清刻本悦宋简体" panose="02000000000000000000" pitchFamily="2" charset="-122"/>
                <a:cs typeface="方正静蕾简体" panose="02000000000000000000" pitchFamily="65" charset="-122"/>
              </a:rPr>
              <a:t>04 </a:t>
            </a:r>
            <a:r>
              <a:rPr lang="zh-CN" altLang="en-US" sz="3200" dirty="0">
                <a:solidFill>
                  <a:schemeClr val="bg1"/>
                </a:solidFill>
                <a:latin typeface="方正清刻本悦宋简体" panose="02000000000000000000" pitchFamily="2" charset="-122"/>
                <a:ea typeface="方正清刻本悦宋简体" panose="02000000000000000000" pitchFamily="2" charset="-122"/>
                <a:cs typeface="方正静蕾简体" panose="02000000000000000000" pitchFamily="65" charset="-122"/>
              </a:rPr>
              <a:t>教学反思</a:t>
            </a:r>
          </a:p>
        </p:txBody>
      </p:sp>
      <p:grpSp>
        <p:nvGrpSpPr>
          <p:cNvPr id="6" name="组合 5"/>
          <p:cNvGrpSpPr/>
          <p:nvPr/>
        </p:nvGrpSpPr>
        <p:grpSpPr bwMode="auto">
          <a:xfrm>
            <a:off x="233516" y="304170"/>
            <a:ext cx="1591874" cy="1158691"/>
            <a:chOff x="336295" y="1977204"/>
            <a:chExt cx="2377164" cy="1159163"/>
          </a:xfrm>
        </p:grpSpPr>
        <p:sp>
          <p:nvSpPr>
            <p:cNvPr id="7" name="文本框 38"/>
            <p:cNvSpPr txBox="1"/>
            <p:nvPr/>
          </p:nvSpPr>
          <p:spPr>
            <a:xfrm>
              <a:off x="336295" y="2674514"/>
              <a:ext cx="2377164" cy="461853"/>
            </a:xfrm>
            <a:prstGeom prst="rect">
              <a:avLst/>
            </a:prstGeom>
            <a:noFill/>
          </p:spPr>
          <p:txBody>
            <a:bodyPr wrap="square">
              <a:spAutoFit/>
            </a:bodyPr>
            <a:lstStyle/>
            <a:p>
              <a:pPr eaLnBrk="1" fontAlgn="auto" hangingPunct="1">
                <a:spcBef>
                  <a:spcPts val="0"/>
                </a:spcBef>
                <a:spcAft>
                  <a:spcPts val="0"/>
                </a:spcAft>
                <a:defRPr/>
              </a:pPr>
              <a:r>
                <a:rPr lang="en-US" altLang="zh-CN" sz="2400" dirty="0">
                  <a:solidFill>
                    <a:schemeClr val="bg1"/>
                  </a:solidFill>
                  <a:latin typeface="方正清刻本悦宋简体" panose="02000000000000000000" pitchFamily="2" charset="-122"/>
                  <a:ea typeface="方正清刻本悦宋简体" panose="02000000000000000000" pitchFamily="2" charset="-122"/>
                  <a:cs typeface="方正静蕾简体" panose="02000000000000000000" pitchFamily="65" charset="-122"/>
                </a:rPr>
                <a:t>CONTENTS</a:t>
              </a:r>
              <a:endParaRPr lang="zh-CN" altLang="en-US" sz="2400" dirty="0">
                <a:solidFill>
                  <a:schemeClr val="bg1"/>
                </a:solidFill>
                <a:latin typeface="方正清刻本悦宋简体" panose="02000000000000000000" pitchFamily="2" charset="-122"/>
                <a:ea typeface="方正清刻本悦宋简体" panose="02000000000000000000" pitchFamily="2" charset="-122"/>
                <a:cs typeface="方正静蕾简体" panose="02000000000000000000" pitchFamily="65" charset="-122"/>
              </a:endParaRPr>
            </a:p>
          </p:txBody>
        </p:sp>
        <p:sp>
          <p:nvSpPr>
            <p:cNvPr id="8" name="文本框 11"/>
            <p:cNvSpPr txBox="1"/>
            <p:nvPr/>
          </p:nvSpPr>
          <p:spPr>
            <a:xfrm>
              <a:off x="407836" y="1977204"/>
              <a:ext cx="2289976" cy="769754"/>
            </a:xfrm>
            <a:prstGeom prst="rect">
              <a:avLst/>
            </a:prstGeom>
            <a:noFill/>
          </p:spPr>
          <p:txBody>
            <a:bodyPr wrap="square">
              <a:spAutoFit/>
            </a:bodyPr>
            <a:lstStyle/>
            <a:p>
              <a:pPr eaLnBrk="1" fontAlgn="auto" hangingPunct="1">
                <a:spcBef>
                  <a:spcPts val="0"/>
                </a:spcBef>
                <a:spcAft>
                  <a:spcPts val="0"/>
                </a:spcAft>
                <a:defRPr/>
              </a:pPr>
              <a:r>
                <a:rPr lang="zh-CN" altLang="en-US" sz="4400" spc="600" dirty="0">
                  <a:solidFill>
                    <a:schemeClr val="bg1"/>
                  </a:solidFill>
                  <a:latin typeface="方正清刻本悦宋简体" panose="02000000000000000000" pitchFamily="2" charset="-122"/>
                  <a:ea typeface="方正清刻本悦宋简体" panose="02000000000000000000" pitchFamily="2" charset="-122"/>
                  <a:cs typeface="方正静蕾简体" panose="02000000000000000000" pitchFamily="65" charset="-122"/>
                </a:rPr>
                <a:t>目录</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666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750"/>
                                        <p:tgtEl>
                                          <p:spTgt spid="2"/>
                                        </p:tgtEl>
                                      </p:cBhvr>
                                    </p:animEffect>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750"/>
                                        <p:tgtEl>
                                          <p:spTgt spid="3"/>
                                        </p:tgtEl>
                                      </p:cBhvr>
                                    </p:animEffect>
                                  </p:childTnLst>
                                </p:cTn>
                              </p:par>
                            </p:childTnLst>
                          </p:cTn>
                        </p:par>
                        <p:par>
                          <p:cTn id="17" fill="hold">
                            <p:stCondLst>
                              <p:cond delay="2500"/>
                            </p:stCondLst>
                            <p:childTnLst>
                              <p:par>
                                <p:cTn id="18" presetID="22" presetClass="entr" presetSubtype="8"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750"/>
                                        <p:tgtEl>
                                          <p:spTgt spid="4"/>
                                        </p:tgtEl>
                                      </p:cBhvr>
                                    </p:animEffect>
                                  </p:childTnLst>
                                </p:cTn>
                              </p:par>
                            </p:childTnLst>
                          </p:cTn>
                        </p:par>
                        <p:par>
                          <p:cTn id="21" fill="hold">
                            <p:stCondLst>
                              <p:cond delay="3500"/>
                            </p:stCondLst>
                            <p:childTnLst>
                              <p:par>
                                <p:cTn id="22" presetID="22" presetClass="entr" presetSubtype="8"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423010" y="1930399"/>
            <a:ext cx="1835761" cy="3583902"/>
            <a:chOff x="1866900" y="2133599"/>
            <a:chExt cx="1836000" cy="3583902"/>
          </a:xfrm>
        </p:grpSpPr>
        <p:sp>
          <p:nvSpPr>
            <p:cNvPr id="5" name="矩形 4"/>
            <p:cNvSpPr/>
            <p:nvPr/>
          </p:nvSpPr>
          <p:spPr>
            <a:xfrm>
              <a:off x="1866900" y="2133599"/>
              <a:ext cx="1836000" cy="2304000"/>
            </a:xfrm>
            <a:prstGeom prst="rect">
              <a:avLst/>
            </a:prstGeom>
            <a:blipFill dpi="0" rotWithShape="1">
              <a:blip r:embed="rId4" cstate="print">
                <a:extLst>
                  <a:ext uri="{28A0092B-C50C-407E-A947-70E740481C1C}">
                    <a14:useLocalDpi xmlns:a14="http://schemas.microsoft.com/office/drawing/2010/main" val="0"/>
                  </a:ext>
                </a:extLst>
              </a:blip>
              <a:srcRect/>
              <a:stretch>
                <a:fillRect l="-11229" r="-1122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957034" y="4564682"/>
              <a:ext cx="1655734" cy="738664"/>
            </a:xfrm>
            <a:prstGeom prst="rect">
              <a:avLst/>
            </a:prstGeom>
          </p:spPr>
          <p:txBody>
            <a:bodyPr wrap="none">
              <a:spAutoFit/>
            </a:bodyPr>
            <a:lstStyle/>
            <a:p>
              <a:pPr algn="ctr">
                <a:lnSpc>
                  <a:spcPct val="150000"/>
                </a:lnSpc>
              </a:pPr>
              <a:r>
                <a:rPr lang="en-US" altLang="zh-CN" sz="1600" dirty="0">
                  <a:solidFill>
                    <a:schemeClr val="accent1"/>
                  </a:solidFill>
                  <a:latin typeface="+mj-ea"/>
                </a:rPr>
                <a:t>Bryan </a:t>
              </a:r>
              <a:r>
                <a:rPr lang="en-US" altLang="zh-CN" sz="1600" dirty="0" err="1">
                  <a:solidFill>
                    <a:schemeClr val="accent1"/>
                  </a:solidFill>
                  <a:latin typeface="+mj-ea"/>
                </a:rPr>
                <a:t>Colstson</a:t>
              </a:r>
              <a:endParaRPr lang="en-US" altLang="zh-CN" sz="1600" dirty="0">
                <a:solidFill>
                  <a:schemeClr val="accent1"/>
                </a:solidFill>
                <a:latin typeface="+mj-ea"/>
              </a:endParaRPr>
            </a:p>
            <a:p>
              <a:pPr algn="ctr">
                <a:lnSpc>
                  <a:spcPct val="150000"/>
                </a:lnSpc>
              </a:pPr>
              <a:r>
                <a:rPr lang="en-US" altLang="zh-CN" sz="1200" dirty="0">
                  <a:solidFill>
                    <a:schemeClr val="accent2"/>
                  </a:solidFill>
                  <a:latin typeface="+mn-ea"/>
                </a:rPr>
                <a:t>General Manager</a:t>
              </a:r>
            </a:p>
          </p:txBody>
        </p:sp>
        <p:grpSp>
          <p:nvGrpSpPr>
            <p:cNvPr id="8" name="组合 7"/>
            <p:cNvGrpSpPr/>
            <p:nvPr/>
          </p:nvGrpSpPr>
          <p:grpSpPr>
            <a:xfrm>
              <a:off x="2120128" y="5496559"/>
              <a:ext cx="1329544" cy="220942"/>
              <a:chOff x="2210650" y="5496559"/>
              <a:chExt cx="1329544" cy="220942"/>
            </a:xfrm>
            <a:solidFill>
              <a:schemeClr val="accent3"/>
            </a:solidFill>
          </p:grpSpPr>
          <p:sp>
            <p:nvSpPr>
              <p:cNvPr id="57" name="任意多边形 56"/>
              <p:cNvSpPr/>
              <p:nvPr/>
            </p:nvSpPr>
            <p:spPr bwMode="auto">
              <a:xfrm>
                <a:off x="2953817" y="5504565"/>
                <a:ext cx="238638" cy="205062"/>
              </a:xfrm>
              <a:custGeom>
                <a:avLst/>
                <a:gdLst>
                  <a:gd name="connsiteX0" fmla="*/ 1131888 w 3463925"/>
                  <a:gd name="connsiteY0" fmla="*/ 2093913 h 2976563"/>
                  <a:gd name="connsiteX1" fmla="*/ 1109662 w 3463925"/>
                  <a:gd name="connsiteY1" fmla="*/ 2094703 h 2976563"/>
                  <a:gd name="connsiteX2" fmla="*/ 1089025 w 3463925"/>
                  <a:gd name="connsiteY2" fmla="*/ 2097863 h 2976563"/>
                  <a:gd name="connsiteX3" fmla="*/ 1070769 w 3463925"/>
                  <a:gd name="connsiteY3" fmla="*/ 2103394 h 2976563"/>
                  <a:gd name="connsiteX4" fmla="*/ 1052512 w 3463925"/>
                  <a:gd name="connsiteY4" fmla="*/ 2109714 h 2976563"/>
                  <a:gd name="connsiteX5" fmla="*/ 1035050 w 3463925"/>
                  <a:gd name="connsiteY5" fmla="*/ 2117614 h 2976563"/>
                  <a:gd name="connsiteX6" fmla="*/ 1018381 w 3463925"/>
                  <a:gd name="connsiteY6" fmla="*/ 2127885 h 2976563"/>
                  <a:gd name="connsiteX7" fmla="*/ 1003300 w 3463925"/>
                  <a:gd name="connsiteY7" fmla="*/ 2138155 h 2976563"/>
                  <a:gd name="connsiteX8" fmla="*/ 988219 w 3463925"/>
                  <a:gd name="connsiteY8" fmla="*/ 2150006 h 2976563"/>
                  <a:gd name="connsiteX9" fmla="*/ 976312 w 3463925"/>
                  <a:gd name="connsiteY9" fmla="*/ 2163437 h 2976563"/>
                  <a:gd name="connsiteX10" fmla="*/ 963612 w 3463925"/>
                  <a:gd name="connsiteY10" fmla="*/ 2177657 h 2976563"/>
                  <a:gd name="connsiteX11" fmla="*/ 954088 w 3463925"/>
                  <a:gd name="connsiteY11" fmla="*/ 2191878 h 2976563"/>
                  <a:gd name="connsiteX12" fmla="*/ 944562 w 3463925"/>
                  <a:gd name="connsiteY12" fmla="*/ 2207679 h 2976563"/>
                  <a:gd name="connsiteX13" fmla="*/ 937419 w 3463925"/>
                  <a:gd name="connsiteY13" fmla="*/ 2223480 h 2976563"/>
                  <a:gd name="connsiteX14" fmla="*/ 931069 w 3463925"/>
                  <a:gd name="connsiteY14" fmla="*/ 2240071 h 2976563"/>
                  <a:gd name="connsiteX15" fmla="*/ 927100 w 3463925"/>
                  <a:gd name="connsiteY15" fmla="*/ 2256662 h 2976563"/>
                  <a:gd name="connsiteX16" fmla="*/ 923925 w 3463925"/>
                  <a:gd name="connsiteY16" fmla="*/ 2273253 h 2976563"/>
                  <a:gd name="connsiteX17" fmla="*/ 923925 w 3463925"/>
                  <a:gd name="connsiteY17" fmla="*/ 2289843 h 2976563"/>
                  <a:gd name="connsiteX18" fmla="*/ 924719 w 3463925"/>
                  <a:gd name="connsiteY18" fmla="*/ 2306434 h 2976563"/>
                  <a:gd name="connsiteX19" fmla="*/ 927100 w 3463925"/>
                  <a:gd name="connsiteY19" fmla="*/ 2322235 h 2976563"/>
                  <a:gd name="connsiteX20" fmla="*/ 931862 w 3463925"/>
                  <a:gd name="connsiteY20" fmla="*/ 2338036 h 2976563"/>
                  <a:gd name="connsiteX21" fmla="*/ 938212 w 3463925"/>
                  <a:gd name="connsiteY21" fmla="*/ 2352257 h 2976563"/>
                  <a:gd name="connsiteX22" fmla="*/ 946944 w 3463925"/>
                  <a:gd name="connsiteY22" fmla="*/ 2365687 h 2976563"/>
                  <a:gd name="connsiteX23" fmla="*/ 956469 w 3463925"/>
                  <a:gd name="connsiteY23" fmla="*/ 2377538 h 2976563"/>
                  <a:gd name="connsiteX24" fmla="*/ 968375 w 3463925"/>
                  <a:gd name="connsiteY24" fmla="*/ 2388599 h 2976563"/>
                  <a:gd name="connsiteX25" fmla="*/ 980281 w 3463925"/>
                  <a:gd name="connsiteY25" fmla="*/ 2398079 h 2976563"/>
                  <a:gd name="connsiteX26" fmla="*/ 994569 w 3463925"/>
                  <a:gd name="connsiteY26" fmla="*/ 2407560 h 2976563"/>
                  <a:gd name="connsiteX27" fmla="*/ 1008856 w 3463925"/>
                  <a:gd name="connsiteY27" fmla="*/ 2414670 h 2976563"/>
                  <a:gd name="connsiteX28" fmla="*/ 1025525 w 3463925"/>
                  <a:gd name="connsiteY28" fmla="*/ 2421780 h 2976563"/>
                  <a:gd name="connsiteX29" fmla="*/ 1042988 w 3463925"/>
                  <a:gd name="connsiteY29" fmla="*/ 2425731 h 2976563"/>
                  <a:gd name="connsiteX30" fmla="*/ 1060450 w 3463925"/>
                  <a:gd name="connsiteY30" fmla="*/ 2429681 h 2976563"/>
                  <a:gd name="connsiteX31" fmla="*/ 1079500 w 3463925"/>
                  <a:gd name="connsiteY31" fmla="*/ 2430471 h 2976563"/>
                  <a:gd name="connsiteX32" fmla="*/ 1099344 w 3463925"/>
                  <a:gd name="connsiteY32" fmla="*/ 2432051 h 2976563"/>
                  <a:gd name="connsiteX33" fmla="*/ 1119188 w 3463925"/>
                  <a:gd name="connsiteY33" fmla="*/ 2429681 h 2976563"/>
                  <a:gd name="connsiteX34" fmla="*/ 1139031 w 3463925"/>
                  <a:gd name="connsiteY34" fmla="*/ 2426521 h 2976563"/>
                  <a:gd name="connsiteX35" fmla="*/ 1158875 w 3463925"/>
                  <a:gd name="connsiteY35" fmla="*/ 2421780 h 2976563"/>
                  <a:gd name="connsiteX36" fmla="*/ 1177131 w 3463925"/>
                  <a:gd name="connsiteY36" fmla="*/ 2415460 h 2976563"/>
                  <a:gd name="connsiteX37" fmla="*/ 1194594 w 3463925"/>
                  <a:gd name="connsiteY37" fmla="*/ 2408350 h 2976563"/>
                  <a:gd name="connsiteX38" fmla="*/ 1212056 w 3463925"/>
                  <a:gd name="connsiteY38" fmla="*/ 2398869 h 2976563"/>
                  <a:gd name="connsiteX39" fmla="*/ 1228725 w 3463925"/>
                  <a:gd name="connsiteY39" fmla="*/ 2390179 h 2976563"/>
                  <a:gd name="connsiteX40" fmla="*/ 1243806 w 3463925"/>
                  <a:gd name="connsiteY40" fmla="*/ 2379118 h 2976563"/>
                  <a:gd name="connsiteX41" fmla="*/ 1257300 w 3463925"/>
                  <a:gd name="connsiteY41" fmla="*/ 2366478 h 2976563"/>
                  <a:gd name="connsiteX42" fmla="*/ 1269206 w 3463925"/>
                  <a:gd name="connsiteY42" fmla="*/ 2353047 h 2976563"/>
                  <a:gd name="connsiteX43" fmla="*/ 1281112 w 3463925"/>
                  <a:gd name="connsiteY43" fmla="*/ 2339616 h 2976563"/>
                  <a:gd name="connsiteX44" fmla="*/ 1291431 w 3463925"/>
                  <a:gd name="connsiteY44" fmla="*/ 2324605 h 2976563"/>
                  <a:gd name="connsiteX45" fmla="*/ 1299369 w 3463925"/>
                  <a:gd name="connsiteY45" fmla="*/ 2309594 h 2976563"/>
                  <a:gd name="connsiteX46" fmla="*/ 1305719 w 3463925"/>
                  <a:gd name="connsiteY46" fmla="*/ 2293794 h 2976563"/>
                  <a:gd name="connsiteX47" fmla="*/ 1310481 w 3463925"/>
                  <a:gd name="connsiteY47" fmla="*/ 2277993 h 2976563"/>
                  <a:gd name="connsiteX48" fmla="*/ 1313656 w 3463925"/>
                  <a:gd name="connsiteY48" fmla="*/ 2261402 h 2976563"/>
                  <a:gd name="connsiteX49" fmla="*/ 1314450 w 3463925"/>
                  <a:gd name="connsiteY49" fmla="*/ 2244811 h 2976563"/>
                  <a:gd name="connsiteX50" fmla="*/ 1313656 w 3463925"/>
                  <a:gd name="connsiteY50" fmla="*/ 2227430 h 2976563"/>
                  <a:gd name="connsiteX51" fmla="*/ 1310481 w 3463925"/>
                  <a:gd name="connsiteY51" fmla="*/ 2212419 h 2976563"/>
                  <a:gd name="connsiteX52" fmla="*/ 1306512 w 3463925"/>
                  <a:gd name="connsiteY52" fmla="*/ 2195828 h 2976563"/>
                  <a:gd name="connsiteX53" fmla="*/ 1300162 w 3463925"/>
                  <a:gd name="connsiteY53" fmla="*/ 2181608 h 2976563"/>
                  <a:gd name="connsiteX54" fmla="*/ 1292225 w 3463925"/>
                  <a:gd name="connsiteY54" fmla="*/ 2167387 h 2976563"/>
                  <a:gd name="connsiteX55" fmla="*/ 1282700 w 3463925"/>
                  <a:gd name="connsiteY55" fmla="*/ 2153956 h 2976563"/>
                  <a:gd name="connsiteX56" fmla="*/ 1271588 w 3463925"/>
                  <a:gd name="connsiteY56" fmla="*/ 2142896 h 2976563"/>
                  <a:gd name="connsiteX57" fmla="*/ 1258094 w 3463925"/>
                  <a:gd name="connsiteY57" fmla="*/ 2131835 h 2976563"/>
                  <a:gd name="connsiteX58" fmla="*/ 1244600 w 3463925"/>
                  <a:gd name="connsiteY58" fmla="*/ 2121564 h 2976563"/>
                  <a:gd name="connsiteX59" fmla="*/ 1228725 w 3463925"/>
                  <a:gd name="connsiteY59" fmla="*/ 2113664 h 2976563"/>
                  <a:gd name="connsiteX60" fmla="*/ 1212056 w 3463925"/>
                  <a:gd name="connsiteY60" fmla="*/ 2106554 h 2976563"/>
                  <a:gd name="connsiteX61" fmla="*/ 1193800 w 3463925"/>
                  <a:gd name="connsiteY61" fmla="*/ 2101023 h 2976563"/>
                  <a:gd name="connsiteX62" fmla="*/ 1173956 w 3463925"/>
                  <a:gd name="connsiteY62" fmla="*/ 2097073 h 2976563"/>
                  <a:gd name="connsiteX63" fmla="*/ 1153319 w 3463925"/>
                  <a:gd name="connsiteY63" fmla="*/ 2093913 h 2976563"/>
                  <a:gd name="connsiteX64" fmla="*/ 1430769 w 3463925"/>
                  <a:gd name="connsiteY64" fmla="*/ 2000250 h 2976563"/>
                  <a:gd name="connsiteX65" fmla="*/ 1423588 w 3463925"/>
                  <a:gd name="connsiteY65" fmla="*/ 2001040 h 2976563"/>
                  <a:gd name="connsiteX66" fmla="*/ 1415609 w 3463925"/>
                  <a:gd name="connsiteY66" fmla="*/ 2002619 h 2976563"/>
                  <a:gd name="connsiteX67" fmla="*/ 1407630 w 3463925"/>
                  <a:gd name="connsiteY67" fmla="*/ 2005778 h 2976563"/>
                  <a:gd name="connsiteX68" fmla="*/ 1400449 w 3463925"/>
                  <a:gd name="connsiteY68" fmla="*/ 2008937 h 2976563"/>
                  <a:gd name="connsiteX69" fmla="*/ 1391672 w 3463925"/>
                  <a:gd name="connsiteY69" fmla="*/ 2014466 h 2976563"/>
                  <a:gd name="connsiteX70" fmla="*/ 1383693 w 3463925"/>
                  <a:gd name="connsiteY70" fmla="*/ 2019204 h 2976563"/>
                  <a:gd name="connsiteX71" fmla="*/ 1376512 w 3463925"/>
                  <a:gd name="connsiteY71" fmla="*/ 2024733 h 2976563"/>
                  <a:gd name="connsiteX72" fmla="*/ 1371724 w 3463925"/>
                  <a:gd name="connsiteY72" fmla="*/ 2030261 h 2976563"/>
                  <a:gd name="connsiteX73" fmla="*/ 1365341 w 3463925"/>
                  <a:gd name="connsiteY73" fmla="*/ 2036579 h 2976563"/>
                  <a:gd name="connsiteX74" fmla="*/ 1361351 w 3463925"/>
                  <a:gd name="connsiteY74" fmla="*/ 2043687 h 2976563"/>
                  <a:gd name="connsiteX75" fmla="*/ 1356564 w 3463925"/>
                  <a:gd name="connsiteY75" fmla="*/ 2050795 h 2976563"/>
                  <a:gd name="connsiteX76" fmla="*/ 1354170 w 3463925"/>
                  <a:gd name="connsiteY76" fmla="*/ 2057903 h 2976563"/>
                  <a:gd name="connsiteX77" fmla="*/ 1351777 w 3463925"/>
                  <a:gd name="connsiteY77" fmla="*/ 2065011 h 2976563"/>
                  <a:gd name="connsiteX78" fmla="*/ 1349383 w 3463925"/>
                  <a:gd name="connsiteY78" fmla="*/ 2072119 h 2976563"/>
                  <a:gd name="connsiteX79" fmla="*/ 1348585 w 3463925"/>
                  <a:gd name="connsiteY79" fmla="*/ 2080806 h 2976563"/>
                  <a:gd name="connsiteX80" fmla="*/ 1347787 w 3463925"/>
                  <a:gd name="connsiteY80" fmla="*/ 2087914 h 2976563"/>
                  <a:gd name="connsiteX81" fmla="*/ 1347787 w 3463925"/>
                  <a:gd name="connsiteY81" fmla="*/ 2095022 h 2976563"/>
                  <a:gd name="connsiteX82" fmla="*/ 1348585 w 3463925"/>
                  <a:gd name="connsiteY82" fmla="*/ 2102919 h 2976563"/>
                  <a:gd name="connsiteX83" fmla="*/ 1350979 w 3463925"/>
                  <a:gd name="connsiteY83" fmla="*/ 2110027 h 2976563"/>
                  <a:gd name="connsiteX84" fmla="*/ 1352574 w 3463925"/>
                  <a:gd name="connsiteY84" fmla="*/ 2116345 h 2976563"/>
                  <a:gd name="connsiteX85" fmla="*/ 1355766 w 3463925"/>
                  <a:gd name="connsiteY85" fmla="*/ 2123453 h 2976563"/>
                  <a:gd name="connsiteX86" fmla="*/ 1358958 w 3463925"/>
                  <a:gd name="connsiteY86" fmla="*/ 2129771 h 2976563"/>
                  <a:gd name="connsiteX87" fmla="*/ 1362947 w 3463925"/>
                  <a:gd name="connsiteY87" fmla="*/ 2135300 h 2976563"/>
                  <a:gd name="connsiteX88" fmla="*/ 1366937 w 3463925"/>
                  <a:gd name="connsiteY88" fmla="*/ 2140828 h 2976563"/>
                  <a:gd name="connsiteX89" fmla="*/ 1372522 w 3463925"/>
                  <a:gd name="connsiteY89" fmla="*/ 2144777 h 2976563"/>
                  <a:gd name="connsiteX90" fmla="*/ 1377310 w 3463925"/>
                  <a:gd name="connsiteY90" fmla="*/ 2148726 h 2976563"/>
                  <a:gd name="connsiteX91" fmla="*/ 1383693 w 3463925"/>
                  <a:gd name="connsiteY91" fmla="*/ 2151885 h 2976563"/>
                  <a:gd name="connsiteX92" fmla="*/ 1390076 w 3463925"/>
                  <a:gd name="connsiteY92" fmla="*/ 2154254 h 2976563"/>
                  <a:gd name="connsiteX93" fmla="*/ 1396459 w 3463925"/>
                  <a:gd name="connsiteY93" fmla="*/ 2155833 h 2976563"/>
                  <a:gd name="connsiteX94" fmla="*/ 1403640 w 3463925"/>
                  <a:gd name="connsiteY94" fmla="*/ 2157413 h 2976563"/>
                  <a:gd name="connsiteX95" fmla="*/ 1410822 w 3463925"/>
                  <a:gd name="connsiteY95" fmla="*/ 2157413 h 2976563"/>
                  <a:gd name="connsiteX96" fmla="*/ 1418003 w 3463925"/>
                  <a:gd name="connsiteY96" fmla="*/ 2155833 h 2976563"/>
                  <a:gd name="connsiteX97" fmla="*/ 1425184 w 3463925"/>
                  <a:gd name="connsiteY97" fmla="*/ 2155044 h 2976563"/>
                  <a:gd name="connsiteX98" fmla="*/ 1432365 w 3463925"/>
                  <a:gd name="connsiteY98" fmla="*/ 2152674 h 2976563"/>
                  <a:gd name="connsiteX99" fmla="*/ 1439546 w 3463925"/>
                  <a:gd name="connsiteY99" fmla="*/ 2151095 h 2976563"/>
                  <a:gd name="connsiteX100" fmla="*/ 1446727 w 3463925"/>
                  <a:gd name="connsiteY100" fmla="*/ 2147936 h 2976563"/>
                  <a:gd name="connsiteX101" fmla="*/ 1453908 w 3463925"/>
                  <a:gd name="connsiteY101" fmla="*/ 2143987 h 2976563"/>
                  <a:gd name="connsiteX102" fmla="*/ 1461090 w 3463925"/>
                  <a:gd name="connsiteY102" fmla="*/ 2138459 h 2976563"/>
                  <a:gd name="connsiteX103" fmla="*/ 1467473 w 3463925"/>
                  <a:gd name="connsiteY103" fmla="*/ 2133720 h 2976563"/>
                  <a:gd name="connsiteX104" fmla="*/ 1473058 w 3463925"/>
                  <a:gd name="connsiteY104" fmla="*/ 2127402 h 2976563"/>
                  <a:gd name="connsiteX105" fmla="*/ 1478644 w 3463925"/>
                  <a:gd name="connsiteY105" fmla="*/ 2121084 h 2976563"/>
                  <a:gd name="connsiteX106" fmla="*/ 1483431 w 3463925"/>
                  <a:gd name="connsiteY106" fmla="*/ 2113976 h 2976563"/>
                  <a:gd name="connsiteX107" fmla="*/ 1488218 w 3463925"/>
                  <a:gd name="connsiteY107" fmla="*/ 2106868 h 2976563"/>
                  <a:gd name="connsiteX108" fmla="*/ 1490612 w 3463925"/>
                  <a:gd name="connsiteY108" fmla="*/ 2099760 h 2976563"/>
                  <a:gd name="connsiteX109" fmla="*/ 1493804 w 3463925"/>
                  <a:gd name="connsiteY109" fmla="*/ 2092652 h 2976563"/>
                  <a:gd name="connsiteX110" fmla="*/ 1496995 w 3463925"/>
                  <a:gd name="connsiteY110" fmla="*/ 2085544 h 2976563"/>
                  <a:gd name="connsiteX111" fmla="*/ 1497793 w 3463925"/>
                  <a:gd name="connsiteY111" fmla="*/ 2078437 h 2976563"/>
                  <a:gd name="connsiteX112" fmla="*/ 1499389 w 3463925"/>
                  <a:gd name="connsiteY112" fmla="*/ 2070539 h 2976563"/>
                  <a:gd name="connsiteX113" fmla="*/ 1500187 w 3463925"/>
                  <a:gd name="connsiteY113" fmla="*/ 2063431 h 2976563"/>
                  <a:gd name="connsiteX114" fmla="*/ 1499389 w 3463925"/>
                  <a:gd name="connsiteY114" fmla="*/ 2056323 h 2976563"/>
                  <a:gd name="connsiteX115" fmla="*/ 1497793 w 3463925"/>
                  <a:gd name="connsiteY115" fmla="*/ 2049215 h 2976563"/>
                  <a:gd name="connsiteX116" fmla="*/ 1496995 w 3463925"/>
                  <a:gd name="connsiteY116" fmla="*/ 2042107 h 2976563"/>
                  <a:gd name="connsiteX117" fmla="*/ 1493804 w 3463925"/>
                  <a:gd name="connsiteY117" fmla="*/ 2035789 h 2976563"/>
                  <a:gd name="connsiteX118" fmla="*/ 1490612 w 3463925"/>
                  <a:gd name="connsiteY118" fmla="*/ 2028681 h 2976563"/>
                  <a:gd name="connsiteX119" fmla="*/ 1486623 w 3463925"/>
                  <a:gd name="connsiteY119" fmla="*/ 2023153 h 2976563"/>
                  <a:gd name="connsiteX120" fmla="*/ 1482633 w 3463925"/>
                  <a:gd name="connsiteY120" fmla="*/ 2018415 h 2976563"/>
                  <a:gd name="connsiteX121" fmla="*/ 1477846 w 3463925"/>
                  <a:gd name="connsiteY121" fmla="*/ 2012886 h 2976563"/>
                  <a:gd name="connsiteX122" fmla="*/ 1472260 w 3463925"/>
                  <a:gd name="connsiteY122" fmla="*/ 2008937 h 2976563"/>
                  <a:gd name="connsiteX123" fmla="*/ 1465877 w 3463925"/>
                  <a:gd name="connsiteY123" fmla="*/ 2005778 h 2976563"/>
                  <a:gd name="connsiteX124" fmla="*/ 1460292 w 3463925"/>
                  <a:gd name="connsiteY124" fmla="*/ 2004199 h 2976563"/>
                  <a:gd name="connsiteX125" fmla="*/ 1453111 w 3463925"/>
                  <a:gd name="connsiteY125" fmla="*/ 2001830 h 2976563"/>
                  <a:gd name="connsiteX126" fmla="*/ 1446727 w 3463925"/>
                  <a:gd name="connsiteY126" fmla="*/ 2000250 h 2976563"/>
                  <a:gd name="connsiteX127" fmla="*/ 1439546 w 3463925"/>
                  <a:gd name="connsiteY127" fmla="*/ 2000250 h 2976563"/>
                  <a:gd name="connsiteX128" fmla="*/ 1342170 w 3463925"/>
                  <a:gd name="connsiteY128" fmla="*/ 1662113 h 2976563"/>
                  <a:gd name="connsiteX129" fmla="*/ 1368326 w 3463925"/>
                  <a:gd name="connsiteY129" fmla="*/ 1662113 h 2976563"/>
                  <a:gd name="connsiteX130" fmla="*/ 1391311 w 3463925"/>
                  <a:gd name="connsiteY130" fmla="*/ 1662908 h 2976563"/>
                  <a:gd name="connsiteX131" fmla="*/ 1415090 w 3463925"/>
                  <a:gd name="connsiteY131" fmla="*/ 1663703 h 2976563"/>
                  <a:gd name="connsiteX132" fmla="*/ 1438075 w 3463925"/>
                  <a:gd name="connsiteY132" fmla="*/ 1666088 h 2976563"/>
                  <a:gd name="connsiteX133" fmla="*/ 1460268 w 3463925"/>
                  <a:gd name="connsiteY133" fmla="*/ 1669268 h 2976563"/>
                  <a:gd name="connsiteX134" fmla="*/ 1481668 w 3463925"/>
                  <a:gd name="connsiteY134" fmla="*/ 1673244 h 2976563"/>
                  <a:gd name="connsiteX135" fmla="*/ 1502276 w 3463925"/>
                  <a:gd name="connsiteY135" fmla="*/ 1678014 h 2976563"/>
                  <a:gd name="connsiteX136" fmla="*/ 1522884 w 3463925"/>
                  <a:gd name="connsiteY136" fmla="*/ 1683579 h 2976563"/>
                  <a:gd name="connsiteX137" fmla="*/ 1541907 w 3463925"/>
                  <a:gd name="connsiteY137" fmla="*/ 1688350 h 2976563"/>
                  <a:gd name="connsiteX138" fmla="*/ 1560929 w 3463925"/>
                  <a:gd name="connsiteY138" fmla="*/ 1695505 h 2976563"/>
                  <a:gd name="connsiteX139" fmla="*/ 1579159 w 3463925"/>
                  <a:gd name="connsiteY139" fmla="*/ 1702661 h 2976563"/>
                  <a:gd name="connsiteX140" fmla="*/ 1596596 w 3463925"/>
                  <a:gd name="connsiteY140" fmla="*/ 1709816 h 2976563"/>
                  <a:gd name="connsiteX141" fmla="*/ 1612449 w 3463925"/>
                  <a:gd name="connsiteY141" fmla="*/ 1718562 h 2976563"/>
                  <a:gd name="connsiteX142" fmla="*/ 1629093 w 3463925"/>
                  <a:gd name="connsiteY142" fmla="*/ 1727307 h 2976563"/>
                  <a:gd name="connsiteX143" fmla="*/ 1645738 w 3463925"/>
                  <a:gd name="connsiteY143" fmla="*/ 1736848 h 2976563"/>
                  <a:gd name="connsiteX144" fmla="*/ 1660005 w 3463925"/>
                  <a:gd name="connsiteY144" fmla="*/ 1747184 h 2976563"/>
                  <a:gd name="connsiteX145" fmla="*/ 1674272 w 3463925"/>
                  <a:gd name="connsiteY145" fmla="*/ 1757519 h 2976563"/>
                  <a:gd name="connsiteX146" fmla="*/ 1688539 w 3463925"/>
                  <a:gd name="connsiteY146" fmla="*/ 1768650 h 2976563"/>
                  <a:gd name="connsiteX147" fmla="*/ 1702013 w 3463925"/>
                  <a:gd name="connsiteY147" fmla="*/ 1779781 h 2976563"/>
                  <a:gd name="connsiteX148" fmla="*/ 1713902 w 3463925"/>
                  <a:gd name="connsiteY148" fmla="*/ 1792501 h 2976563"/>
                  <a:gd name="connsiteX149" fmla="*/ 1726584 w 3463925"/>
                  <a:gd name="connsiteY149" fmla="*/ 1804427 h 2976563"/>
                  <a:gd name="connsiteX150" fmla="*/ 1737680 w 3463925"/>
                  <a:gd name="connsiteY150" fmla="*/ 1817148 h 2976563"/>
                  <a:gd name="connsiteX151" fmla="*/ 1748777 w 3463925"/>
                  <a:gd name="connsiteY151" fmla="*/ 1829869 h 2976563"/>
                  <a:gd name="connsiteX152" fmla="*/ 1759081 w 3463925"/>
                  <a:gd name="connsiteY152" fmla="*/ 1843385 h 2976563"/>
                  <a:gd name="connsiteX153" fmla="*/ 1768592 w 3463925"/>
                  <a:gd name="connsiteY153" fmla="*/ 1856901 h 2976563"/>
                  <a:gd name="connsiteX154" fmla="*/ 1777311 w 3463925"/>
                  <a:gd name="connsiteY154" fmla="*/ 1871212 h 2976563"/>
                  <a:gd name="connsiteX155" fmla="*/ 1786030 w 3463925"/>
                  <a:gd name="connsiteY155" fmla="*/ 1885523 h 2976563"/>
                  <a:gd name="connsiteX156" fmla="*/ 1801882 w 3463925"/>
                  <a:gd name="connsiteY156" fmla="*/ 1914144 h 2976563"/>
                  <a:gd name="connsiteX157" fmla="*/ 1814563 w 3463925"/>
                  <a:gd name="connsiteY157" fmla="*/ 1945151 h 2976563"/>
                  <a:gd name="connsiteX158" fmla="*/ 1825660 w 3463925"/>
                  <a:gd name="connsiteY158" fmla="*/ 1976158 h 2976563"/>
                  <a:gd name="connsiteX159" fmla="*/ 1835171 w 3463925"/>
                  <a:gd name="connsiteY159" fmla="*/ 2007165 h 2976563"/>
                  <a:gd name="connsiteX160" fmla="*/ 1842304 w 3463925"/>
                  <a:gd name="connsiteY160" fmla="*/ 2038967 h 2976563"/>
                  <a:gd name="connsiteX161" fmla="*/ 1846268 w 3463925"/>
                  <a:gd name="connsiteY161" fmla="*/ 2070770 h 2976563"/>
                  <a:gd name="connsiteX162" fmla="*/ 1849438 w 3463925"/>
                  <a:gd name="connsiteY162" fmla="*/ 2102572 h 2976563"/>
                  <a:gd name="connsiteX163" fmla="*/ 1849438 w 3463925"/>
                  <a:gd name="connsiteY163" fmla="*/ 2134374 h 2976563"/>
                  <a:gd name="connsiteX164" fmla="*/ 1848645 w 3463925"/>
                  <a:gd name="connsiteY164" fmla="*/ 2166176 h 2976563"/>
                  <a:gd name="connsiteX165" fmla="*/ 1845475 w 3463925"/>
                  <a:gd name="connsiteY165" fmla="*/ 2197183 h 2976563"/>
                  <a:gd name="connsiteX166" fmla="*/ 1839927 w 3463925"/>
                  <a:gd name="connsiteY166" fmla="*/ 2226600 h 2976563"/>
                  <a:gd name="connsiteX167" fmla="*/ 1832793 w 3463925"/>
                  <a:gd name="connsiteY167" fmla="*/ 2256812 h 2976563"/>
                  <a:gd name="connsiteX168" fmla="*/ 1824867 w 3463925"/>
                  <a:gd name="connsiteY168" fmla="*/ 2285434 h 2976563"/>
                  <a:gd name="connsiteX169" fmla="*/ 1813771 w 3463925"/>
                  <a:gd name="connsiteY169" fmla="*/ 2311670 h 2976563"/>
                  <a:gd name="connsiteX170" fmla="*/ 1801089 w 3463925"/>
                  <a:gd name="connsiteY170" fmla="*/ 2337907 h 2976563"/>
                  <a:gd name="connsiteX171" fmla="*/ 1787615 w 3463925"/>
                  <a:gd name="connsiteY171" fmla="*/ 2360963 h 2976563"/>
                  <a:gd name="connsiteX172" fmla="*/ 1771763 w 3463925"/>
                  <a:gd name="connsiteY172" fmla="*/ 2384020 h 2976563"/>
                  <a:gd name="connsiteX173" fmla="*/ 1755118 w 3463925"/>
                  <a:gd name="connsiteY173" fmla="*/ 2405486 h 2976563"/>
                  <a:gd name="connsiteX174" fmla="*/ 1736888 w 3463925"/>
                  <a:gd name="connsiteY174" fmla="*/ 2424568 h 2976563"/>
                  <a:gd name="connsiteX175" fmla="*/ 1717073 w 3463925"/>
                  <a:gd name="connsiteY175" fmla="*/ 2444444 h 2976563"/>
                  <a:gd name="connsiteX176" fmla="*/ 1698050 w 3463925"/>
                  <a:gd name="connsiteY176" fmla="*/ 2463525 h 2976563"/>
                  <a:gd name="connsiteX177" fmla="*/ 1677442 w 3463925"/>
                  <a:gd name="connsiteY177" fmla="*/ 2481016 h 2976563"/>
                  <a:gd name="connsiteX178" fmla="*/ 1656042 w 3463925"/>
                  <a:gd name="connsiteY178" fmla="*/ 2498507 h 2976563"/>
                  <a:gd name="connsiteX179" fmla="*/ 1633056 w 3463925"/>
                  <a:gd name="connsiteY179" fmla="*/ 2515203 h 2976563"/>
                  <a:gd name="connsiteX180" fmla="*/ 1610071 w 3463925"/>
                  <a:gd name="connsiteY180" fmla="*/ 2530309 h 2976563"/>
                  <a:gd name="connsiteX181" fmla="*/ 1586293 w 3463925"/>
                  <a:gd name="connsiteY181" fmla="*/ 2544620 h 2976563"/>
                  <a:gd name="connsiteX182" fmla="*/ 1561722 w 3463925"/>
                  <a:gd name="connsiteY182" fmla="*/ 2558136 h 2976563"/>
                  <a:gd name="connsiteX183" fmla="*/ 1536358 w 3463925"/>
                  <a:gd name="connsiteY183" fmla="*/ 2570857 h 2976563"/>
                  <a:gd name="connsiteX184" fmla="*/ 1510202 w 3463925"/>
                  <a:gd name="connsiteY184" fmla="*/ 2581988 h 2976563"/>
                  <a:gd name="connsiteX185" fmla="*/ 1484046 w 3463925"/>
                  <a:gd name="connsiteY185" fmla="*/ 2592323 h 2976563"/>
                  <a:gd name="connsiteX186" fmla="*/ 1456305 w 3463925"/>
                  <a:gd name="connsiteY186" fmla="*/ 2601864 h 2976563"/>
                  <a:gd name="connsiteX187" fmla="*/ 1428564 w 3463925"/>
                  <a:gd name="connsiteY187" fmla="*/ 2609815 h 2976563"/>
                  <a:gd name="connsiteX188" fmla="*/ 1400823 w 3463925"/>
                  <a:gd name="connsiteY188" fmla="*/ 2616175 h 2976563"/>
                  <a:gd name="connsiteX189" fmla="*/ 1372289 w 3463925"/>
                  <a:gd name="connsiteY189" fmla="*/ 2621740 h 2976563"/>
                  <a:gd name="connsiteX190" fmla="*/ 1342170 w 3463925"/>
                  <a:gd name="connsiteY190" fmla="*/ 2626511 h 2976563"/>
                  <a:gd name="connsiteX191" fmla="*/ 1313636 w 3463925"/>
                  <a:gd name="connsiteY191" fmla="*/ 2628896 h 2976563"/>
                  <a:gd name="connsiteX192" fmla="*/ 1282724 w 3463925"/>
                  <a:gd name="connsiteY192" fmla="*/ 2631281 h 2976563"/>
                  <a:gd name="connsiteX193" fmla="*/ 1253398 w 3463925"/>
                  <a:gd name="connsiteY193" fmla="*/ 2632076 h 2976563"/>
                  <a:gd name="connsiteX194" fmla="*/ 1222486 w 3463925"/>
                  <a:gd name="connsiteY194" fmla="*/ 2631281 h 2976563"/>
                  <a:gd name="connsiteX195" fmla="*/ 1192367 w 3463925"/>
                  <a:gd name="connsiteY195" fmla="*/ 2628101 h 2976563"/>
                  <a:gd name="connsiteX196" fmla="*/ 1161455 w 3463925"/>
                  <a:gd name="connsiteY196" fmla="*/ 2624921 h 2976563"/>
                  <a:gd name="connsiteX197" fmla="*/ 1129751 w 3463925"/>
                  <a:gd name="connsiteY197" fmla="*/ 2620150 h 2976563"/>
                  <a:gd name="connsiteX198" fmla="*/ 1098047 w 3463925"/>
                  <a:gd name="connsiteY198" fmla="*/ 2612995 h 2976563"/>
                  <a:gd name="connsiteX199" fmla="*/ 1066343 w 3463925"/>
                  <a:gd name="connsiteY199" fmla="*/ 2604249 h 2976563"/>
                  <a:gd name="connsiteX200" fmla="*/ 1035431 w 3463925"/>
                  <a:gd name="connsiteY200" fmla="*/ 2595504 h 2976563"/>
                  <a:gd name="connsiteX201" fmla="*/ 1002934 w 3463925"/>
                  <a:gd name="connsiteY201" fmla="*/ 2584373 h 2976563"/>
                  <a:gd name="connsiteX202" fmla="*/ 971230 w 3463925"/>
                  <a:gd name="connsiteY202" fmla="*/ 2570857 h 2976563"/>
                  <a:gd name="connsiteX203" fmla="*/ 938733 w 3463925"/>
                  <a:gd name="connsiteY203" fmla="*/ 2556546 h 2976563"/>
                  <a:gd name="connsiteX204" fmla="*/ 907029 w 3463925"/>
                  <a:gd name="connsiteY204" fmla="*/ 2539850 h 2976563"/>
                  <a:gd name="connsiteX205" fmla="*/ 892762 w 3463925"/>
                  <a:gd name="connsiteY205" fmla="*/ 2530309 h 2976563"/>
                  <a:gd name="connsiteX206" fmla="*/ 880080 w 3463925"/>
                  <a:gd name="connsiteY206" fmla="*/ 2522359 h 2976563"/>
                  <a:gd name="connsiteX207" fmla="*/ 866606 w 3463925"/>
                  <a:gd name="connsiteY207" fmla="*/ 2512818 h 2976563"/>
                  <a:gd name="connsiteX208" fmla="*/ 855509 w 3463925"/>
                  <a:gd name="connsiteY208" fmla="*/ 2503278 h 2976563"/>
                  <a:gd name="connsiteX209" fmla="*/ 843620 w 3463925"/>
                  <a:gd name="connsiteY209" fmla="*/ 2493737 h 2976563"/>
                  <a:gd name="connsiteX210" fmla="*/ 833316 w 3463925"/>
                  <a:gd name="connsiteY210" fmla="*/ 2483401 h 2976563"/>
                  <a:gd name="connsiteX211" fmla="*/ 824598 w 3463925"/>
                  <a:gd name="connsiteY211" fmla="*/ 2472271 h 2976563"/>
                  <a:gd name="connsiteX212" fmla="*/ 815086 w 3463925"/>
                  <a:gd name="connsiteY212" fmla="*/ 2461935 h 2976563"/>
                  <a:gd name="connsiteX213" fmla="*/ 807160 w 3463925"/>
                  <a:gd name="connsiteY213" fmla="*/ 2451599 h 2976563"/>
                  <a:gd name="connsiteX214" fmla="*/ 800027 w 3463925"/>
                  <a:gd name="connsiteY214" fmla="*/ 2440469 h 2976563"/>
                  <a:gd name="connsiteX215" fmla="*/ 787345 w 3463925"/>
                  <a:gd name="connsiteY215" fmla="*/ 2419002 h 2976563"/>
                  <a:gd name="connsiteX216" fmla="*/ 777041 w 3463925"/>
                  <a:gd name="connsiteY216" fmla="*/ 2396741 h 2976563"/>
                  <a:gd name="connsiteX217" fmla="*/ 769115 w 3463925"/>
                  <a:gd name="connsiteY217" fmla="*/ 2376864 h 2976563"/>
                  <a:gd name="connsiteX218" fmla="*/ 762774 w 3463925"/>
                  <a:gd name="connsiteY218" fmla="*/ 2356988 h 2976563"/>
                  <a:gd name="connsiteX219" fmla="*/ 758811 w 3463925"/>
                  <a:gd name="connsiteY219" fmla="*/ 2338702 h 2976563"/>
                  <a:gd name="connsiteX220" fmla="*/ 755641 w 3463925"/>
                  <a:gd name="connsiteY220" fmla="*/ 2322006 h 2976563"/>
                  <a:gd name="connsiteX221" fmla="*/ 754056 w 3463925"/>
                  <a:gd name="connsiteY221" fmla="*/ 2307695 h 2976563"/>
                  <a:gd name="connsiteX222" fmla="*/ 752470 w 3463925"/>
                  <a:gd name="connsiteY222" fmla="*/ 2287024 h 2976563"/>
                  <a:gd name="connsiteX223" fmla="*/ 752470 w 3463925"/>
                  <a:gd name="connsiteY223" fmla="*/ 2279073 h 2976563"/>
                  <a:gd name="connsiteX224" fmla="*/ 751678 w 3463925"/>
                  <a:gd name="connsiteY224" fmla="*/ 2272713 h 2976563"/>
                  <a:gd name="connsiteX225" fmla="*/ 750885 w 3463925"/>
                  <a:gd name="connsiteY225" fmla="*/ 2256812 h 2976563"/>
                  <a:gd name="connsiteX226" fmla="*/ 749300 w 3463925"/>
                  <a:gd name="connsiteY226" fmla="*/ 2228985 h 2976563"/>
                  <a:gd name="connsiteX227" fmla="*/ 750885 w 3463925"/>
                  <a:gd name="connsiteY227" fmla="*/ 2194003 h 2976563"/>
                  <a:gd name="connsiteX228" fmla="*/ 752470 w 3463925"/>
                  <a:gd name="connsiteY228" fmla="*/ 2173331 h 2976563"/>
                  <a:gd name="connsiteX229" fmla="*/ 754848 w 3463925"/>
                  <a:gd name="connsiteY229" fmla="*/ 2151865 h 2976563"/>
                  <a:gd name="connsiteX230" fmla="*/ 758019 w 3463925"/>
                  <a:gd name="connsiteY230" fmla="*/ 2128013 h 2976563"/>
                  <a:gd name="connsiteX231" fmla="*/ 761982 w 3463925"/>
                  <a:gd name="connsiteY231" fmla="*/ 2103367 h 2976563"/>
                  <a:gd name="connsiteX232" fmla="*/ 766737 w 3463925"/>
                  <a:gd name="connsiteY232" fmla="*/ 2078720 h 2976563"/>
                  <a:gd name="connsiteX233" fmla="*/ 773078 w 3463925"/>
                  <a:gd name="connsiteY233" fmla="*/ 2051688 h 2976563"/>
                  <a:gd name="connsiteX234" fmla="*/ 781797 w 3463925"/>
                  <a:gd name="connsiteY234" fmla="*/ 2026247 h 2976563"/>
                  <a:gd name="connsiteX235" fmla="*/ 791308 w 3463925"/>
                  <a:gd name="connsiteY235" fmla="*/ 1998420 h 2976563"/>
                  <a:gd name="connsiteX236" fmla="*/ 803197 w 3463925"/>
                  <a:gd name="connsiteY236" fmla="*/ 1972183 h 2976563"/>
                  <a:gd name="connsiteX237" fmla="*/ 815086 w 3463925"/>
                  <a:gd name="connsiteY237" fmla="*/ 1944356 h 2976563"/>
                  <a:gd name="connsiteX238" fmla="*/ 830938 w 3463925"/>
                  <a:gd name="connsiteY238" fmla="*/ 1917325 h 2976563"/>
                  <a:gd name="connsiteX239" fmla="*/ 847583 w 3463925"/>
                  <a:gd name="connsiteY239" fmla="*/ 1891088 h 2976563"/>
                  <a:gd name="connsiteX240" fmla="*/ 867398 w 3463925"/>
                  <a:gd name="connsiteY240" fmla="*/ 1864851 h 2976563"/>
                  <a:gd name="connsiteX241" fmla="*/ 888799 w 3463925"/>
                  <a:gd name="connsiteY241" fmla="*/ 1839410 h 2976563"/>
                  <a:gd name="connsiteX242" fmla="*/ 901480 w 3463925"/>
                  <a:gd name="connsiteY242" fmla="*/ 1827484 h 2976563"/>
                  <a:gd name="connsiteX243" fmla="*/ 913370 w 3463925"/>
                  <a:gd name="connsiteY243" fmla="*/ 1814763 h 2976563"/>
                  <a:gd name="connsiteX244" fmla="*/ 926844 w 3463925"/>
                  <a:gd name="connsiteY244" fmla="*/ 1803632 h 2976563"/>
                  <a:gd name="connsiteX245" fmla="*/ 940318 w 3463925"/>
                  <a:gd name="connsiteY245" fmla="*/ 1790911 h 2976563"/>
                  <a:gd name="connsiteX246" fmla="*/ 954585 w 3463925"/>
                  <a:gd name="connsiteY246" fmla="*/ 1780576 h 2976563"/>
                  <a:gd name="connsiteX247" fmla="*/ 969645 w 3463925"/>
                  <a:gd name="connsiteY247" fmla="*/ 1769445 h 2976563"/>
                  <a:gd name="connsiteX248" fmla="*/ 985497 w 3463925"/>
                  <a:gd name="connsiteY248" fmla="*/ 1759109 h 2976563"/>
                  <a:gd name="connsiteX249" fmla="*/ 1002934 w 3463925"/>
                  <a:gd name="connsiteY249" fmla="*/ 1748774 h 2976563"/>
                  <a:gd name="connsiteX250" fmla="*/ 1020371 w 3463925"/>
                  <a:gd name="connsiteY250" fmla="*/ 1740028 h 2976563"/>
                  <a:gd name="connsiteX251" fmla="*/ 1037016 w 3463925"/>
                  <a:gd name="connsiteY251" fmla="*/ 1730487 h 2976563"/>
                  <a:gd name="connsiteX252" fmla="*/ 1056831 w 3463925"/>
                  <a:gd name="connsiteY252" fmla="*/ 1721742 h 2976563"/>
                  <a:gd name="connsiteX253" fmla="*/ 1076647 w 3463925"/>
                  <a:gd name="connsiteY253" fmla="*/ 1712996 h 2976563"/>
                  <a:gd name="connsiteX254" fmla="*/ 1096462 w 3463925"/>
                  <a:gd name="connsiteY254" fmla="*/ 1705046 h 2976563"/>
                  <a:gd name="connsiteX255" fmla="*/ 1118655 w 3463925"/>
                  <a:gd name="connsiteY255" fmla="*/ 1697890 h 2976563"/>
                  <a:gd name="connsiteX256" fmla="*/ 1140848 w 3463925"/>
                  <a:gd name="connsiteY256" fmla="*/ 1691530 h 2976563"/>
                  <a:gd name="connsiteX257" fmla="*/ 1163041 w 3463925"/>
                  <a:gd name="connsiteY257" fmla="*/ 1685169 h 2976563"/>
                  <a:gd name="connsiteX258" fmla="*/ 1186819 w 3463925"/>
                  <a:gd name="connsiteY258" fmla="*/ 1680399 h 2976563"/>
                  <a:gd name="connsiteX259" fmla="*/ 1212182 w 3463925"/>
                  <a:gd name="connsiteY259" fmla="*/ 1674834 h 2976563"/>
                  <a:gd name="connsiteX260" fmla="*/ 1238338 w 3463925"/>
                  <a:gd name="connsiteY260" fmla="*/ 1670859 h 2976563"/>
                  <a:gd name="connsiteX261" fmla="*/ 1264494 w 3463925"/>
                  <a:gd name="connsiteY261" fmla="*/ 1666883 h 2976563"/>
                  <a:gd name="connsiteX262" fmla="*/ 1291443 w 3463925"/>
                  <a:gd name="connsiteY262" fmla="*/ 1664498 h 2976563"/>
                  <a:gd name="connsiteX263" fmla="*/ 1317599 w 3463925"/>
                  <a:gd name="connsiteY263" fmla="*/ 1662908 h 2976563"/>
                  <a:gd name="connsiteX264" fmla="*/ 1432302 w 3463925"/>
                  <a:gd name="connsiteY264" fmla="*/ 1412875 h 2976563"/>
                  <a:gd name="connsiteX265" fmla="*/ 1379141 w 3463925"/>
                  <a:gd name="connsiteY265" fmla="*/ 1415255 h 2976563"/>
                  <a:gd name="connsiteX266" fmla="*/ 1325980 w 3463925"/>
                  <a:gd name="connsiteY266" fmla="*/ 1418428 h 2976563"/>
                  <a:gd name="connsiteX267" fmla="*/ 1272819 w 3463925"/>
                  <a:gd name="connsiteY267" fmla="*/ 1423188 h 2976563"/>
                  <a:gd name="connsiteX268" fmla="*/ 1220451 w 3463925"/>
                  <a:gd name="connsiteY268" fmla="*/ 1429534 h 2976563"/>
                  <a:gd name="connsiteX269" fmla="*/ 1168877 w 3463925"/>
                  <a:gd name="connsiteY269" fmla="*/ 1437467 h 2976563"/>
                  <a:gd name="connsiteX270" fmla="*/ 1118890 w 3463925"/>
                  <a:gd name="connsiteY270" fmla="*/ 1447780 h 2976563"/>
                  <a:gd name="connsiteX271" fmla="*/ 1068903 w 3463925"/>
                  <a:gd name="connsiteY271" fmla="*/ 1458093 h 2976563"/>
                  <a:gd name="connsiteX272" fmla="*/ 1020502 w 3463925"/>
                  <a:gd name="connsiteY272" fmla="*/ 1470785 h 2976563"/>
                  <a:gd name="connsiteX273" fmla="*/ 972895 w 3463925"/>
                  <a:gd name="connsiteY273" fmla="*/ 1485065 h 2976563"/>
                  <a:gd name="connsiteX274" fmla="*/ 926875 w 3463925"/>
                  <a:gd name="connsiteY274" fmla="*/ 1500137 h 2976563"/>
                  <a:gd name="connsiteX275" fmla="*/ 881649 w 3463925"/>
                  <a:gd name="connsiteY275" fmla="*/ 1516796 h 2976563"/>
                  <a:gd name="connsiteX276" fmla="*/ 838009 w 3463925"/>
                  <a:gd name="connsiteY276" fmla="*/ 1534249 h 2976563"/>
                  <a:gd name="connsiteX277" fmla="*/ 795956 w 3463925"/>
                  <a:gd name="connsiteY277" fmla="*/ 1553288 h 2976563"/>
                  <a:gd name="connsiteX278" fmla="*/ 754697 w 3463925"/>
                  <a:gd name="connsiteY278" fmla="*/ 1573120 h 2976563"/>
                  <a:gd name="connsiteX279" fmla="*/ 715818 w 3463925"/>
                  <a:gd name="connsiteY279" fmla="*/ 1594539 h 2976563"/>
                  <a:gd name="connsiteX280" fmla="*/ 677733 w 3463925"/>
                  <a:gd name="connsiteY280" fmla="*/ 1616751 h 2976563"/>
                  <a:gd name="connsiteX281" fmla="*/ 642028 w 3463925"/>
                  <a:gd name="connsiteY281" fmla="*/ 1640549 h 2976563"/>
                  <a:gd name="connsiteX282" fmla="*/ 607116 w 3463925"/>
                  <a:gd name="connsiteY282" fmla="*/ 1665141 h 2976563"/>
                  <a:gd name="connsiteX283" fmla="*/ 574584 w 3463925"/>
                  <a:gd name="connsiteY283" fmla="*/ 1690527 h 2976563"/>
                  <a:gd name="connsiteX284" fmla="*/ 543640 w 3463925"/>
                  <a:gd name="connsiteY284" fmla="*/ 1717499 h 2976563"/>
                  <a:gd name="connsiteX285" fmla="*/ 515076 w 3463925"/>
                  <a:gd name="connsiteY285" fmla="*/ 1745264 h 2976563"/>
                  <a:gd name="connsiteX286" fmla="*/ 487305 w 3463925"/>
                  <a:gd name="connsiteY286" fmla="*/ 1773822 h 2976563"/>
                  <a:gd name="connsiteX287" fmla="*/ 462708 w 3463925"/>
                  <a:gd name="connsiteY287" fmla="*/ 1803967 h 2976563"/>
                  <a:gd name="connsiteX288" fmla="*/ 438905 w 3463925"/>
                  <a:gd name="connsiteY288" fmla="*/ 1833319 h 2976563"/>
                  <a:gd name="connsiteX289" fmla="*/ 419069 w 3463925"/>
                  <a:gd name="connsiteY289" fmla="*/ 1864257 h 2976563"/>
                  <a:gd name="connsiteX290" fmla="*/ 400026 w 3463925"/>
                  <a:gd name="connsiteY290" fmla="*/ 1895989 h 2976563"/>
                  <a:gd name="connsiteX291" fmla="*/ 384157 w 3463925"/>
                  <a:gd name="connsiteY291" fmla="*/ 1928514 h 2976563"/>
                  <a:gd name="connsiteX292" fmla="*/ 369875 w 3463925"/>
                  <a:gd name="connsiteY292" fmla="*/ 1961039 h 2976563"/>
                  <a:gd name="connsiteX293" fmla="*/ 363527 w 3463925"/>
                  <a:gd name="connsiteY293" fmla="*/ 1977698 h 2976563"/>
                  <a:gd name="connsiteX294" fmla="*/ 357973 w 3463925"/>
                  <a:gd name="connsiteY294" fmla="*/ 1995150 h 2976563"/>
                  <a:gd name="connsiteX295" fmla="*/ 353212 w 3463925"/>
                  <a:gd name="connsiteY295" fmla="*/ 2012603 h 2976563"/>
                  <a:gd name="connsiteX296" fmla="*/ 349245 w 3463925"/>
                  <a:gd name="connsiteY296" fmla="*/ 2029262 h 2976563"/>
                  <a:gd name="connsiteX297" fmla="*/ 345278 w 3463925"/>
                  <a:gd name="connsiteY297" fmla="*/ 2046714 h 2976563"/>
                  <a:gd name="connsiteX298" fmla="*/ 342104 w 3463925"/>
                  <a:gd name="connsiteY298" fmla="*/ 2064167 h 2976563"/>
                  <a:gd name="connsiteX299" fmla="*/ 339724 w 3463925"/>
                  <a:gd name="connsiteY299" fmla="*/ 2082412 h 2976563"/>
                  <a:gd name="connsiteX300" fmla="*/ 338137 w 3463925"/>
                  <a:gd name="connsiteY300" fmla="*/ 2099865 h 2976563"/>
                  <a:gd name="connsiteX301" fmla="*/ 336550 w 3463925"/>
                  <a:gd name="connsiteY301" fmla="*/ 2117317 h 2976563"/>
                  <a:gd name="connsiteX302" fmla="*/ 336550 w 3463925"/>
                  <a:gd name="connsiteY302" fmla="*/ 2135563 h 2976563"/>
                  <a:gd name="connsiteX303" fmla="*/ 336550 w 3463925"/>
                  <a:gd name="connsiteY303" fmla="*/ 2153808 h 2976563"/>
                  <a:gd name="connsiteX304" fmla="*/ 338137 w 3463925"/>
                  <a:gd name="connsiteY304" fmla="*/ 2171261 h 2976563"/>
                  <a:gd name="connsiteX305" fmla="*/ 339724 w 3463925"/>
                  <a:gd name="connsiteY305" fmla="*/ 2188713 h 2976563"/>
                  <a:gd name="connsiteX306" fmla="*/ 342104 w 3463925"/>
                  <a:gd name="connsiteY306" fmla="*/ 2206166 h 2976563"/>
                  <a:gd name="connsiteX307" fmla="*/ 345278 w 3463925"/>
                  <a:gd name="connsiteY307" fmla="*/ 2223618 h 2976563"/>
                  <a:gd name="connsiteX308" fmla="*/ 349245 w 3463925"/>
                  <a:gd name="connsiteY308" fmla="*/ 2241070 h 2976563"/>
                  <a:gd name="connsiteX309" fmla="*/ 353212 w 3463925"/>
                  <a:gd name="connsiteY309" fmla="*/ 2258523 h 2976563"/>
                  <a:gd name="connsiteX310" fmla="*/ 357973 w 3463925"/>
                  <a:gd name="connsiteY310" fmla="*/ 2275182 h 2976563"/>
                  <a:gd name="connsiteX311" fmla="*/ 363527 w 3463925"/>
                  <a:gd name="connsiteY311" fmla="*/ 2291048 h 2976563"/>
                  <a:gd name="connsiteX312" fmla="*/ 369875 w 3463925"/>
                  <a:gd name="connsiteY312" fmla="*/ 2307707 h 2976563"/>
                  <a:gd name="connsiteX313" fmla="*/ 377016 w 3463925"/>
                  <a:gd name="connsiteY313" fmla="*/ 2324366 h 2976563"/>
                  <a:gd name="connsiteX314" fmla="*/ 384157 w 3463925"/>
                  <a:gd name="connsiteY314" fmla="*/ 2340232 h 2976563"/>
                  <a:gd name="connsiteX315" fmla="*/ 400026 w 3463925"/>
                  <a:gd name="connsiteY315" fmla="*/ 2371963 h 2976563"/>
                  <a:gd name="connsiteX316" fmla="*/ 419069 w 3463925"/>
                  <a:gd name="connsiteY316" fmla="*/ 2402902 h 2976563"/>
                  <a:gd name="connsiteX317" fmla="*/ 438905 w 3463925"/>
                  <a:gd name="connsiteY317" fmla="*/ 2433047 h 2976563"/>
                  <a:gd name="connsiteX318" fmla="*/ 462708 w 3463925"/>
                  <a:gd name="connsiteY318" fmla="*/ 2461605 h 2976563"/>
                  <a:gd name="connsiteX319" fmla="*/ 487305 w 3463925"/>
                  <a:gd name="connsiteY319" fmla="*/ 2489370 h 2976563"/>
                  <a:gd name="connsiteX320" fmla="*/ 515076 w 3463925"/>
                  <a:gd name="connsiteY320" fmla="*/ 2515549 h 2976563"/>
                  <a:gd name="connsiteX321" fmla="*/ 543640 w 3463925"/>
                  <a:gd name="connsiteY321" fmla="*/ 2542521 h 2976563"/>
                  <a:gd name="connsiteX322" fmla="*/ 574584 w 3463925"/>
                  <a:gd name="connsiteY322" fmla="*/ 2567113 h 2976563"/>
                  <a:gd name="connsiteX323" fmla="*/ 607116 w 3463925"/>
                  <a:gd name="connsiteY323" fmla="*/ 2590912 h 2976563"/>
                  <a:gd name="connsiteX324" fmla="*/ 642028 w 3463925"/>
                  <a:gd name="connsiteY324" fmla="*/ 2613124 h 2976563"/>
                  <a:gd name="connsiteX325" fmla="*/ 677733 w 3463925"/>
                  <a:gd name="connsiteY325" fmla="*/ 2634543 h 2976563"/>
                  <a:gd name="connsiteX326" fmla="*/ 715818 w 3463925"/>
                  <a:gd name="connsiteY326" fmla="*/ 2654375 h 2976563"/>
                  <a:gd name="connsiteX327" fmla="*/ 754697 w 3463925"/>
                  <a:gd name="connsiteY327" fmla="*/ 2673414 h 2976563"/>
                  <a:gd name="connsiteX328" fmla="*/ 795956 w 3463925"/>
                  <a:gd name="connsiteY328" fmla="*/ 2690866 h 2976563"/>
                  <a:gd name="connsiteX329" fmla="*/ 838009 w 3463925"/>
                  <a:gd name="connsiteY329" fmla="*/ 2707525 h 2976563"/>
                  <a:gd name="connsiteX330" fmla="*/ 881649 w 3463925"/>
                  <a:gd name="connsiteY330" fmla="*/ 2721805 h 2976563"/>
                  <a:gd name="connsiteX331" fmla="*/ 926875 w 3463925"/>
                  <a:gd name="connsiteY331" fmla="*/ 2735290 h 2976563"/>
                  <a:gd name="connsiteX332" fmla="*/ 972895 w 3463925"/>
                  <a:gd name="connsiteY332" fmla="*/ 2746397 h 2976563"/>
                  <a:gd name="connsiteX333" fmla="*/ 1020502 w 3463925"/>
                  <a:gd name="connsiteY333" fmla="*/ 2756709 h 2976563"/>
                  <a:gd name="connsiteX334" fmla="*/ 1068903 w 3463925"/>
                  <a:gd name="connsiteY334" fmla="*/ 2766229 h 2976563"/>
                  <a:gd name="connsiteX335" fmla="*/ 1118890 w 3463925"/>
                  <a:gd name="connsiteY335" fmla="*/ 2773368 h 2976563"/>
                  <a:gd name="connsiteX336" fmla="*/ 1168877 w 3463925"/>
                  <a:gd name="connsiteY336" fmla="*/ 2778128 h 2976563"/>
                  <a:gd name="connsiteX337" fmla="*/ 1220451 w 3463925"/>
                  <a:gd name="connsiteY337" fmla="*/ 2781301 h 2976563"/>
                  <a:gd name="connsiteX338" fmla="*/ 1272819 w 3463925"/>
                  <a:gd name="connsiteY338" fmla="*/ 2782888 h 2976563"/>
                  <a:gd name="connsiteX339" fmla="*/ 1325980 w 3463925"/>
                  <a:gd name="connsiteY339" fmla="*/ 2782888 h 2976563"/>
                  <a:gd name="connsiteX340" fmla="*/ 1379141 w 3463925"/>
                  <a:gd name="connsiteY340" fmla="*/ 2782095 h 2976563"/>
                  <a:gd name="connsiteX341" fmla="*/ 1432302 w 3463925"/>
                  <a:gd name="connsiteY341" fmla="*/ 2778922 h 2976563"/>
                  <a:gd name="connsiteX342" fmla="*/ 1485463 w 3463925"/>
                  <a:gd name="connsiteY342" fmla="*/ 2773368 h 2976563"/>
                  <a:gd name="connsiteX343" fmla="*/ 1537830 w 3463925"/>
                  <a:gd name="connsiteY343" fmla="*/ 2766229 h 2976563"/>
                  <a:gd name="connsiteX344" fmla="*/ 1589404 w 3463925"/>
                  <a:gd name="connsiteY344" fmla="*/ 2757503 h 2976563"/>
                  <a:gd name="connsiteX345" fmla="*/ 1640185 w 3463925"/>
                  <a:gd name="connsiteY345" fmla="*/ 2746397 h 2976563"/>
                  <a:gd name="connsiteX346" fmla="*/ 1689379 w 3463925"/>
                  <a:gd name="connsiteY346" fmla="*/ 2733704 h 2976563"/>
                  <a:gd name="connsiteX347" fmla="*/ 1737779 w 3463925"/>
                  <a:gd name="connsiteY347" fmla="*/ 2719425 h 2976563"/>
                  <a:gd name="connsiteX348" fmla="*/ 1786180 w 3463925"/>
                  <a:gd name="connsiteY348" fmla="*/ 2704352 h 2976563"/>
                  <a:gd name="connsiteX349" fmla="*/ 1832200 w 3463925"/>
                  <a:gd name="connsiteY349" fmla="*/ 2687693 h 2976563"/>
                  <a:gd name="connsiteX350" fmla="*/ 1877426 w 3463925"/>
                  <a:gd name="connsiteY350" fmla="*/ 2668654 h 2976563"/>
                  <a:gd name="connsiteX351" fmla="*/ 1920272 w 3463925"/>
                  <a:gd name="connsiteY351" fmla="*/ 2648822 h 2976563"/>
                  <a:gd name="connsiteX352" fmla="*/ 1963118 w 3463925"/>
                  <a:gd name="connsiteY352" fmla="*/ 2627403 h 2976563"/>
                  <a:gd name="connsiteX353" fmla="*/ 2003584 w 3463925"/>
                  <a:gd name="connsiteY353" fmla="*/ 2605191 h 2976563"/>
                  <a:gd name="connsiteX354" fmla="*/ 2043257 w 3463925"/>
                  <a:gd name="connsiteY354" fmla="*/ 2581392 h 2976563"/>
                  <a:gd name="connsiteX355" fmla="*/ 2081342 w 3463925"/>
                  <a:gd name="connsiteY355" fmla="*/ 2556800 h 2976563"/>
                  <a:gd name="connsiteX356" fmla="*/ 2117048 w 3463925"/>
                  <a:gd name="connsiteY356" fmla="*/ 2529828 h 2976563"/>
                  <a:gd name="connsiteX357" fmla="*/ 2151959 w 3463925"/>
                  <a:gd name="connsiteY357" fmla="*/ 2503650 h 2976563"/>
                  <a:gd name="connsiteX358" fmla="*/ 2184491 w 3463925"/>
                  <a:gd name="connsiteY358" fmla="*/ 2475884 h 2976563"/>
                  <a:gd name="connsiteX359" fmla="*/ 2215435 w 3463925"/>
                  <a:gd name="connsiteY359" fmla="*/ 2445739 h 2976563"/>
                  <a:gd name="connsiteX360" fmla="*/ 2243999 w 3463925"/>
                  <a:gd name="connsiteY360" fmla="*/ 2416388 h 2976563"/>
                  <a:gd name="connsiteX361" fmla="*/ 2271770 w 3463925"/>
                  <a:gd name="connsiteY361" fmla="*/ 2385449 h 2976563"/>
                  <a:gd name="connsiteX362" fmla="*/ 2296367 w 3463925"/>
                  <a:gd name="connsiteY362" fmla="*/ 2355304 h 2976563"/>
                  <a:gd name="connsiteX363" fmla="*/ 2320170 w 3463925"/>
                  <a:gd name="connsiteY363" fmla="*/ 2321986 h 2976563"/>
                  <a:gd name="connsiteX364" fmla="*/ 2340800 w 3463925"/>
                  <a:gd name="connsiteY364" fmla="*/ 2289461 h 2976563"/>
                  <a:gd name="connsiteX365" fmla="*/ 2359843 w 3463925"/>
                  <a:gd name="connsiteY365" fmla="*/ 2256936 h 2976563"/>
                  <a:gd name="connsiteX366" fmla="*/ 2376505 w 3463925"/>
                  <a:gd name="connsiteY366" fmla="*/ 2222032 h 2976563"/>
                  <a:gd name="connsiteX367" fmla="*/ 2389994 w 3463925"/>
                  <a:gd name="connsiteY367" fmla="*/ 2187920 h 2976563"/>
                  <a:gd name="connsiteX368" fmla="*/ 2401895 w 3463925"/>
                  <a:gd name="connsiteY368" fmla="*/ 2153015 h 2976563"/>
                  <a:gd name="connsiteX369" fmla="*/ 2405863 w 3463925"/>
                  <a:gd name="connsiteY369" fmla="*/ 2135563 h 2976563"/>
                  <a:gd name="connsiteX370" fmla="*/ 2411417 w 3463925"/>
                  <a:gd name="connsiteY370" fmla="*/ 2118110 h 2976563"/>
                  <a:gd name="connsiteX371" fmla="*/ 2414590 w 3463925"/>
                  <a:gd name="connsiteY371" fmla="*/ 2099865 h 2976563"/>
                  <a:gd name="connsiteX372" fmla="*/ 2416971 w 3463925"/>
                  <a:gd name="connsiteY372" fmla="*/ 2082412 h 2976563"/>
                  <a:gd name="connsiteX373" fmla="*/ 2419351 w 3463925"/>
                  <a:gd name="connsiteY373" fmla="*/ 2064167 h 2976563"/>
                  <a:gd name="connsiteX374" fmla="*/ 2421732 w 3463925"/>
                  <a:gd name="connsiteY374" fmla="*/ 2046714 h 2976563"/>
                  <a:gd name="connsiteX375" fmla="*/ 2422525 w 3463925"/>
                  <a:gd name="connsiteY375" fmla="*/ 2027675 h 2976563"/>
                  <a:gd name="connsiteX376" fmla="*/ 2422525 w 3463925"/>
                  <a:gd name="connsiteY376" fmla="*/ 2010223 h 2976563"/>
                  <a:gd name="connsiteX377" fmla="*/ 2422525 w 3463925"/>
                  <a:gd name="connsiteY377" fmla="*/ 1991977 h 2976563"/>
                  <a:gd name="connsiteX378" fmla="*/ 2421732 w 3463925"/>
                  <a:gd name="connsiteY378" fmla="*/ 1974525 h 2976563"/>
                  <a:gd name="connsiteX379" fmla="*/ 2419351 w 3463925"/>
                  <a:gd name="connsiteY379" fmla="*/ 1957072 h 2976563"/>
                  <a:gd name="connsiteX380" fmla="*/ 2416971 w 3463925"/>
                  <a:gd name="connsiteY380" fmla="*/ 1939620 h 2976563"/>
                  <a:gd name="connsiteX381" fmla="*/ 2414590 w 3463925"/>
                  <a:gd name="connsiteY381" fmla="*/ 1923754 h 2976563"/>
                  <a:gd name="connsiteX382" fmla="*/ 2411417 w 3463925"/>
                  <a:gd name="connsiteY382" fmla="*/ 1906302 h 2976563"/>
                  <a:gd name="connsiteX383" fmla="*/ 2405863 w 3463925"/>
                  <a:gd name="connsiteY383" fmla="*/ 1889643 h 2976563"/>
                  <a:gd name="connsiteX384" fmla="*/ 2401895 w 3463925"/>
                  <a:gd name="connsiteY384" fmla="*/ 1872984 h 2976563"/>
                  <a:gd name="connsiteX385" fmla="*/ 2395548 w 3463925"/>
                  <a:gd name="connsiteY385" fmla="*/ 1857118 h 2976563"/>
                  <a:gd name="connsiteX386" fmla="*/ 2389994 w 3463925"/>
                  <a:gd name="connsiteY386" fmla="*/ 1841252 h 2976563"/>
                  <a:gd name="connsiteX387" fmla="*/ 2383646 w 3463925"/>
                  <a:gd name="connsiteY387" fmla="*/ 1826179 h 2976563"/>
                  <a:gd name="connsiteX388" fmla="*/ 2376505 w 3463925"/>
                  <a:gd name="connsiteY388" fmla="*/ 1811107 h 2976563"/>
                  <a:gd name="connsiteX389" fmla="*/ 2367777 w 3463925"/>
                  <a:gd name="connsiteY389" fmla="*/ 1795241 h 2976563"/>
                  <a:gd name="connsiteX390" fmla="*/ 2359843 w 3463925"/>
                  <a:gd name="connsiteY390" fmla="*/ 1780962 h 2976563"/>
                  <a:gd name="connsiteX391" fmla="*/ 2340800 w 3463925"/>
                  <a:gd name="connsiteY391" fmla="*/ 1751610 h 2976563"/>
                  <a:gd name="connsiteX392" fmla="*/ 2320170 w 3463925"/>
                  <a:gd name="connsiteY392" fmla="*/ 1723845 h 2976563"/>
                  <a:gd name="connsiteX393" fmla="*/ 2296367 w 3463925"/>
                  <a:gd name="connsiteY393" fmla="*/ 1696873 h 2976563"/>
                  <a:gd name="connsiteX394" fmla="*/ 2271770 w 3463925"/>
                  <a:gd name="connsiteY394" fmla="*/ 1671488 h 2976563"/>
                  <a:gd name="connsiteX395" fmla="*/ 2243999 w 3463925"/>
                  <a:gd name="connsiteY395" fmla="*/ 1646102 h 2976563"/>
                  <a:gd name="connsiteX396" fmla="*/ 2215435 w 3463925"/>
                  <a:gd name="connsiteY396" fmla="*/ 1622304 h 2976563"/>
                  <a:gd name="connsiteX397" fmla="*/ 2184491 w 3463925"/>
                  <a:gd name="connsiteY397" fmla="*/ 1600885 h 2976563"/>
                  <a:gd name="connsiteX398" fmla="*/ 2151959 w 3463925"/>
                  <a:gd name="connsiteY398" fmla="*/ 1579466 h 2976563"/>
                  <a:gd name="connsiteX399" fmla="*/ 2117048 w 3463925"/>
                  <a:gd name="connsiteY399" fmla="*/ 1558841 h 2976563"/>
                  <a:gd name="connsiteX400" fmla="*/ 2081342 w 3463925"/>
                  <a:gd name="connsiteY400" fmla="*/ 1540595 h 2976563"/>
                  <a:gd name="connsiteX401" fmla="*/ 2043257 w 3463925"/>
                  <a:gd name="connsiteY401" fmla="*/ 1521556 h 2976563"/>
                  <a:gd name="connsiteX402" fmla="*/ 2003584 w 3463925"/>
                  <a:gd name="connsiteY402" fmla="*/ 1505690 h 2976563"/>
                  <a:gd name="connsiteX403" fmla="*/ 1963118 w 3463925"/>
                  <a:gd name="connsiteY403" fmla="*/ 1491411 h 2976563"/>
                  <a:gd name="connsiteX404" fmla="*/ 1920272 w 3463925"/>
                  <a:gd name="connsiteY404" fmla="*/ 1476339 h 2976563"/>
                  <a:gd name="connsiteX405" fmla="*/ 1877426 w 3463925"/>
                  <a:gd name="connsiteY405" fmla="*/ 1464439 h 2976563"/>
                  <a:gd name="connsiteX406" fmla="*/ 1832200 w 3463925"/>
                  <a:gd name="connsiteY406" fmla="*/ 1453333 h 2976563"/>
                  <a:gd name="connsiteX407" fmla="*/ 1786180 w 3463925"/>
                  <a:gd name="connsiteY407" fmla="*/ 1443020 h 2976563"/>
                  <a:gd name="connsiteX408" fmla="*/ 1737779 w 3463925"/>
                  <a:gd name="connsiteY408" fmla="*/ 1435087 h 2976563"/>
                  <a:gd name="connsiteX409" fmla="*/ 1689379 w 3463925"/>
                  <a:gd name="connsiteY409" fmla="*/ 1427154 h 2976563"/>
                  <a:gd name="connsiteX410" fmla="*/ 1640185 w 3463925"/>
                  <a:gd name="connsiteY410" fmla="*/ 1421601 h 2976563"/>
                  <a:gd name="connsiteX411" fmla="*/ 1589404 w 3463925"/>
                  <a:gd name="connsiteY411" fmla="*/ 1417635 h 2976563"/>
                  <a:gd name="connsiteX412" fmla="*/ 1537830 w 3463925"/>
                  <a:gd name="connsiteY412" fmla="*/ 1414462 h 2976563"/>
                  <a:gd name="connsiteX413" fmla="*/ 1485463 w 3463925"/>
                  <a:gd name="connsiteY413" fmla="*/ 1412875 h 2976563"/>
                  <a:gd name="connsiteX414" fmla="*/ 1402186 w 3463925"/>
                  <a:gd name="connsiteY414" fmla="*/ 573088 h 2976563"/>
                  <a:gd name="connsiteX415" fmla="*/ 1433928 w 3463925"/>
                  <a:gd name="connsiteY415" fmla="*/ 573088 h 2976563"/>
                  <a:gd name="connsiteX416" fmla="*/ 1463289 w 3463925"/>
                  <a:gd name="connsiteY416" fmla="*/ 573883 h 2976563"/>
                  <a:gd name="connsiteX417" fmla="*/ 1489476 w 3463925"/>
                  <a:gd name="connsiteY417" fmla="*/ 577060 h 2976563"/>
                  <a:gd name="connsiteX418" fmla="*/ 1514869 w 3463925"/>
                  <a:gd name="connsiteY418" fmla="*/ 581031 h 2976563"/>
                  <a:gd name="connsiteX419" fmla="*/ 1537882 w 3463925"/>
                  <a:gd name="connsiteY419" fmla="*/ 587385 h 2976563"/>
                  <a:gd name="connsiteX420" fmla="*/ 1559308 w 3463925"/>
                  <a:gd name="connsiteY420" fmla="*/ 595328 h 2976563"/>
                  <a:gd name="connsiteX421" fmla="*/ 1579146 w 3463925"/>
                  <a:gd name="connsiteY421" fmla="*/ 604859 h 2976563"/>
                  <a:gd name="connsiteX422" fmla="*/ 1597398 w 3463925"/>
                  <a:gd name="connsiteY422" fmla="*/ 615185 h 2976563"/>
                  <a:gd name="connsiteX423" fmla="*/ 1613268 w 3463925"/>
                  <a:gd name="connsiteY423" fmla="*/ 627099 h 2976563"/>
                  <a:gd name="connsiteX424" fmla="*/ 1629139 w 3463925"/>
                  <a:gd name="connsiteY424" fmla="*/ 639807 h 2976563"/>
                  <a:gd name="connsiteX425" fmla="*/ 1642629 w 3463925"/>
                  <a:gd name="connsiteY425" fmla="*/ 653310 h 2976563"/>
                  <a:gd name="connsiteX426" fmla="*/ 1654532 w 3463925"/>
                  <a:gd name="connsiteY426" fmla="*/ 668401 h 2976563"/>
                  <a:gd name="connsiteX427" fmla="*/ 1664848 w 3463925"/>
                  <a:gd name="connsiteY427" fmla="*/ 683492 h 2976563"/>
                  <a:gd name="connsiteX428" fmla="*/ 1675164 w 3463925"/>
                  <a:gd name="connsiteY428" fmla="*/ 699378 h 2976563"/>
                  <a:gd name="connsiteX429" fmla="*/ 1683100 w 3463925"/>
                  <a:gd name="connsiteY429" fmla="*/ 716852 h 2976563"/>
                  <a:gd name="connsiteX430" fmla="*/ 1690242 w 3463925"/>
                  <a:gd name="connsiteY430" fmla="*/ 732737 h 2976563"/>
                  <a:gd name="connsiteX431" fmla="*/ 1696590 w 3463925"/>
                  <a:gd name="connsiteY431" fmla="*/ 750211 h 2976563"/>
                  <a:gd name="connsiteX432" fmla="*/ 1702145 w 3463925"/>
                  <a:gd name="connsiteY432" fmla="*/ 768480 h 2976563"/>
                  <a:gd name="connsiteX433" fmla="*/ 1706906 w 3463925"/>
                  <a:gd name="connsiteY433" fmla="*/ 785954 h 2976563"/>
                  <a:gd name="connsiteX434" fmla="*/ 1710080 w 3463925"/>
                  <a:gd name="connsiteY434" fmla="*/ 803428 h 2976563"/>
                  <a:gd name="connsiteX435" fmla="*/ 1713254 w 3463925"/>
                  <a:gd name="connsiteY435" fmla="*/ 822490 h 2976563"/>
                  <a:gd name="connsiteX436" fmla="*/ 1714842 w 3463925"/>
                  <a:gd name="connsiteY436" fmla="*/ 839965 h 2976563"/>
                  <a:gd name="connsiteX437" fmla="*/ 1718016 w 3463925"/>
                  <a:gd name="connsiteY437" fmla="*/ 874913 h 2976563"/>
                  <a:gd name="connsiteX438" fmla="*/ 1718809 w 3463925"/>
                  <a:gd name="connsiteY438" fmla="*/ 907478 h 2976563"/>
                  <a:gd name="connsiteX439" fmla="*/ 1707700 w 3463925"/>
                  <a:gd name="connsiteY439" fmla="*/ 957517 h 2976563"/>
                  <a:gd name="connsiteX440" fmla="*/ 1698971 w 3463925"/>
                  <a:gd name="connsiteY440" fmla="*/ 1000408 h 2976563"/>
                  <a:gd name="connsiteX441" fmla="*/ 1695797 w 3463925"/>
                  <a:gd name="connsiteY441" fmla="*/ 1020265 h 2976563"/>
                  <a:gd name="connsiteX442" fmla="*/ 1693416 w 3463925"/>
                  <a:gd name="connsiteY442" fmla="*/ 1037739 h 2976563"/>
                  <a:gd name="connsiteX443" fmla="*/ 1692622 w 3463925"/>
                  <a:gd name="connsiteY443" fmla="*/ 1052830 h 2976563"/>
                  <a:gd name="connsiteX444" fmla="*/ 1693416 w 3463925"/>
                  <a:gd name="connsiteY444" fmla="*/ 1059184 h 2976563"/>
                  <a:gd name="connsiteX445" fmla="*/ 1694210 w 3463925"/>
                  <a:gd name="connsiteY445" fmla="*/ 1065538 h 2976563"/>
                  <a:gd name="connsiteX446" fmla="*/ 1696590 w 3463925"/>
                  <a:gd name="connsiteY446" fmla="*/ 1071893 h 2976563"/>
                  <a:gd name="connsiteX447" fmla="*/ 1698971 w 3463925"/>
                  <a:gd name="connsiteY447" fmla="*/ 1076658 h 2976563"/>
                  <a:gd name="connsiteX448" fmla="*/ 1702145 w 3463925"/>
                  <a:gd name="connsiteY448" fmla="*/ 1080630 h 2976563"/>
                  <a:gd name="connsiteX449" fmla="*/ 1706113 w 3463925"/>
                  <a:gd name="connsiteY449" fmla="*/ 1084601 h 2976563"/>
                  <a:gd name="connsiteX450" fmla="*/ 1710080 w 3463925"/>
                  <a:gd name="connsiteY450" fmla="*/ 1087778 h 2976563"/>
                  <a:gd name="connsiteX451" fmla="*/ 1716429 w 3463925"/>
                  <a:gd name="connsiteY451" fmla="*/ 1090161 h 2976563"/>
                  <a:gd name="connsiteX452" fmla="*/ 1721983 w 3463925"/>
                  <a:gd name="connsiteY452" fmla="*/ 1091750 h 2976563"/>
                  <a:gd name="connsiteX453" fmla="*/ 1729125 w 3463925"/>
                  <a:gd name="connsiteY453" fmla="*/ 1093338 h 2976563"/>
                  <a:gd name="connsiteX454" fmla="*/ 1737854 w 3463925"/>
                  <a:gd name="connsiteY454" fmla="*/ 1093338 h 2976563"/>
                  <a:gd name="connsiteX455" fmla="*/ 1746583 w 3463925"/>
                  <a:gd name="connsiteY455" fmla="*/ 1093338 h 2976563"/>
                  <a:gd name="connsiteX456" fmla="*/ 1769596 w 3463925"/>
                  <a:gd name="connsiteY456" fmla="*/ 1090161 h 2976563"/>
                  <a:gd name="connsiteX457" fmla="*/ 1795783 w 3463925"/>
                  <a:gd name="connsiteY457" fmla="*/ 1083807 h 2976563"/>
                  <a:gd name="connsiteX458" fmla="*/ 1827524 w 3463925"/>
                  <a:gd name="connsiteY458" fmla="*/ 1074276 h 2976563"/>
                  <a:gd name="connsiteX459" fmla="*/ 1849744 w 3463925"/>
                  <a:gd name="connsiteY459" fmla="*/ 1065538 h 2976563"/>
                  <a:gd name="connsiteX460" fmla="*/ 1874343 w 3463925"/>
                  <a:gd name="connsiteY460" fmla="*/ 1056007 h 2976563"/>
                  <a:gd name="connsiteX461" fmla="*/ 1906878 w 3463925"/>
                  <a:gd name="connsiteY461" fmla="*/ 1042505 h 2976563"/>
                  <a:gd name="connsiteX462" fmla="*/ 1946556 w 3463925"/>
                  <a:gd name="connsiteY462" fmla="*/ 1029796 h 2976563"/>
                  <a:gd name="connsiteX463" fmla="*/ 1991787 w 3463925"/>
                  <a:gd name="connsiteY463" fmla="*/ 1013911 h 2976563"/>
                  <a:gd name="connsiteX464" fmla="*/ 2040987 w 3463925"/>
                  <a:gd name="connsiteY464" fmla="*/ 1000408 h 2976563"/>
                  <a:gd name="connsiteX465" fmla="*/ 2067967 w 3463925"/>
                  <a:gd name="connsiteY465" fmla="*/ 993260 h 2976563"/>
                  <a:gd name="connsiteX466" fmla="*/ 2094154 w 3463925"/>
                  <a:gd name="connsiteY466" fmla="*/ 987700 h 2976563"/>
                  <a:gd name="connsiteX467" fmla="*/ 2121928 w 3463925"/>
                  <a:gd name="connsiteY467" fmla="*/ 982140 h 2976563"/>
                  <a:gd name="connsiteX468" fmla="*/ 2150496 w 3463925"/>
                  <a:gd name="connsiteY468" fmla="*/ 977374 h 2976563"/>
                  <a:gd name="connsiteX469" fmla="*/ 2178269 w 3463925"/>
                  <a:gd name="connsiteY469" fmla="*/ 973403 h 2976563"/>
                  <a:gd name="connsiteX470" fmla="*/ 2206837 w 3463925"/>
                  <a:gd name="connsiteY470" fmla="*/ 970226 h 2976563"/>
                  <a:gd name="connsiteX471" fmla="*/ 2236198 w 3463925"/>
                  <a:gd name="connsiteY471" fmla="*/ 967843 h 2976563"/>
                  <a:gd name="connsiteX472" fmla="*/ 2264765 w 3463925"/>
                  <a:gd name="connsiteY472" fmla="*/ 967843 h 2976563"/>
                  <a:gd name="connsiteX473" fmla="*/ 2292539 w 3463925"/>
                  <a:gd name="connsiteY473" fmla="*/ 967843 h 2976563"/>
                  <a:gd name="connsiteX474" fmla="*/ 2319520 w 3463925"/>
                  <a:gd name="connsiteY474" fmla="*/ 970226 h 2976563"/>
                  <a:gd name="connsiteX475" fmla="*/ 2347294 w 3463925"/>
                  <a:gd name="connsiteY475" fmla="*/ 973403 h 2976563"/>
                  <a:gd name="connsiteX476" fmla="*/ 2374274 w 3463925"/>
                  <a:gd name="connsiteY476" fmla="*/ 978168 h 2976563"/>
                  <a:gd name="connsiteX477" fmla="*/ 2399667 w 3463925"/>
                  <a:gd name="connsiteY477" fmla="*/ 985317 h 2976563"/>
                  <a:gd name="connsiteX478" fmla="*/ 2424267 w 3463925"/>
                  <a:gd name="connsiteY478" fmla="*/ 993260 h 2976563"/>
                  <a:gd name="connsiteX479" fmla="*/ 2448073 w 3463925"/>
                  <a:gd name="connsiteY479" fmla="*/ 1005174 h 2976563"/>
                  <a:gd name="connsiteX480" fmla="*/ 2459183 w 3463925"/>
                  <a:gd name="connsiteY480" fmla="*/ 1010734 h 2976563"/>
                  <a:gd name="connsiteX481" fmla="*/ 2470292 w 3463925"/>
                  <a:gd name="connsiteY481" fmla="*/ 1017088 h 2976563"/>
                  <a:gd name="connsiteX482" fmla="*/ 2480608 w 3463925"/>
                  <a:gd name="connsiteY482" fmla="*/ 1024236 h 2976563"/>
                  <a:gd name="connsiteX483" fmla="*/ 2490924 w 3463925"/>
                  <a:gd name="connsiteY483" fmla="*/ 1032179 h 2976563"/>
                  <a:gd name="connsiteX484" fmla="*/ 2501240 w 3463925"/>
                  <a:gd name="connsiteY484" fmla="*/ 1040916 h 2976563"/>
                  <a:gd name="connsiteX485" fmla="*/ 2510763 w 3463925"/>
                  <a:gd name="connsiteY485" fmla="*/ 1049653 h 2976563"/>
                  <a:gd name="connsiteX486" fmla="*/ 2525047 w 3463925"/>
                  <a:gd name="connsiteY486" fmla="*/ 1065538 h 2976563"/>
                  <a:gd name="connsiteX487" fmla="*/ 2536950 w 3463925"/>
                  <a:gd name="connsiteY487" fmla="*/ 1080630 h 2976563"/>
                  <a:gd name="connsiteX488" fmla="*/ 2548059 w 3463925"/>
                  <a:gd name="connsiteY488" fmla="*/ 1096515 h 2976563"/>
                  <a:gd name="connsiteX489" fmla="*/ 2557582 w 3463925"/>
                  <a:gd name="connsiteY489" fmla="*/ 1112401 h 2976563"/>
                  <a:gd name="connsiteX490" fmla="*/ 2565517 w 3463925"/>
                  <a:gd name="connsiteY490" fmla="*/ 1129080 h 2976563"/>
                  <a:gd name="connsiteX491" fmla="*/ 2572659 w 3463925"/>
                  <a:gd name="connsiteY491" fmla="*/ 1144172 h 2976563"/>
                  <a:gd name="connsiteX492" fmla="*/ 2578214 w 3463925"/>
                  <a:gd name="connsiteY492" fmla="*/ 1160851 h 2976563"/>
                  <a:gd name="connsiteX493" fmla="*/ 2582182 w 3463925"/>
                  <a:gd name="connsiteY493" fmla="*/ 1177531 h 2976563"/>
                  <a:gd name="connsiteX494" fmla="*/ 2585356 w 3463925"/>
                  <a:gd name="connsiteY494" fmla="*/ 1193417 h 2976563"/>
                  <a:gd name="connsiteX495" fmla="*/ 2587736 w 3463925"/>
                  <a:gd name="connsiteY495" fmla="*/ 1210096 h 2976563"/>
                  <a:gd name="connsiteX496" fmla="*/ 2589324 w 3463925"/>
                  <a:gd name="connsiteY496" fmla="*/ 1225188 h 2976563"/>
                  <a:gd name="connsiteX497" fmla="*/ 2589324 w 3463925"/>
                  <a:gd name="connsiteY497" fmla="*/ 1241073 h 2976563"/>
                  <a:gd name="connsiteX498" fmla="*/ 2589324 w 3463925"/>
                  <a:gd name="connsiteY498" fmla="*/ 1256164 h 2976563"/>
                  <a:gd name="connsiteX499" fmla="*/ 2588530 w 3463925"/>
                  <a:gd name="connsiteY499" fmla="*/ 1271256 h 2976563"/>
                  <a:gd name="connsiteX500" fmla="*/ 2586149 w 3463925"/>
                  <a:gd name="connsiteY500" fmla="*/ 1287141 h 2976563"/>
                  <a:gd name="connsiteX501" fmla="*/ 2584562 w 3463925"/>
                  <a:gd name="connsiteY501" fmla="*/ 1301438 h 2976563"/>
                  <a:gd name="connsiteX502" fmla="*/ 2578214 w 3463925"/>
                  <a:gd name="connsiteY502" fmla="*/ 1327649 h 2976563"/>
                  <a:gd name="connsiteX503" fmla="*/ 2571072 w 3463925"/>
                  <a:gd name="connsiteY503" fmla="*/ 1353860 h 2976563"/>
                  <a:gd name="connsiteX504" fmla="*/ 2563137 w 3463925"/>
                  <a:gd name="connsiteY504" fmla="*/ 1375306 h 2976563"/>
                  <a:gd name="connsiteX505" fmla="*/ 2555995 w 3463925"/>
                  <a:gd name="connsiteY505" fmla="*/ 1394368 h 2976563"/>
                  <a:gd name="connsiteX506" fmla="*/ 2548059 w 3463925"/>
                  <a:gd name="connsiteY506" fmla="*/ 1410254 h 2976563"/>
                  <a:gd name="connsiteX507" fmla="*/ 2542504 w 3463925"/>
                  <a:gd name="connsiteY507" fmla="*/ 1421374 h 2976563"/>
                  <a:gd name="connsiteX508" fmla="*/ 2536950 w 3463925"/>
                  <a:gd name="connsiteY508" fmla="*/ 1431699 h 2976563"/>
                  <a:gd name="connsiteX509" fmla="*/ 2533776 w 3463925"/>
                  <a:gd name="connsiteY509" fmla="*/ 1434876 h 2976563"/>
                  <a:gd name="connsiteX510" fmla="*/ 2529014 w 3463925"/>
                  <a:gd name="connsiteY510" fmla="*/ 1443613 h 2976563"/>
                  <a:gd name="connsiteX511" fmla="*/ 2525840 w 3463925"/>
                  <a:gd name="connsiteY511" fmla="*/ 1449173 h 2976563"/>
                  <a:gd name="connsiteX512" fmla="*/ 2522666 w 3463925"/>
                  <a:gd name="connsiteY512" fmla="*/ 1456322 h 2976563"/>
                  <a:gd name="connsiteX513" fmla="*/ 2521872 w 3463925"/>
                  <a:gd name="connsiteY513" fmla="*/ 1463470 h 2976563"/>
                  <a:gd name="connsiteX514" fmla="*/ 2521079 w 3463925"/>
                  <a:gd name="connsiteY514" fmla="*/ 1471413 h 2976563"/>
                  <a:gd name="connsiteX515" fmla="*/ 2521872 w 3463925"/>
                  <a:gd name="connsiteY515" fmla="*/ 1480150 h 2976563"/>
                  <a:gd name="connsiteX516" fmla="*/ 2525047 w 3463925"/>
                  <a:gd name="connsiteY516" fmla="*/ 1488093 h 2976563"/>
                  <a:gd name="connsiteX517" fmla="*/ 2529808 w 3463925"/>
                  <a:gd name="connsiteY517" fmla="*/ 1497624 h 2976563"/>
                  <a:gd name="connsiteX518" fmla="*/ 2538537 w 3463925"/>
                  <a:gd name="connsiteY518" fmla="*/ 1504772 h 2976563"/>
                  <a:gd name="connsiteX519" fmla="*/ 2550440 w 3463925"/>
                  <a:gd name="connsiteY519" fmla="*/ 1512715 h 2976563"/>
                  <a:gd name="connsiteX520" fmla="*/ 2564724 w 3463925"/>
                  <a:gd name="connsiteY520" fmla="*/ 1519864 h 2976563"/>
                  <a:gd name="connsiteX521" fmla="*/ 2584562 w 3463925"/>
                  <a:gd name="connsiteY521" fmla="*/ 1526218 h 2976563"/>
                  <a:gd name="connsiteX522" fmla="*/ 2606782 w 3463925"/>
                  <a:gd name="connsiteY522" fmla="*/ 1532572 h 2976563"/>
                  <a:gd name="connsiteX523" fmla="*/ 2621065 w 3463925"/>
                  <a:gd name="connsiteY523" fmla="*/ 1534955 h 2976563"/>
                  <a:gd name="connsiteX524" fmla="*/ 2636936 w 3463925"/>
                  <a:gd name="connsiteY524" fmla="*/ 1539720 h 2976563"/>
                  <a:gd name="connsiteX525" fmla="*/ 2652807 w 3463925"/>
                  <a:gd name="connsiteY525" fmla="*/ 1544486 h 2976563"/>
                  <a:gd name="connsiteX526" fmla="*/ 2670265 w 3463925"/>
                  <a:gd name="connsiteY526" fmla="*/ 1550840 h 2976563"/>
                  <a:gd name="connsiteX527" fmla="*/ 2690103 w 3463925"/>
                  <a:gd name="connsiteY527" fmla="*/ 1557989 h 2976563"/>
                  <a:gd name="connsiteX528" fmla="*/ 2709148 w 3463925"/>
                  <a:gd name="connsiteY528" fmla="*/ 1565931 h 2976563"/>
                  <a:gd name="connsiteX529" fmla="*/ 2729780 w 3463925"/>
                  <a:gd name="connsiteY529" fmla="*/ 1576257 h 2976563"/>
                  <a:gd name="connsiteX530" fmla="*/ 2750412 w 3463925"/>
                  <a:gd name="connsiteY530" fmla="*/ 1586582 h 2976563"/>
                  <a:gd name="connsiteX531" fmla="*/ 2771838 w 3463925"/>
                  <a:gd name="connsiteY531" fmla="*/ 1599291 h 2976563"/>
                  <a:gd name="connsiteX532" fmla="*/ 2793264 w 3463925"/>
                  <a:gd name="connsiteY532" fmla="*/ 1611999 h 2976563"/>
                  <a:gd name="connsiteX533" fmla="*/ 2813896 w 3463925"/>
                  <a:gd name="connsiteY533" fmla="*/ 1626296 h 2976563"/>
                  <a:gd name="connsiteX534" fmla="*/ 2835321 w 3463925"/>
                  <a:gd name="connsiteY534" fmla="*/ 1642976 h 2976563"/>
                  <a:gd name="connsiteX535" fmla="*/ 2855953 w 3463925"/>
                  <a:gd name="connsiteY535" fmla="*/ 1659656 h 2976563"/>
                  <a:gd name="connsiteX536" fmla="*/ 2876585 w 3463925"/>
                  <a:gd name="connsiteY536" fmla="*/ 1677924 h 2976563"/>
                  <a:gd name="connsiteX537" fmla="*/ 2894837 w 3463925"/>
                  <a:gd name="connsiteY537" fmla="*/ 1698575 h 2976563"/>
                  <a:gd name="connsiteX538" fmla="*/ 2913088 w 3463925"/>
                  <a:gd name="connsiteY538" fmla="*/ 1719226 h 2976563"/>
                  <a:gd name="connsiteX539" fmla="*/ 2930546 w 3463925"/>
                  <a:gd name="connsiteY539" fmla="*/ 1741466 h 2976563"/>
                  <a:gd name="connsiteX540" fmla="*/ 2947210 w 3463925"/>
                  <a:gd name="connsiteY540" fmla="*/ 1766088 h 2976563"/>
                  <a:gd name="connsiteX541" fmla="*/ 2961494 w 3463925"/>
                  <a:gd name="connsiteY541" fmla="*/ 1791505 h 2976563"/>
                  <a:gd name="connsiteX542" fmla="*/ 2974984 w 3463925"/>
                  <a:gd name="connsiteY542" fmla="*/ 1818511 h 2976563"/>
                  <a:gd name="connsiteX543" fmla="*/ 2986094 w 3463925"/>
                  <a:gd name="connsiteY543" fmla="*/ 1847104 h 2976563"/>
                  <a:gd name="connsiteX544" fmla="*/ 2995616 w 3463925"/>
                  <a:gd name="connsiteY544" fmla="*/ 1877287 h 2976563"/>
                  <a:gd name="connsiteX545" fmla="*/ 2998790 w 3463925"/>
                  <a:gd name="connsiteY545" fmla="*/ 1892378 h 2976563"/>
                  <a:gd name="connsiteX546" fmla="*/ 3002758 w 3463925"/>
                  <a:gd name="connsiteY546" fmla="*/ 1909058 h 2976563"/>
                  <a:gd name="connsiteX547" fmla="*/ 3004345 w 3463925"/>
                  <a:gd name="connsiteY547" fmla="*/ 1924943 h 2976563"/>
                  <a:gd name="connsiteX548" fmla="*/ 3006726 w 3463925"/>
                  <a:gd name="connsiteY548" fmla="*/ 1941623 h 2976563"/>
                  <a:gd name="connsiteX549" fmla="*/ 3007520 w 3463925"/>
                  <a:gd name="connsiteY549" fmla="*/ 1959097 h 2976563"/>
                  <a:gd name="connsiteX550" fmla="*/ 3008313 w 3463925"/>
                  <a:gd name="connsiteY550" fmla="*/ 1976571 h 2976563"/>
                  <a:gd name="connsiteX551" fmla="*/ 3008313 w 3463925"/>
                  <a:gd name="connsiteY551" fmla="*/ 1994045 h 2976563"/>
                  <a:gd name="connsiteX552" fmla="*/ 3008313 w 3463925"/>
                  <a:gd name="connsiteY552" fmla="*/ 2012314 h 2976563"/>
                  <a:gd name="connsiteX553" fmla="*/ 3006726 w 3463925"/>
                  <a:gd name="connsiteY553" fmla="*/ 2030582 h 2976563"/>
                  <a:gd name="connsiteX554" fmla="*/ 3004345 w 3463925"/>
                  <a:gd name="connsiteY554" fmla="*/ 2050439 h 2976563"/>
                  <a:gd name="connsiteX555" fmla="*/ 3002758 w 3463925"/>
                  <a:gd name="connsiteY555" fmla="*/ 2069501 h 2976563"/>
                  <a:gd name="connsiteX556" fmla="*/ 2998790 w 3463925"/>
                  <a:gd name="connsiteY556" fmla="*/ 2090152 h 2976563"/>
                  <a:gd name="connsiteX557" fmla="*/ 2994029 w 3463925"/>
                  <a:gd name="connsiteY557" fmla="*/ 2110804 h 2976563"/>
                  <a:gd name="connsiteX558" fmla="*/ 2989268 w 3463925"/>
                  <a:gd name="connsiteY558" fmla="*/ 2131455 h 2976563"/>
                  <a:gd name="connsiteX559" fmla="*/ 2982920 w 3463925"/>
                  <a:gd name="connsiteY559" fmla="*/ 2152900 h 2976563"/>
                  <a:gd name="connsiteX560" fmla="*/ 2975778 w 3463925"/>
                  <a:gd name="connsiteY560" fmla="*/ 2174346 h 2976563"/>
                  <a:gd name="connsiteX561" fmla="*/ 2967842 w 3463925"/>
                  <a:gd name="connsiteY561" fmla="*/ 2197380 h 2976563"/>
                  <a:gd name="connsiteX562" fmla="*/ 2959114 w 3463925"/>
                  <a:gd name="connsiteY562" fmla="*/ 2219619 h 2976563"/>
                  <a:gd name="connsiteX563" fmla="*/ 2949591 w 3463925"/>
                  <a:gd name="connsiteY563" fmla="*/ 2241859 h 2976563"/>
                  <a:gd name="connsiteX564" fmla="*/ 2939275 w 3463925"/>
                  <a:gd name="connsiteY564" fmla="*/ 2265687 h 2976563"/>
                  <a:gd name="connsiteX565" fmla="*/ 2927372 w 3463925"/>
                  <a:gd name="connsiteY565" fmla="*/ 2289516 h 2976563"/>
                  <a:gd name="connsiteX566" fmla="*/ 2915469 w 3463925"/>
                  <a:gd name="connsiteY566" fmla="*/ 2311755 h 2976563"/>
                  <a:gd name="connsiteX567" fmla="*/ 2901978 w 3463925"/>
                  <a:gd name="connsiteY567" fmla="*/ 2335583 h 2976563"/>
                  <a:gd name="connsiteX568" fmla="*/ 2887695 w 3463925"/>
                  <a:gd name="connsiteY568" fmla="*/ 2357029 h 2976563"/>
                  <a:gd name="connsiteX569" fmla="*/ 2873411 w 3463925"/>
                  <a:gd name="connsiteY569" fmla="*/ 2380063 h 2976563"/>
                  <a:gd name="connsiteX570" fmla="*/ 2858334 w 3463925"/>
                  <a:gd name="connsiteY570" fmla="*/ 2401508 h 2976563"/>
                  <a:gd name="connsiteX571" fmla="*/ 2842463 w 3463925"/>
                  <a:gd name="connsiteY571" fmla="*/ 2421365 h 2976563"/>
                  <a:gd name="connsiteX572" fmla="*/ 2826592 w 3463925"/>
                  <a:gd name="connsiteY572" fmla="*/ 2443605 h 2976563"/>
                  <a:gd name="connsiteX573" fmla="*/ 2809134 w 3463925"/>
                  <a:gd name="connsiteY573" fmla="*/ 2463462 h 2976563"/>
                  <a:gd name="connsiteX574" fmla="*/ 2790089 w 3463925"/>
                  <a:gd name="connsiteY574" fmla="*/ 2483318 h 2976563"/>
                  <a:gd name="connsiteX575" fmla="*/ 2771838 w 3463925"/>
                  <a:gd name="connsiteY575" fmla="*/ 2503175 h 2976563"/>
                  <a:gd name="connsiteX576" fmla="*/ 2752793 w 3463925"/>
                  <a:gd name="connsiteY576" fmla="*/ 2522238 h 2976563"/>
                  <a:gd name="connsiteX577" fmla="*/ 2732954 w 3463925"/>
                  <a:gd name="connsiteY577" fmla="*/ 2540506 h 2976563"/>
                  <a:gd name="connsiteX578" fmla="*/ 2712322 w 3463925"/>
                  <a:gd name="connsiteY578" fmla="*/ 2559569 h 2976563"/>
                  <a:gd name="connsiteX579" fmla="*/ 2691690 w 3463925"/>
                  <a:gd name="connsiteY579" fmla="*/ 2577837 h 2976563"/>
                  <a:gd name="connsiteX580" fmla="*/ 2670265 w 3463925"/>
                  <a:gd name="connsiteY580" fmla="*/ 2595311 h 2976563"/>
                  <a:gd name="connsiteX581" fmla="*/ 2648046 w 3463925"/>
                  <a:gd name="connsiteY581" fmla="*/ 2612785 h 2976563"/>
                  <a:gd name="connsiteX582" fmla="*/ 2625033 w 3463925"/>
                  <a:gd name="connsiteY582" fmla="*/ 2630259 h 2976563"/>
                  <a:gd name="connsiteX583" fmla="*/ 2579008 w 3463925"/>
                  <a:gd name="connsiteY583" fmla="*/ 2662824 h 2976563"/>
                  <a:gd name="connsiteX584" fmla="*/ 2531395 w 3463925"/>
                  <a:gd name="connsiteY584" fmla="*/ 2693801 h 2976563"/>
                  <a:gd name="connsiteX585" fmla="*/ 2480608 w 3463925"/>
                  <a:gd name="connsiteY585" fmla="*/ 2723190 h 2976563"/>
                  <a:gd name="connsiteX586" fmla="*/ 2429822 w 3463925"/>
                  <a:gd name="connsiteY586" fmla="*/ 2750989 h 2976563"/>
                  <a:gd name="connsiteX587" fmla="*/ 2375861 w 3463925"/>
                  <a:gd name="connsiteY587" fmla="*/ 2776406 h 2976563"/>
                  <a:gd name="connsiteX588" fmla="*/ 2321900 w 3463925"/>
                  <a:gd name="connsiteY588" fmla="*/ 2802617 h 2976563"/>
                  <a:gd name="connsiteX589" fmla="*/ 2266352 w 3463925"/>
                  <a:gd name="connsiteY589" fmla="*/ 2824856 h 2976563"/>
                  <a:gd name="connsiteX590" fmla="*/ 2210011 w 3463925"/>
                  <a:gd name="connsiteY590" fmla="*/ 2846302 h 2976563"/>
                  <a:gd name="connsiteX591" fmla="*/ 2152876 w 3463925"/>
                  <a:gd name="connsiteY591" fmla="*/ 2866159 h 2976563"/>
                  <a:gd name="connsiteX592" fmla="*/ 2095741 w 3463925"/>
                  <a:gd name="connsiteY592" fmla="*/ 2884427 h 2976563"/>
                  <a:gd name="connsiteX593" fmla="*/ 2036226 w 3463925"/>
                  <a:gd name="connsiteY593" fmla="*/ 2901107 h 2976563"/>
                  <a:gd name="connsiteX594" fmla="*/ 1977504 w 3463925"/>
                  <a:gd name="connsiteY594" fmla="*/ 2916198 h 2976563"/>
                  <a:gd name="connsiteX595" fmla="*/ 1917988 w 3463925"/>
                  <a:gd name="connsiteY595" fmla="*/ 2929701 h 2976563"/>
                  <a:gd name="connsiteX596" fmla="*/ 1858472 w 3463925"/>
                  <a:gd name="connsiteY596" fmla="*/ 2940821 h 2976563"/>
                  <a:gd name="connsiteX597" fmla="*/ 1798957 w 3463925"/>
                  <a:gd name="connsiteY597" fmla="*/ 2951146 h 2976563"/>
                  <a:gd name="connsiteX598" fmla="*/ 1739441 w 3463925"/>
                  <a:gd name="connsiteY598" fmla="*/ 2959089 h 2976563"/>
                  <a:gd name="connsiteX599" fmla="*/ 1679926 w 3463925"/>
                  <a:gd name="connsiteY599" fmla="*/ 2966238 h 2976563"/>
                  <a:gd name="connsiteX600" fmla="*/ 1620410 w 3463925"/>
                  <a:gd name="connsiteY600" fmla="*/ 2971797 h 2976563"/>
                  <a:gd name="connsiteX601" fmla="*/ 1562482 w 3463925"/>
                  <a:gd name="connsiteY601" fmla="*/ 2974974 h 2976563"/>
                  <a:gd name="connsiteX602" fmla="*/ 1504553 w 3463925"/>
                  <a:gd name="connsiteY602" fmla="*/ 2976563 h 2976563"/>
                  <a:gd name="connsiteX603" fmla="*/ 1447418 w 3463925"/>
                  <a:gd name="connsiteY603" fmla="*/ 2976563 h 2976563"/>
                  <a:gd name="connsiteX604" fmla="*/ 1391870 w 3463925"/>
                  <a:gd name="connsiteY604" fmla="*/ 2974974 h 2976563"/>
                  <a:gd name="connsiteX605" fmla="*/ 1337116 w 3463925"/>
                  <a:gd name="connsiteY605" fmla="*/ 2971797 h 2976563"/>
                  <a:gd name="connsiteX606" fmla="*/ 1284742 w 3463925"/>
                  <a:gd name="connsiteY606" fmla="*/ 2966238 h 2976563"/>
                  <a:gd name="connsiteX607" fmla="*/ 1232369 w 3463925"/>
                  <a:gd name="connsiteY607" fmla="*/ 2961472 h 2976563"/>
                  <a:gd name="connsiteX608" fmla="*/ 1177614 w 3463925"/>
                  <a:gd name="connsiteY608" fmla="*/ 2955118 h 2976563"/>
                  <a:gd name="connsiteX609" fmla="*/ 1123654 w 3463925"/>
                  <a:gd name="connsiteY609" fmla="*/ 2947969 h 2976563"/>
                  <a:gd name="connsiteX610" fmla="*/ 1069693 w 3463925"/>
                  <a:gd name="connsiteY610" fmla="*/ 2940026 h 2976563"/>
                  <a:gd name="connsiteX611" fmla="*/ 1014939 w 3463925"/>
                  <a:gd name="connsiteY611" fmla="*/ 2929701 h 2976563"/>
                  <a:gd name="connsiteX612" fmla="*/ 960978 w 3463925"/>
                  <a:gd name="connsiteY612" fmla="*/ 2919375 h 2976563"/>
                  <a:gd name="connsiteX613" fmla="*/ 906224 w 3463925"/>
                  <a:gd name="connsiteY613" fmla="*/ 2906667 h 2976563"/>
                  <a:gd name="connsiteX614" fmla="*/ 852263 w 3463925"/>
                  <a:gd name="connsiteY614" fmla="*/ 2893958 h 2976563"/>
                  <a:gd name="connsiteX615" fmla="*/ 797508 w 3463925"/>
                  <a:gd name="connsiteY615" fmla="*/ 2879662 h 2976563"/>
                  <a:gd name="connsiteX616" fmla="*/ 744341 w 3463925"/>
                  <a:gd name="connsiteY616" fmla="*/ 2862982 h 2976563"/>
                  <a:gd name="connsiteX617" fmla="*/ 691174 w 3463925"/>
                  <a:gd name="connsiteY617" fmla="*/ 2845508 h 2976563"/>
                  <a:gd name="connsiteX618" fmla="*/ 639594 w 3463925"/>
                  <a:gd name="connsiteY618" fmla="*/ 2825651 h 2976563"/>
                  <a:gd name="connsiteX619" fmla="*/ 588807 w 3463925"/>
                  <a:gd name="connsiteY619" fmla="*/ 2805794 h 2976563"/>
                  <a:gd name="connsiteX620" fmla="*/ 538021 w 3463925"/>
                  <a:gd name="connsiteY620" fmla="*/ 2781966 h 2976563"/>
                  <a:gd name="connsiteX621" fmla="*/ 490408 w 3463925"/>
                  <a:gd name="connsiteY621" fmla="*/ 2758138 h 2976563"/>
                  <a:gd name="connsiteX622" fmla="*/ 442796 w 3463925"/>
                  <a:gd name="connsiteY622" fmla="*/ 2731926 h 2976563"/>
                  <a:gd name="connsiteX623" fmla="*/ 419783 w 3463925"/>
                  <a:gd name="connsiteY623" fmla="*/ 2718424 h 2976563"/>
                  <a:gd name="connsiteX624" fmla="*/ 396770 w 3463925"/>
                  <a:gd name="connsiteY624" fmla="*/ 2704127 h 2976563"/>
                  <a:gd name="connsiteX625" fmla="*/ 375345 w 3463925"/>
                  <a:gd name="connsiteY625" fmla="*/ 2688241 h 2976563"/>
                  <a:gd name="connsiteX626" fmla="*/ 353126 w 3463925"/>
                  <a:gd name="connsiteY626" fmla="*/ 2673150 h 2976563"/>
                  <a:gd name="connsiteX627" fmla="*/ 332494 w 3463925"/>
                  <a:gd name="connsiteY627" fmla="*/ 2658059 h 2976563"/>
                  <a:gd name="connsiteX628" fmla="*/ 311068 w 3463925"/>
                  <a:gd name="connsiteY628" fmla="*/ 2641379 h 2976563"/>
                  <a:gd name="connsiteX629" fmla="*/ 291229 w 3463925"/>
                  <a:gd name="connsiteY629" fmla="*/ 2624699 h 2976563"/>
                  <a:gd name="connsiteX630" fmla="*/ 270597 w 3463925"/>
                  <a:gd name="connsiteY630" fmla="*/ 2607225 h 2976563"/>
                  <a:gd name="connsiteX631" fmla="*/ 251552 w 3463925"/>
                  <a:gd name="connsiteY631" fmla="*/ 2588957 h 2976563"/>
                  <a:gd name="connsiteX632" fmla="*/ 232507 w 3463925"/>
                  <a:gd name="connsiteY632" fmla="*/ 2570689 h 2976563"/>
                  <a:gd name="connsiteX633" fmla="*/ 214256 w 3463925"/>
                  <a:gd name="connsiteY633" fmla="*/ 2552420 h 2976563"/>
                  <a:gd name="connsiteX634" fmla="*/ 196798 w 3463925"/>
                  <a:gd name="connsiteY634" fmla="*/ 2532564 h 2976563"/>
                  <a:gd name="connsiteX635" fmla="*/ 180927 w 3463925"/>
                  <a:gd name="connsiteY635" fmla="*/ 2511912 h 2976563"/>
                  <a:gd name="connsiteX636" fmla="*/ 164263 w 3463925"/>
                  <a:gd name="connsiteY636" fmla="*/ 2491261 h 2976563"/>
                  <a:gd name="connsiteX637" fmla="*/ 149186 w 3463925"/>
                  <a:gd name="connsiteY637" fmla="*/ 2469816 h 2976563"/>
                  <a:gd name="connsiteX638" fmla="*/ 133315 w 3463925"/>
                  <a:gd name="connsiteY638" fmla="*/ 2448370 h 2976563"/>
                  <a:gd name="connsiteX639" fmla="*/ 119031 w 3463925"/>
                  <a:gd name="connsiteY639" fmla="*/ 2426131 h 2976563"/>
                  <a:gd name="connsiteX640" fmla="*/ 104747 w 3463925"/>
                  <a:gd name="connsiteY640" fmla="*/ 2403097 h 2976563"/>
                  <a:gd name="connsiteX641" fmla="*/ 92051 w 3463925"/>
                  <a:gd name="connsiteY641" fmla="*/ 2380063 h 2976563"/>
                  <a:gd name="connsiteX642" fmla="*/ 80148 w 3463925"/>
                  <a:gd name="connsiteY642" fmla="*/ 2355440 h 2976563"/>
                  <a:gd name="connsiteX643" fmla="*/ 69038 w 3463925"/>
                  <a:gd name="connsiteY643" fmla="*/ 2330818 h 2976563"/>
                  <a:gd name="connsiteX644" fmla="*/ 57928 w 3463925"/>
                  <a:gd name="connsiteY644" fmla="*/ 2304607 h 2976563"/>
                  <a:gd name="connsiteX645" fmla="*/ 48406 w 3463925"/>
                  <a:gd name="connsiteY645" fmla="*/ 2278396 h 2976563"/>
                  <a:gd name="connsiteX646" fmla="*/ 38883 w 3463925"/>
                  <a:gd name="connsiteY646" fmla="*/ 2251390 h 2976563"/>
                  <a:gd name="connsiteX647" fmla="*/ 30948 w 3463925"/>
                  <a:gd name="connsiteY647" fmla="*/ 2223591 h 2976563"/>
                  <a:gd name="connsiteX648" fmla="*/ 23013 w 3463925"/>
                  <a:gd name="connsiteY648" fmla="*/ 2195791 h 2976563"/>
                  <a:gd name="connsiteX649" fmla="*/ 16664 w 3463925"/>
                  <a:gd name="connsiteY649" fmla="*/ 2166403 h 2976563"/>
                  <a:gd name="connsiteX650" fmla="*/ 10316 w 3463925"/>
                  <a:gd name="connsiteY650" fmla="*/ 2137809 h 2976563"/>
                  <a:gd name="connsiteX651" fmla="*/ 6348 w 3463925"/>
                  <a:gd name="connsiteY651" fmla="*/ 2106832 h 2976563"/>
                  <a:gd name="connsiteX652" fmla="*/ 2381 w 3463925"/>
                  <a:gd name="connsiteY652" fmla="*/ 2075856 h 2976563"/>
                  <a:gd name="connsiteX653" fmla="*/ 1587 w 3463925"/>
                  <a:gd name="connsiteY653" fmla="*/ 2061559 h 2976563"/>
                  <a:gd name="connsiteX654" fmla="*/ 0 w 3463925"/>
                  <a:gd name="connsiteY654" fmla="*/ 2044879 h 2976563"/>
                  <a:gd name="connsiteX655" fmla="*/ 0 w 3463925"/>
                  <a:gd name="connsiteY655" fmla="*/ 2022639 h 2976563"/>
                  <a:gd name="connsiteX656" fmla="*/ 2381 w 3463925"/>
                  <a:gd name="connsiteY656" fmla="*/ 1994045 h 2976563"/>
                  <a:gd name="connsiteX657" fmla="*/ 5555 w 3463925"/>
                  <a:gd name="connsiteY657" fmla="*/ 1959097 h 2976563"/>
                  <a:gd name="connsiteX658" fmla="*/ 10316 w 3463925"/>
                  <a:gd name="connsiteY658" fmla="*/ 1920178 h 2976563"/>
                  <a:gd name="connsiteX659" fmla="*/ 19839 w 3463925"/>
                  <a:gd name="connsiteY659" fmla="*/ 1875698 h 2976563"/>
                  <a:gd name="connsiteX660" fmla="*/ 24600 w 3463925"/>
                  <a:gd name="connsiteY660" fmla="*/ 1851076 h 2976563"/>
                  <a:gd name="connsiteX661" fmla="*/ 30948 w 3463925"/>
                  <a:gd name="connsiteY661" fmla="*/ 1826453 h 2976563"/>
                  <a:gd name="connsiteX662" fmla="*/ 38883 w 3463925"/>
                  <a:gd name="connsiteY662" fmla="*/ 1800242 h 2976563"/>
                  <a:gd name="connsiteX663" fmla="*/ 47612 w 3463925"/>
                  <a:gd name="connsiteY663" fmla="*/ 1773237 h 2976563"/>
                  <a:gd name="connsiteX664" fmla="*/ 56341 w 3463925"/>
                  <a:gd name="connsiteY664" fmla="*/ 1745437 h 2976563"/>
                  <a:gd name="connsiteX665" fmla="*/ 67451 w 3463925"/>
                  <a:gd name="connsiteY665" fmla="*/ 1716049 h 2976563"/>
                  <a:gd name="connsiteX666" fmla="*/ 80148 w 3463925"/>
                  <a:gd name="connsiteY666" fmla="*/ 1685867 h 2976563"/>
                  <a:gd name="connsiteX667" fmla="*/ 93638 w 3463925"/>
                  <a:gd name="connsiteY667" fmla="*/ 1655684 h 2976563"/>
                  <a:gd name="connsiteX668" fmla="*/ 107922 w 3463925"/>
                  <a:gd name="connsiteY668" fmla="*/ 1623913 h 2976563"/>
                  <a:gd name="connsiteX669" fmla="*/ 124586 w 3463925"/>
                  <a:gd name="connsiteY669" fmla="*/ 1590554 h 2976563"/>
                  <a:gd name="connsiteX670" fmla="*/ 141250 w 3463925"/>
                  <a:gd name="connsiteY670" fmla="*/ 1557989 h 2976563"/>
                  <a:gd name="connsiteX671" fmla="*/ 161089 w 3463925"/>
                  <a:gd name="connsiteY671" fmla="*/ 1523835 h 2976563"/>
                  <a:gd name="connsiteX672" fmla="*/ 182514 w 3463925"/>
                  <a:gd name="connsiteY672" fmla="*/ 1488887 h 2976563"/>
                  <a:gd name="connsiteX673" fmla="*/ 205527 w 3463925"/>
                  <a:gd name="connsiteY673" fmla="*/ 1453144 h 2976563"/>
                  <a:gd name="connsiteX674" fmla="*/ 230127 w 3463925"/>
                  <a:gd name="connsiteY674" fmla="*/ 1417402 h 2976563"/>
                  <a:gd name="connsiteX675" fmla="*/ 256314 w 3463925"/>
                  <a:gd name="connsiteY675" fmla="*/ 1381660 h 2976563"/>
                  <a:gd name="connsiteX676" fmla="*/ 276152 w 3463925"/>
                  <a:gd name="connsiteY676" fmla="*/ 1355449 h 2976563"/>
                  <a:gd name="connsiteX677" fmla="*/ 298371 w 3463925"/>
                  <a:gd name="connsiteY677" fmla="*/ 1326061 h 2976563"/>
                  <a:gd name="connsiteX678" fmla="*/ 330113 w 3463925"/>
                  <a:gd name="connsiteY678" fmla="*/ 1287141 h 2976563"/>
                  <a:gd name="connsiteX679" fmla="*/ 368996 w 3463925"/>
                  <a:gd name="connsiteY679" fmla="*/ 1239485 h 2976563"/>
                  <a:gd name="connsiteX680" fmla="*/ 416609 w 3463925"/>
                  <a:gd name="connsiteY680" fmla="*/ 1185474 h 2976563"/>
                  <a:gd name="connsiteX681" fmla="*/ 469776 w 3463925"/>
                  <a:gd name="connsiteY681" fmla="*/ 1126698 h 2976563"/>
                  <a:gd name="connsiteX682" fmla="*/ 498344 w 3463925"/>
                  <a:gd name="connsiteY682" fmla="*/ 1097309 h 2976563"/>
                  <a:gd name="connsiteX683" fmla="*/ 529292 w 3463925"/>
                  <a:gd name="connsiteY683" fmla="*/ 1065538 h 2976563"/>
                  <a:gd name="connsiteX684" fmla="*/ 561033 w 3463925"/>
                  <a:gd name="connsiteY684" fmla="*/ 1033768 h 2976563"/>
                  <a:gd name="connsiteX685" fmla="*/ 594362 w 3463925"/>
                  <a:gd name="connsiteY685" fmla="*/ 1001997 h 2976563"/>
                  <a:gd name="connsiteX686" fmla="*/ 628484 w 3463925"/>
                  <a:gd name="connsiteY686" fmla="*/ 968637 h 2976563"/>
                  <a:gd name="connsiteX687" fmla="*/ 664194 w 3463925"/>
                  <a:gd name="connsiteY687" fmla="*/ 936866 h 2976563"/>
                  <a:gd name="connsiteX688" fmla="*/ 702284 w 3463925"/>
                  <a:gd name="connsiteY688" fmla="*/ 905095 h 2976563"/>
                  <a:gd name="connsiteX689" fmla="*/ 740374 w 3463925"/>
                  <a:gd name="connsiteY689" fmla="*/ 873324 h 2976563"/>
                  <a:gd name="connsiteX690" fmla="*/ 779257 w 3463925"/>
                  <a:gd name="connsiteY690" fmla="*/ 842347 h 2976563"/>
                  <a:gd name="connsiteX691" fmla="*/ 820521 w 3463925"/>
                  <a:gd name="connsiteY691" fmla="*/ 812959 h 2976563"/>
                  <a:gd name="connsiteX692" fmla="*/ 860992 w 3463925"/>
                  <a:gd name="connsiteY692" fmla="*/ 784365 h 2976563"/>
                  <a:gd name="connsiteX693" fmla="*/ 903049 w 3463925"/>
                  <a:gd name="connsiteY693" fmla="*/ 755771 h 2976563"/>
                  <a:gd name="connsiteX694" fmla="*/ 946694 w 3463925"/>
                  <a:gd name="connsiteY694" fmla="*/ 729560 h 2976563"/>
                  <a:gd name="connsiteX695" fmla="*/ 989545 w 3463925"/>
                  <a:gd name="connsiteY695" fmla="*/ 704144 h 2976563"/>
                  <a:gd name="connsiteX696" fmla="*/ 1033190 w 3463925"/>
                  <a:gd name="connsiteY696" fmla="*/ 680315 h 2976563"/>
                  <a:gd name="connsiteX697" fmla="*/ 1078422 w 3463925"/>
                  <a:gd name="connsiteY697" fmla="*/ 660458 h 2976563"/>
                  <a:gd name="connsiteX698" fmla="*/ 1123654 w 3463925"/>
                  <a:gd name="connsiteY698" fmla="*/ 640602 h 2976563"/>
                  <a:gd name="connsiteX699" fmla="*/ 1169679 w 3463925"/>
                  <a:gd name="connsiteY699" fmla="*/ 623128 h 2976563"/>
                  <a:gd name="connsiteX700" fmla="*/ 1214911 w 3463925"/>
                  <a:gd name="connsiteY700" fmla="*/ 608831 h 2976563"/>
                  <a:gd name="connsiteX701" fmla="*/ 1256968 w 3463925"/>
                  <a:gd name="connsiteY701" fmla="*/ 597711 h 2976563"/>
                  <a:gd name="connsiteX702" fmla="*/ 1296646 w 3463925"/>
                  <a:gd name="connsiteY702" fmla="*/ 588179 h 2976563"/>
                  <a:gd name="connsiteX703" fmla="*/ 1334736 w 3463925"/>
                  <a:gd name="connsiteY703" fmla="*/ 581031 h 2976563"/>
                  <a:gd name="connsiteX704" fmla="*/ 1369651 w 3463925"/>
                  <a:gd name="connsiteY704" fmla="*/ 576265 h 2976563"/>
                  <a:gd name="connsiteX705" fmla="*/ 2426493 w 3463925"/>
                  <a:gd name="connsiteY705" fmla="*/ 463550 h 2976563"/>
                  <a:gd name="connsiteX706" fmla="*/ 2455068 w 3463925"/>
                  <a:gd name="connsiteY706" fmla="*/ 464346 h 2976563"/>
                  <a:gd name="connsiteX707" fmla="*/ 2484437 w 3463925"/>
                  <a:gd name="connsiteY707" fmla="*/ 465937 h 2976563"/>
                  <a:gd name="connsiteX708" fmla="*/ 2513806 w 3463925"/>
                  <a:gd name="connsiteY708" fmla="*/ 470709 h 2976563"/>
                  <a:gd name="connsiteX709" fmla="*/ 2540793 w 3463925"/>
                  <a:gd name="connsiteY709" fmla="*/ 474686 h 2976563"/>
                  <a:gd name="connsiteX710" fmla="*/ 2570162 w 3463925"/>
                  <a:gd name="connsiteY710" fmla="*/ 481845 h 2976563"/>
                  <a:gd name="connsiteX711" fmla="*/ 2596356 w 3463925"/>
                  <a:gd name="connsiteY711" fmla="*/ 489004 h 2976563"/>
                  <a:gd name="connsiteX712" fmla="*/ 2623343 w 3463925"/>
                  <a:gd name="connsiteY712" fmla="*/ 497754 h 2976563"/>
                  <a:gd name="connsiteX713" fmla="*/ 2649537 w 3463925"/>
                  <a:gd name="connsiteY713" fmla="*/ 508094 h 2976563"/>
                  <a:gd name="connsiteX714" fmla="*/ 2674144 w 3463925"/>
                  <a:gd name="connsiteY714" fmla="*/ 520026 h 2976563"/>
                  <a:gd name="connsiteX715" fmla="*/ 2700337 w 3463925"/>
                  <a:gd name="connsiteY715" fmla="*/ 532752 h 2976563"/>
                  <a:gd name="connsiteX716" fmla="*/ 2723356 w 3463925"/>
                  <a:gd name="connsiteY716" fmla="*/ 546275 h 2976563"/>
                  <a:gd name="connsiteX717" fmla="*/ 2747169 w 3463925"/>
                  <a:gd name="connsiteY717" fmla="*/ 562183 h 2976563"/>
                  <a:gd name="connsiteX718" fmla="*/ 2769394 w 3463925"/>
                  <a:gd name="connsiteY718" fmla="*/ 578092 h 2976563"/>
                  <a:gd name="connsiteX719" fmla="*/ 2791619 w 3463925"/>
                  <a:gd name="connsiteY719" fmla="*/ 594796 h 2976563"/>
                  <a:gd name="connsiteX720" fmla="*/ 2811462 w 3463925"/>
                  <a:gd name="connsiteY720" fmla="*/ 613091 h 2976563"/>
                  <a:gd name="connsiteX721" fmla="*/ 2832100 w 3463925"/>
                  <a:gd name="connsiteY721" fmla="*/ 631386 h 2976563"/>
                  <a:gd name="connsiteX722" fmla="*/ 2851150 w 3463925"/>
                  <a:gd name="connsiteY722" fmla="*/ 652067 h 2976563"/>
                  <a:gd name="connsiteX723" fmla="*/ 2869406 w 3463925"/>
                  <a:gd name="connsiteY723" fmla="*/ 672748 h 2976563"/>
                  <a:gd name="connsiteX724" fmla="*/ 2886869 w 3463925"/>
                  <a:gd name="connsiteY724" fmla="*/ 694224 h 2976563"/>
                  <a:gd name="connsiteX725" fmla="*/ 2901950 w 3463925"/>
                  <a:gd name="connsiteY725" fmla="*/ 717292 h 2976563"/>
                  <a:gd name="connsiteX726" fmla="*/ 2917825 w 3463925"/>
                  <a:gd name="connsiteY726" fmla="*/ 740359 h 2976563"/>
                  <a:gd name="connsiteX727" fmla="*/ 2932112 w 3463925"/>
                  <a:gd name="connsiteY727" fmla="*/ 765017 h 2976563"/>
                  <a:gd name="connsiteX728" fmla="*/ 2944019 w 3463925"/>
                  <a:gd name="connsiteY728" fmla="*/ 789676 h 2976563"/>
                  <a:gd name="connsiteX729" fmla="*/ 2955131 w 3463925"/>
                  <a:gd name="connsiteY729" fmla="*/ 815925 h 2976563"/>
                  <a:gd name="connsiteX730" fmla="*/ 2965450 w 3463925"/>
                  <a:gd name="connsiteY730" fmla="*/ 841379 h 2976563"/>
                  <a:gd name="connsiteX731" fmla="*/ 2974975 w 3463925"/>
                  <a:gd name="connsiteY731" fmla="*/ 867628 h 2976563"/>
                  <a:gd name="connsiteX732" fmla="*/ 2982912 w 3463925"/>
                  <a:gd name="connsiteY732" fmla="*/ 895468 h 2976563"/>
                  <a:gd name="connsiteX733" fmla="*/ 2989262 w 3463925"/>
                  <a:gd name="connsiteY733" fmla="*/ 923308 h 2976563"/>
                  <a:gd name="connsiteX734" fmla="*/ 2994025 w 3463925"/>
                  <a:gd name="connsiteY734" fmla="*/ 951148 h 2976563"/>
                  <a:gd name="connsiteX735" fmla="*/ 2997200 w 3463925"/>
                  <a:gd name="connsiteY735" fmla="*/ 979783 h 2976563"/>
                  <a:gd name="connsiteX736" fmla="*/ 3000375 w 3463925"/>
                  <a:gd name="connsiteY736" fmla="*/ 1010009 h 2976563"/>
                  <a:gd name="connsiteX737" fmla="*/ 3000375 w 3463925"/>
                  <a:gd name="connsiteY737" fmla="*/ 1039440 h 2976563"/>
                  <a:gd name="connsiteX738" fmla="*/ 2999581 w 3463925"/>
                  <a:gd name="connsiteY738" fmla="*/ 1066485 h 2976563"/>
                  <a:gd name="connsiteX739" fmla="*/ 2997200 w 3463925"/>
                  <a:gd name="connsiteY739" fmla="*/ 1092734 h 2976563"/>
                  <a:gd name="connsiteX740" fmla="*/ 2998788 w 3463925"/>
                  <a:gd name="connsiteY740" fmla="*/ 1097506 h 2976563"/>
                  <a:gd name="connsiteX741" fmla="*/ 2997200 w 3463925"/>
                  <a:gd name="connsiteY741" fmla="*/ 1099893 h 2976563"/>
                  <a:gd name="connsiteX742" fmla="*/ 2996406 w 3463925"/>
                  <a:gd name="connsiteY742" fmla="*/ 1103074 h 2976563"/>
                  <a:gd name="connsiteX743" fmla="*/ 2996406 w 3463925"/>
                  <a:gd name="connsiteY743" fmla="*/ 1112620 h 2976563"/>
                  <a:gd name="connsiteX744" fmla="*/ 2995612 w 3463925"/>
                  <a:gd name="connsiteY744" fmla="*/ 1112620 h 2976563"/>
                  <a:gd name="connsiteX745" fmla="*/ 2993231 w 3463925"/>
                  <a:gd name="connsiteY745" fmla="*/ 1123756 h 2976563"/>
                  <a:gd name="connsiteX746" fmla="*/ 2990056 w 3463925"/>
                  <a:gd name="connsiteY746" fmla="*/ 1134096 h 2976563"/>
                  <a:gd name="connsiteX747" fmla="*/ 2986088 w 3463925"/>
                  <a:gd name="connsiteY747" fmla="*/ 1144437 h 2976563"/>
                  <a:gd name="connsiteX748" fmla="*/ 2982119 w 3463925"/>
                  <a:gd name="connsiteY748" fmla="*/ 1153982 h 2976563"/>
                  <a:gd name="connsiteX749" fmla="*/ 2976562 w 3463925"/>
                  <a:gd name="connsiteY749" fmla="*/ 1162732 h 2976563"/>
                  <a:gd name="connsiteX750" fmla="*/ 2971006 w 3463925"/>
                  <a:gd name="connsiteY750" fmla="*/ 1171481 h 2976563"/>
                  <a:gd name="connsiteX751" fmla="*/ 2963862 w 3463925"/>
                  <a:gd name="connsiteY751" fmla="*/ 1179436 h 2976563"/>
                  <a:gd name="connsiteX752" fmla="*/ 2956719 w 3463925"/>
                  <a:gd name="connsiteY752" fmla="*/ 1186594 h 2976563"/>
                  <a:gd name="connsiteX753" fmla="*/ 2947987 w 3463925"/>
                  <a:gd name="connsiteY753" fmla="*/ 1193753 h 2976563"/>
                  <a:gd name="connsiteX754" fmla="*/ 2940050 w 3463925"/>
                  <a:gd name="connsiteY754" fmla="*/ 1198526 h 2976563"/>
                  <a:gd name="connsiteX755" fmla="*/ 2930525 w 3463925"/>
                  <a:gd name="connsiteY755" fmla="*/ 1204094 h 2976563"/>
                  <a:gd name="connsiteX756" fmla="*/ 2921794 w 3463925"/>
                  <a:gd name="connsiteY756" fmla="*/ 1208866 h 2976563"/>
                  <a:gd name="connsiteX757" fmla="*/ 2911475 w 3463925"/>
                  <a:gd name="connsiteY757" fmla="*/ 1212048 h 2976563"/>
                  <a:gd name="connsiteX758" fmla="*/ 2900362 w 3463925"/>
                  <a:gd name="connsiteY758" fmla="*/ 1214434 h 2976563"/>
                  <a:gd name="connsiteX759" fmla="*/ 2890044 w 3463925"/>
                  <a:gd name="connsiteY759" fmla="*/ 1216025 h 2976563"/>
                  <a:gd name="connsiteX760" fmla="*/ 2878137 w 3463925"/>
                  <a:gd name="connsiteY760" fmla="*/ 1216025 h 2976563"/>
                  <a:gd name="connsiteX761" fmla="*/ 2866231 w 3463925"/>
                  <a:gd name="connsiteY761" fmla="*/ 1216025 h 2976563"/>
                  <a:gd name="connsiteX762" fmla="*/ 2855119 w 3463925"/>
                  <a:gd name="connsiteY762" fmla="*/ 1214434 h 2976563"/>
                  <a:gd name="connsiteX763" fmla="*/ 2842419 w 3463925"/>
                  <a:gd name="connsiteY763" fmla="*/ 1211253 h 2976563"/>
                  <a:gd name="connsiteX764" fmla="*/ 2832100 w 3463925"/>
                  <a:gd name="connsiteY764" fmla="*/ 1207276 h 2976563"/>
                  <a:gd name="connsiteX765" fmla="*/ 2820987 w 3463925"/>
                  <a:gd name="connsiteY765" fmla="*/ 1201708 h 2976563"/>
                  <a:gd name="connsiteX766" fmla="*/ 2811462 w 3463925"/>
                  <a:gd name="connsiteY766" fmla="*/ 1196140 h 2976563"/>
                  <a:gd name="connsiteX767" fmla="*/ 2802731 w 3463925"/>
                  <a:gd name="connsiteY767" fmla="*/ 1189776 h 2976563"/>
                  <a:gd name="connsiteX768" fmla="*/ 2794000 w 3463925"/>
                  <a:gd name="connsiteY768" fmla="*/ 1181026 h 2976563"/>
                  <a:gd name="connsiteX769" fmla="*/ 2786062 w 3463925"/>
                  <a:gd name="connsiteY769" fmla="*/ 1173072 h 2976563"/>
                  <a:gd name="connsiteX770" fmla="*/ 2778919 w 3463925"/>
                  <a:gd name="connsiteY770" fmla="*/ 1164322 h 2976563"/>
                  <a:gd name="connsiteX771" fmla="*/ 2772569 w 3463925"/>
                  <a:gd name="connsiteY771" fmla="*/ 1153982 h 2976563"/>
                  <a:gd name="connsiteX772" fmla="*/ 2768600 w 3463925"/>
                  <a:gd name="connsiteY772" fmla="*/ 1143641 h 2976563"/>
                  <a:gd name="connsiteX773" fmla="*/ 2764631 w 3463925"/>
                  <a:gd name="connsiteY773" fmla="*/ 1131710 h 2976563"/>
                  <a:gd name="connsiteX774" fmla="*/ 2761456 w 3463925"/>
                  <a:gd name="connsiteY774" fmla="*/ 1120574 h 2976563"/>
                  <a:gd name="connsiteX775" fmla="*/ 2759869 w 3463925"/>
                  <a:gd name="connsiteY775" fmla="*/ 1109438 h 2976563"/>
                  <a:gd name="connsiteX776" fmla="*/ 2758281 w 3463925"/>
                  <a:gd name="connsiteY776" fmla="*/ 1097506 h 2976563"/>
                  <a:gd name="connsiteX777" fmla="*/ 2759869 w 3463925"/>
                  <a:gd name="connsiteY777" fmla="*/ 1092734 h 2976563"/>
                  <a:gd name="connsiteX778" fmla="*/ 2760662 w 3463925"/>
                  <a:gd name="connsiteY778" fmla="*/ 1090348 h 2976563"/>
                  <a:gd name="connsiteX779" fmla="*/ 2761456 w 3463925"/>
                  <a:gd name="connsiteY779" fmla="*/ 1082393 h 2976563"/>
                  <a:gd name="connsiteX780" fmla="*/ 2758281 w 3463925"/>
                  <a:gd name="connsiteY780" fmla="*/ 1082393 h 2976563"/>
                  <a:gd name="connsiteX781" fmla="*/ 2760662 w 3463925"/>
                  <a:gd name="connsiteY781" fmla="*/ 1060917 h 2976563"/>
                  <a:gd name="connsiteX782" fmla="*/ 2761456 w 3463925"/>
                  <a:gd name="connsiteY782" fmla="*/ 1039440 h 2976563"/>
                  <a:gd name="connsiteX783" fmla="*/ 2761456 w 3463925"/>
                  <a:gd name="connsiteY783" fmla="*/ 1021941 h 2976563"/>
                  <a:gd name="connsiteX784" fmla="*/ 2759869 w 3463925"/>
                  <a:gd name="connsiteY784" fmla="*/ 1004441 h 2976563"/>
                  <a:gd name="connsiteX785" fmla="*/ 2757487 w 3463925"/>
                  <a:gd name="connsiteY785" fmla="*/ 988533 h 2976563"/>
                  <a:gd name="connsiteX786" fmla="*/ 2754312 w 3463925"/>
                  <a:gd name="connsiteY786" fmla="*/ 971829 h 2976563"/>
                  <a:gd name="connsiteX787" fmla="*/ 2751137 w 3463925"/>
                  <a:gd name="connsiteY787" fmla="*/ 955125 h 2976563"/>
                  <a:gd name="connsiteX788" fmla="*/ 2746375 w 3463925"/>
                  <a:gd name="connsiteY788" fmla="*/ 939216 h 2976563"/>
                  <a:gd name="connsiteX789" fmla="*/ 2740819 w 3463925"/>
                  <a:gd name="connsiteY789" fmla="*/ 923308 h 2976563"/>
                  <a:gd name="connsiteX790" fmla="*/ 2735262 w 3463925"/>
                  <a:gd name="connsiteY790" fmla="*/ 908195 h 2976563"/>
                  <a:gd name="connsiteX791" fmla="*/ 2728912 w 3463925"/>
                  <a:gd name="connsiteY791" fmla="*/ 893877 h 2976563"/>
                  <a:gd name="connsiteX792" fmla="*/ 2720181 w 3463925"/>
                  <a:gd name="connsiteY792" fmla="*/ 879559 h 2976563"/>
                  <a:gd name="connsiteX793" fmla="*/ 2713037 w 3463925"/>
                  <a:gd name="connsiteY793" fmla="*/ 865241 h 2976563"/>
                  <a:gd name="connsiteX794" fmla="*/ 2704306 w 3463925"/>
                  <a:gd name="connsiteY794" fmla="*/ 851719 h 2976563"/>
                  <a:gd name="connsiteX795" fmla="*/ 2694781 w 3463925"/>
                  <a:gd name="connsiteY795" fmla="*/ 838197 h 2976563"/>
                  <a:gd name="connsiteX796" fmla="*/ 2684462 w 3463925"/>
                  <a:gd name="connsiteY796" fmla="*/ 826265 h 2976563"/>
                  <a:gd name="connsiteX797" fmla="*/ 2674144 w 3463925"/>
                  <a:gd name="connsiteY797" fmla="*/ 813539 h 2976563"/>
                  <a:gd name="connsiteX798" fmla="*/ 2663031 w 3463925"/>
                  <a:gd name="connsiteY798" fmla="*/ 801607 h 2976563"/>
                  <a:gd name="connsiteX799" fmla="*/ 2651918 w 3463925"/>
                  <a:gd name="connsiteY799" fmla="*/ 789676 h 2976563"/>
                  <a:gd name="connsiteX800" fmla="*/ 2639218 w 3463925"/>
                  <a:gd name="connsiteY800" fmla="*/ 779335 h 2976563"/>
                  <a:gd name="connsiteX801" fmla="*/ 2626518 w 3463925"/>
                  <a:gd name="connsiteY801" fmla="*/ 768995 h 2976563"/>
                  <a:gd name="connsiteX802" fmla="*/ 2613818 w 3463925"/>
                  <a:gd name="connsiteY802" fmla="*/ 760245 h 2976563"/>
                  <a:gd name="connsiteX803" fmla="*/ 2599531 w 3463925"/>
                  <a:gd name="connsiteY803" fmla="*/ 752291 h 2976563"/>
                  <a:gd name="connsiteX804" fmla="*/ 2586037 w 3463925"/>
                  <a:gd name="connsiteY804" fmla="*/ 743541 h 2976563"/>
                  <a:gd name="connsiteX805" fmla="*/ 2570956 w 3463925"/>
                  <a:gd name="connsiteY805" fmla="*/ 736382 h 2976563"/>
                  <a:gd name="connsiteX806" fmla="*/ 2556668 w 3463925"/>
                  <a:gd name="connsiteY806" fmla="*/ 729223 h 2976563"/>
                  <a:gd name="connsiteX807" fmla="*/ 2540793 w 3463925"/>
                  <a:gd name="connsiteY807" fmla="*/ 722860 h 2976563"/>
                  <a:gd name="connsiteX808" fmla="*/ 2525712 w 3463925"/>
                  <a:gd name="connsiteY808" fmla="*/ 718087 h 2976563"/>
                  <a:gd name="connsiteX809" fmla="*/ 2509043 w 3463925"/>
                  <a:gd name="connsiteY809" fmla="*/ 714110 h 2976563"/>
                  <a:gd name="connsiteX810" fmla="*/ 2493962 w 3463925"/>
                  <a:gd name="connsiteY810" fmla="*/ 710133 h 2976563"/>
                  <a:gd name="connsiteX811" fmla="*/ 2476500 w 3463925"/>
                  <a:gd name="connsiteY811" fmla="*/ 706951 h 2976563"/>
                  <a:gd name="connsiteX812" fmla="*/ 2459831 w 3463925"/>
                  <a:gd name="connsiteY812" fmla="*/ 704565 h 2976563"/>
                  <a:gd name="connsiteX813" fmla="*/ 2442368 w 3463925"/>
                  <a:gd name="connsiteY813" fmla="*/ 703770 h 2976563"/>
                  <a:gd name="connsiteX814" fmla="*/ 2426493 w 3463925"/>
                  <a:gd name="connsiteY814" fmla="*/ 702974 h 2976563"/>
                  <a:gd name="connsiteX815" fmla="*/ 2413793 w 3463925"/>
                  <a:gd name="connsiteY815" fmla="*/ 702974 h 2976563"/>
                  <a:gd name="connsiteX816" fmla="*/ 2401887 w 3463925"/>
                  <a:gd name="connsiteY816" fmla="*/ 700588 h 2976563"/>
                  <a:gd name="connsiteX817" fmla="*/ 2390775 w 3463925"/>
                  <a:gd name="connsiteY817" fmla="*/ 697406 h 2976563"/>
                  <a:gd name="connsiteX818" fmla="*/ 2378868 w 3463925"/>
                  <a:gd name="connsiteY818" fmla="*/ 693429 h 2976563"/>
                  <a:gd name="connsiteX819" fmla="*/ 2368550 w 3463925"/>
                  <a:gd name="connsiteY819" fmla="*/ 687861 h 2976563"/>
                  <a:gd name="connsiteX820" fmla="*/ 2359025 w 3463925"/>
                  <a:gd name="connsiteY820" fmla="*/ 682293 h 2976563"/>
                  <a:gd name="connsiteX821" fmla="*/ 2349500 w 3463925"/>
                  <a:gd name="connsiteY821" fmla="*/ 675930 h 2976563"/>
                  <a:gd name="connsiteX822" fmla="*/ 2341562 w 3463925"/>
                  <a:gd name="connsiteY822" fmla="*/ 667975 h 2976563"/>
                  <a:gd name="connsiteX823" fmla="*/ 2334418 w 3463925"/>
                  <a:gd name="connsiteY823" fmla="*/ 659226 h 2976563"/>
                  <a:gd name="connsiteX824" fmla="*/ 2326481 w 3463925"/>
                  <a:gd name="connsiteY824" fmla="*/ 650476 h 2976563"/>
                  <a:gd name="connsiteX825" fmla="*/ 2320925 w 3463925"/>
                  <a:gd name="connsiteY825" fmla="*/ 640135 h 2976563"/>
                  <a:gd name="connsiteX826" fmla="*/ 2315368 w 3463925"/>
                  <a:gd name="connsiteY826" fmla="*/ 629795 h 2976563"/>
                  <a:gd name="connsiteX827" fmla="*/ 2311400 w 3463925"/>
                  <a:gd name="connsiteY827" fmla="*/ 618659 h 2976563"/>
                  <a:gd name="connsiteX828" fmla="*/ 2308225 w 3463925"/>
                  <a:gd name="connsiteY828" fmla="*/ 606727 h 2976563"/>
                  <a:gd name="connsiteX829" fmla="*/ 2307431 w 3463925"/>
                  <a:gd name="connsiteY829" fmla="*/ 595591 h 2976563"/>
                  <a:gd name="connsiteX830" fmla="*/ 2306637 w 3463925"/>
                  <a:gd name="connsiteY830" fmla="*/ 583660 h 2976563"/>
                  <a:gd name="connsiteX831" fmla="*/ 2307431 w 3463925"/>
                  <a:gd name="connsiteY831" fmla="*/ 570933 h 2976563"/>
                  <a:gd name="connsiteX832" fmla="*/ 2308225 w 3463925"/>
                  <a:gd name="connsiteY832" fmla="*/ 559002 h 2976563"/>
                  <a:gd name="connsiteX833" fmla="*/ 2311400 w 3463925"/>
                  <a:gd name="connsiteY833" fmla="*/ 547070 h 2976563"/>
                  <a:gd name="connsiteX834" fmla="*/ 2315368 w 3463925"/>
                  <a:gd name="connsiteY834" fmla="*/ 535934 h 2976563"/>
                  <a:gd name="connsiteX835" fmla="*/ 2320925 w 3463925"/>
                  <a:gd name="connsiteY835" fmla="*/ 525594 h 2976563"/>
                  <a:gd name="connsiteX836" fmla="*/ 2326481 w 3463925"/>
                  <a:gd name="connsiteY836" fmla="*/ 515253 h 2976563"/>
                  <a:gd name="connsiteX837" fmla="*/ 2334418 w 3463925"/>
                  <a:gd name="connsiteY837" fmla="*/ 507299 h 2976563"/>
                  <a:gd name="connsiteX838" fmla="*/ 2341562 w 3463925"/>
                  <a:gd name="connsiteY838" fmla="*/ 497754 h 2976563"/>
                  <a:gd name="connsiteX839" fmla="*/ 2349500 w 3463925"/>
                  <a:gd name="connsiteY839" fmla="*/ 490595 h 2976563"/>
                  <a:gd name="connsiteX840" fmla="*/ 2359025 w 3463925"/>
                  <a:gd name="connsiteY840" fmla="*/ 483436 h 2976563"/>
                  <a:gd name="connsiteX841" fmla="*/ 2368550 w 3463925"/>
                  <a:gd name="connsiteY841" fmla="*/ 477868 h 2976563"/>
                  <a:gd name="connsiteX842" fmla="*/ 2378868 w 3463925"/>
                  <a:gd name="connsiteY842" fmla="*/ 472300 h 2976563"/>
                  <a:gd name="connsiteX843" fmla="*/ 2390775 w 3463925"/>
                  <a:gd name="connsiteY843" fmla="*/ 468323 h 2976563"/>
                  <a:gd name="connsiteX844" fmla="*/ 2401887 w 3463925"/>
                  <a:gd name="connsiteY844" fmla="*/ 465141 h 2976563"/>
                  <a:gd name="connsiteX845" fmla="*/ 2413793 w 3463925"/>
                  <a:gd name="connsiteY845" fmla="*/ 464346 h 2976563"/>
                  <a:gd name="connsiteX846" fmla="*/ 2426494 w 3463925"/>
                  <a:gd name="connsiteY846" fmla="*/ 0 h 2976563"/>
                  <a:gd name="connsiteX847" fmla="*/ 2452688 w 3463925"/>
                  <a:gd name="connsiteY847" fmla="*/ 794 h 2976563"/>
                  <a:gd name="connsiteX848" fmla="*/ 2479675 w 3463925"/>
                  <a:gd name="connsiteY848" fmla="*/ 1589 h 2976563"/>
                  <a:gd name="connsiteX849" fmla="*/ 2505075 w 3463925"/>
                  <a:gd name="connsiteY849" fmla="*/ 3177 h 2976563"/>
                  <a:gd name="connsiteX850" fmla="*/ 2532062 w 3463925"/>
                  <a:gd name="connsiteY850" fmla="*/ 5560 h 2976563"/>
                  <a:gd name="connsiteX851" fmla="*/ 2557462 w 3463925"/>
                  <a:gd name="connsiteY851" fmla="*/ 8737 h 2976563"/>
                  <a:gd name="connsiteX852" fmla="*/ 2584450 w 3463925"/>
                  <a:gd name="connsiteY852" fmla="*/ 11914 h 2976563"/>
                  <a:gd name="connsiteX853" fmla="*/ 2609850 w 3463925"/>
                  <a:gd name="connsiteY853" fmla="*/ 15885 h 2976563"/>
                  <a:gd name="connsiteX854" fmla="*/ 2634456 w 3463925"/>
                  <a:gd name="connsiteY854" fmla="*/ 21444 h 2976563"/>
                  <a:gd name="connsiteX855" fmla="*/ 2659856 w 3463925"/>
                  <a:gd name="connsiteY855" fmla="*/ 26210 h 2976563"/>
                  <a:gd name="connsiteX856" fmla="*/ 2684462 w 3463925"/>
                  <a:gd name="connsiteY856" fmla="*/ 32563 h 2976563"/>
                  <a:gd name="connsiteX857" fmla="*/ 2709069 w 3463925"/>
                  <a:gd name="connsiteY857" fmla="*/ 39711 h 2976563"/>
                  <a:gd name="connsiteX858" fmla="*/ 2733675 w 3463925"/>
                  <a:gd name="connsiteY858" fmla="*/ 46859 h 2976563"/>
                  <a:gd name="connsiteX859" fmla="*/ 2758281 w 3463925"/>
                  <a:gd name="connsiteY859" fmla="*/ 54802 h 2976563"/>
                  <a:gd name="connsiteX860" fmla="*/ 2782094 w 3463925"/>
                  <a:gd name="connsiteY860" fmla="*/ 63538 h 2976563"/>
                  <a:gd name="connsiteX861" fmla="*/ 2805906 w 3463925"/>
                  <a:gd name="connsiteY861" fmla="*/ 72274 h 2976563"/>
                  <a:gd name="connsiteX862" fmla="*/ 2828925 w 3463925"/>
                  <a:gd name="connsiteY862" fmla="*/ 81805 h 2976563"/>
                  <a:gd name="connsiteX863" fmla="*/ 2852738 w 3463925"/>
                  <a:gd name="connsiteY863" fmla="*/ 92130 h 2976563"/>
                  <a:gd name="connsiteX864" fmla="*/ 2875756 w 3463925"/>
                  <a:gd name="connsiteY864" fmla="*/ 102455 h 2976563"/>
                  <a:gd name="connsiteX865" fmla="*/ 2920206 w 3463925"/>
                  <a:gd name="connsiteY865" fmla="*/ 126281 h 2976563"/>
                  <a:gd name="connsiteX866" fmla="*/ 2963862 w 3463925"/>
                  <a:gd name="connsiteY866" fmla="*/ 150902 h 2976563"/>
                  <a:gd name="connsiteX867" fmla="*/ 3005931 w 3463925"/>
                  <a:gd name="connsiteY867" fmla="*/ 177906 h 2976563"/>
                  <a:gd name="connsiteX868" fmla="*/ 3046412 w 3463925"/>
                  <a:gd name="connsiteY868" fmla="*/ 207292 h 2976563"/>
                  <a:gd name="connsiteX869" fmla="*/ 3085306 w 3463925"/>
                  <a:gd name="connsiteY869" fmla="*/ 237473 h 2976563"/>
                  <a:gd name="connsiteX870" fmla="*/ 3123406 w 3463925"/>
                  <a:gd name="connsiteY870" fmla="*/ 270830 h 2976563"/>
                  <a:gd name="connsiteX871" fmla="*/ 3159125 w 3463925"/>
                  <a:gd name="connsiteY871" fmla="*/ 304187 h 2976563"/>
                  <a:gd name="connsiteX872" fmla="*/ 3194050 w 3463925"/>
                  <a:gd name="connsiteY872" fmla="*/ 340721 h 2976563"/>
                  <a:gd name="connsiteX873" fmla="*/ 3225800 w 3463925"/>
                  <a:gd name="connsiteY873" fmla="*/ 378050 h 2976563"/>
                  <a:gd name="connsiteX874" fmla="*/ 3257550 w 3463925"/>
                  <a:gd name="connsiteY874" fmla="*/ 416967 h 2976563"/>
                  <a:gd name="connsiteX875" fmla="*/ 3286919 w 3463925"/>
                  <a:gd name="connsiteY875" fmla="*/ 458266 h 2976563"/>
                  <a:gd name="connsiteX876" fmla="*/ 3313112 w 3463925"/>
                  <a:gd name="connsiteY876" fmla="*/ 500360 h 2976563"/>
                  <a:gd name="connsiteX877" fmla="*/ 3338512 w 3463925"/>
                  <a:gd name="connsiteY877" fmla="*/ 544836 h 2976563"/>
                  <a:gd name="connsiteX878" fmla="*/ 3361531 w 3463925"/>
                  <a:gd name="connsiteY878" fmla="*/ 588518 h 2976563"/>
                  <a:gd name="connsiteX879" fmla="*/ 3371850 w 3463925"/>
                  <a:gd name="connsiteY879" fmla="*/ 612345 h 2976563"/>
                  <a:gd name="connsiteX880" fmla="*/ 3382169 w 3463925"/>
                  <a:gd name="connsiteY880" fmla="*/ 634583 h 2976563"/>
                  <a:gd name="connsiteX881" fmla="*/ 3392488 w 3463925"/>
                  <a:gd name="connsiteY881" fmla="*/ 658410 h 2976563"/>
                  <a:gd name="connsiteX882" fmla="*/ 3400425 w 3463925"/>
                  <a:gd name="connsiteY882" fmla="*/ 682237 h 2976563"/>
                  <a:gd name="connsiteX883" fmla="*/ 3409950 w 3463925"/>
                  <a:gd name="connsiteY883" fmla="*/ 705269 h 2976563"/>
                  <a:gd name="connsiteX884" fmla="*/ 3417094 w 3463925"/>
                  <a:gd name="connsiteY884" fmla="*/ 729890 h 2976563"/>
                  <a:gd name="connsiteX885" fmla="*/ 3424238 w 3463925"/>
                  <a:gd name="connsiteY885" fmla="*/ 754511 h 2976563"/>
                  <a:gd name="connsiteX886" fmla="*/ 3431381 w 3463925"/>
                  <a:gd name="connsiteY886" fmla="*/ 779132 h 2976563"/>
                  <a:gd name="connsiteX887" fmla="*/ 3436938 w 3463925"/>
                  <a:gd name="connsiteY887" fmla="*/ 803753 h 2976563"/>
                  <a:gd name="connsiteX888" fmla="*/ 3442494 w 3463925"/>
                  <a:gd name="connsiteY888" fmla="*/ 829962 h 2976563"/>
                  <a:gd name="connsiteX889" fmla="*/ 3447256 w 3463925"/>
                  <a:gd name="connsiteY889" fmla="*/ 855377 h 2976563"/>
                  <a:gd name="connsiteX890" fmla="*/ 3451225 w 3463925"/>
                  <a:gd name="connsiteY890" fmla="*/ 880792 h 2976563"/>
                  <a:gd name="connsiteX891" fmla="*/ 3455988 w 3463925"/>
                  <a:gd name="connsiteY891" fmla="*/ 907001 h 2976563"/>
                  <a:gd name="connsiteX892" fmla="*/ 3459162 w 3463925"/>
                  <a:gd name="connsiteY892" fmla="*/ 932416 h 2976563"/>
                  <a:gd name="connsiteX893" fmla="*/ 3460750 w 3463925"/>
                  <a:gd name="connsiteY893" fmla="*/ 958626 h 2976563"/>
                  <a:gd name="connsiteX894" fmla="*/ 3463131 w 3463925"/>
                  <a:gd name="connsiteY894" fmla="*/ 985629 h 2976563"/>
                  <a:gd name="connsiteX895" fmla="*/ 3463925 w 3463925"/>
                  <a:gd name="connsiteY895" fmla="*/ 1012633 h 2976563"/>
                  <a:gd name="connsiteX896" fmla="*/ 3463925 w 3463925"/>
                  <a:gd name="connsiteY896" fmla="*/ 1038842 h 2976563"/>
                  <a:gd name="connsiteX897" fmla="*/ 3463131 w 3463925"/>
                  <a:gd name="connsiteY897" fmla="*/ 1077759 h 2976563"/>
                  <a:gd name="connsiteX898" fmla="*/ 3460750 w 3463925"/>
                  <a:gd name="connsiteY898" fmla="*/ 1116676 h 2976563"/>
                  <a:gd name="connsiteX899" fmla="*/ 3456781 w 3463925"/>
                  <a:gd name="connsiteY899" fmla="*/ 1155593 h 2976563"/>
                  <a:gd name="connsiteX900" fmla="*/ 3451225 w 3463925"/>
                  <a:gd name="connsiteY900" fmla="*/ 1193715 h 2976563"/>
                  <a:gd name="connsiteX901" fmla="*/ 3449638 w 3463925"/>
                  <a:gd name="connsiteY901" fmla="*/ 1211188 h 2976563"/>
                  <a:gd name="connsiteX902" fmla="*/ 3446462 w 3463925"/>
                  <a:gd name="connsiteY902" fmla="*/ 1227867 h 2976563"/>
                  <a:gd name="connsiteX903" fmla="*/ 3446462 w 3463925"/>
                  <a:gd name="connsiteY903" fmla="*/ 1228661 h 2976563"/>
                  <a:gd name="connsiteX904" fmla="*/ 3442494 w 3463925"/>
                  <a:gd name="connsiteY904" fmla="*/ 1239780 h 2976563"/>
                  <a:gd name="connsiteX905" fmla="*/ 3438525 w 3463925"/>
                  <a:gd name="connsiteY905" fmla="*/ 1251693 h 2976563"/>
                  <a:gd name="connsiteX906" fmla="*/ 3432969 w 3463925"/>
                  <a:gd name="connsiteY906" fmla="*/ 1262018 h 2976563"/>
                  <a:gd name="connsiteX907" fmla="*/ 3426619 w 3463925"/>
                  <a:gd name="connsiteY907" fmla="*/ 1271549 h 2976563"/>
                  <a:gd name="connsiteX908" fmla="*/ 3421062 w 3463925"/>
                  <a:gd name="connsiteY908" fmla="*/ 1281080 h 2976563"/>
                  <a:gd name="connsiteX909" fmla="*/ 3413919 w 3463925"/>
                  <a:gd name="connsiteY909" fmla="*/ 1289022 h 2976563"/>
                  <a:gd name="connsiteX910" fmla="*/ 3405188 w 3463925"/>
                  <a:gd name="connsiteY910" fmla="*/ 1298553 h 2976563"/>
                  <a:gd name="connsiteX911" fmla="*/ 3396456 w 3463925"/>
                  <a:gd name="connsiteY911" fmla="*/ 1305701 h 2976563"/>
                  <a:gd name="connsiteX912" fmla="*/ 3386931 w 3463925"/>
                  <a:gd name="connsiteY912" fmla="*/ 1312849 h 2976563"/>
                  <a:gd name="connsiteX913" fmla="*/ 3376612 w 3463925"/>
                  <a:gd name="connsiteY913" fmla="*/ 1318408 h 2976563"/>
                  <a:gd name="connsiteX914" fmla="*/ 3366294 w 3463925"/>
                  <a:gd name="connsiteY914" fmla="*/ 1323968 h 2976563"/>
                  <a:gd name="connsiteX915" fmla="*/ 3355181 w 3463925"/>
                  <a:gd name="connsiteY915" fmla="*/ 1327939 h 2976563"/>
                  <a:gd name="connsiteX916" fmla="*/ 3344069 w 3463925"/>
                  <a:gd name="connsiteY916" fmla="*/ 1331116 h 2976563"/>
                  <a:gd name="connsiteX917" fmla="*/ 3332956 w 3463925"/>
                  <a:gd name="connsiteY917" fmla="*/ 1334293 h 2976563"/>
                  <a:gd name="connsiteX918" fmla="*/ 3320256 w 3463925"/>
                  <a:gd name="connsiteY918" fmla="*/ 1335881 h 2976563"/>
                  <a:gd name="connsiteX919" fmla="*/ 3308350 w 3463925"/>
                  <a:gd name="connsiteY919" fmla="*/ 1336675 h 2976563"/>
                  <a:gd name="connsiteX920" fmla="*/ 3292475 w 3463925"/>
                  <a:gd name="connsiteY920" fmla="*/ 1335881 h 2976563"/>
                  <a:gd name="connsiteX921" fmla="*/ 3278981 w 3463925"/>
                  <a:gd name="connsiteY921" fmla="*/ 1333498 h 2976563"/>
                  <a:gd name="connsiteX922" fmla="*/ 3264694 w 3463925"/>
                  <a:gd name="connsiteY922" fmla="*/ 1330321 h 2976563"/>
                  <a:gd name="connsiteX923" fmla="*/ 3251994 w 3463925"/>
                  <a:gd name="connsiteY923" fmla="*/ 1325556 h 2976563"/>
                  <a:gd name="connsiteX924" fmla="*/ 3239294 w 3463925"/>
                  <a:gd name="connsiteY924" fmla="*/ 1319202 h 2976563"/>
                  <a:gd name="connsiteX925" fmla="*/ 3228181 w 3463925"/>
                  <a:gd name="connsiteY925" fmla="*/ 1312054 h 2976563"/>
                  <a:gd name="connsiteX926" fmla="*/ 3217069 w 3463925"/>
                  <a:gd name="connsiteY926" fmla="*/ 1303318 h 2976563"/>
                  <a:gd name="connsiteX927" fmla="*/ 3206750 w 3463925"/>
                  <a:gd name="connsiteY927" fmla="*/ 1294581 h 2976563"/>
                  <a:gd name="connsiteX928" fmla="*/ 3197225 w 3463925"/>
                  <a:gd name="connsiteY928" fmla="*/ 1284257 h 2976563"/>
                  <a:gd name="connsiteX929" fmla="*/ 3189288 w 3463925"/>
                  <a:gd name="connsiteY929" fmla="*/ 1273137 h 2976563"/>
                  <a:gd name="connsiteX930" fmla="*/ 3182144 w 3463925"/>
                  <a:gd name="connsiteY930" fmla="*/ 1262018 h 2976563"/>
                  <a:gd name="connsiteX931" fmla="*/ 3175794 w 3463925"/>
                  <a:gd name="connsiteY931" fmla="*/ 1248517 h 2976563"/>
                  <a:gd name="connsiteX932" fmla="*/ 3171031 w 3463925"/>
                  <a:gd name="connsiteY932" fmla="*/ 1235809 h 2976563"/>
                  <a:gd name="connsiteX933" fmla="*/ 3167856 w 3463925"/>
                  <a:gd name="connsiteY933" fmla="*/ 1221513 h 2976563"/>
                  <a:gd name="connsiteX934" fmla="*/ 3165475 w 3463925"/>
                  <a:gd name="connsiteY934" fmla="*/ 1207217 h 2976563"/>
                  <a:gd name="connsiteX935" fmla="*/ 3164681 w 3463925"/>
                  <a:gd name="connsiteY935" fmla="*/ 1192921 h 2976563"/>
                  <a:gd name="connsiteX936" fmla="*/ 3164681 w 3463925"/>
                  <a:gd name="connsiteY936" fmla="*/ 1184979 h 2976563"/>
                  <a:gd name="connsiteX937" fmla="*/ 3165475 w 3463925"/>
                  <a:gd name="connsiteY937" fmla="*/ 1176242 h 2976563"/>
                  <a:gd name="connsiteX938" fmla="*/ 3164681 w 3463925"/>
                  <a:gd name="connsiteY938" fmla="*/ 1176242 h 2976563"/>
                  <a:gd name="connsiteX939" fmla="*/ 3169444 w 3463925"/>
                  <a:gd name="connsiteY939" fmla="*/ 1142885 h 2976563"/>
                  <a:gd name="connsiteX940" fmla="*/ 3173412 w 3463925"/>
                  <a:gd name="connsiteY940" fmla="*/ 1107939 h 2976563"/>
                  <a:gd name="connsiteX941" fmla="*/ 3175794 w 3463925"/>
                  <a:gd name="connsiteY941" fmla="*/ 1072994 h 2976563"/>
                  <a:gd name="connsiteX942" fmla="*/ 3176588 w 3463925"/>
                  <a:gd name="connsiteY942" fmla="*/ 1038842 h 2976563"/>
                  <a:gd name="connsiteX943" fmla="*/ 3175794 w 3463925"/>
                  <a:gd name="connsiteY943" fmla="*/ 999925 h 2976563"/>
                  <a:gd name="connsiteX944" fmla="*/ 3172619 w 3463925"/>
                  <a:gd name="connsiteY944" fmla="*/ 961803 h 2976563"/>
                  <a:gd name="connsiteX945" fmla="*/ 3168650 w 3463925"/>
                  <a:gd name="connsiteY945" fmla="*/ 924474 h 2976563"/>
                  <a:gd name="connsiteX946" fmla="*/ 3161506 w 3463925"/>
                  <a:gd name="connsiteY946" fmla="*/ 887146 h 2976563"/>
                  <a:gd name="connsiteX947" fmla="*/ 3153569 w 3463925"/>
                  <a:gd name="connsiteY947" fmla="*/ 851406 h 2976563"/>
                  <a:gd name="connsiteX948" fmla="*/ 3143250 w 3463925"/>
                  <a:gd name="connsiteY948" fmla="*/ 815666 h 2976563"/>
                  <a:gd name="connsiteX949" fmla="*/ 3130550 w 3463925"/>
                  <a:gd name="connsiteY949" fmla="*/ 780720 h 2976563"/>
                  <a:gd name="connsiteX950" fmla="*/ 3117056 w 3463925"/>
                  <a:gd name="connsiteY950" fmla="*/ 746569 h 2976563"/>
                  <a:gd name="connsiteX951" fmla="*/ 3102769 w 3463925"/>
                  <a:gd name="connsiteY951" fmla="*/ 712417 h 2976563"/>
                  <a:gd name="connsiteX952" fmla="*/ 3085306 w 3463925"/>
                  <a:gd name="connsiteY952" fmla="*/ 680648 h 2976563"/>
                  <a:gd name="connsiteX953" fmla="*/ 3067844 w 3463925"/>
                  <a:gd name="connsiteY953" fmla="*/ 648879 h 2976563"/>
                  <a:gd name="connsiteX954" fmla="*/ 3048794 w 3463925"/>
                  <a:gd name="connsiteY954" fmla="*/ 619493 h 2976563"/>
                  <a:gd name="connsiteX955" fmla="*/ 3027362 w 3463925"/>
                  <a:gd name="connsiteY955" fmla="*/ 589313 h 2976563"/>
                  <a:gd name="connsiteX956" fmla="*/ 3005931 w 3463925"/>
                  <a:gd name="connsiteY956" fmla="*/ 560721 h 2976563"/>
                  <a:gd name="connsiteX957" fmla="*/ 2982119 w 3463925"/>
                  <a:gd name="connsiteY957" fmla="*/ 534511 h 2976563"/>
                  <a:gd name="connsiteX958" fmla="*/ 2956719 w 3463925"/>
                  <a:gd name="connsiteY958" fmla="*/ 507508 h 2976563"/>
                  <a:gd name="connsiteX959" fmla="*/ 2930525 w 3463925"/>
                  <a:gd name="connsiteY959" fmla="*/ 482887 h 2976563"/>
                  <a:gd name="connsiteX960" fmla="*/ 2902744 w 3463925"/>
                  <a:gd name="connsiteY960" fmla="*/ 459060 h 2976563"/>
                  <a:gd name="connsiteX961" fmla="*/ 2875756 w 3463925"/>
                  <a:gd name="connsiteY961" fmla="*/ 436822 h 2976563"/>
                  <a:gd name="connsiteX962" fmla="*/ 2845594 w 3463925"/>
                  <a:gd name="connsiteY962" fmla="*/ 416172 h 2976563"/>
                  <a:gd name="connsiteX963" fmla="*/ 2814638 w 3463925"/>
                  <a:gd name="connsiteY963" fmla="*/ 395523 h 2976563"/>
                  <a:gd name="connsiteX964" fmla="*/ 2782888 w 3463925"/>
                  <a:gd name="connsiteY964" fmla="*/ 378050 h 2976563"/>
                  <a:gd name="connsiteX965" fmla="*/ 2751138 w 3463925"/>
                  <a:gd name="connsiteY965" fmla="*/ 362165 h 2976563"/>
                  <a:gd name="connsiteX966" fmla="*/ 2717800 w 3463925"/>
                  <a:gd name="connsiteY966" fmla="*/ 346281 h 2976563"/>
                  <a:gd name="connsiteX967" fmla="*/ 2683669 w 3463925"/>
                  <a:gd name="connsiteY967" fmla="*/ 332779 h 2976563"/>
                  <a:gd name="connsiteX968" fmla="*/ 2648744 w 3463925"/>
                  <a:gd name="connsiteY968" fmla="*/ 320866 h 2976563"/>
                  <a:gd name="connsiteX969" fmla="*/ 2613025 w 3463925"/>
                  <a:gd name="connsiteY969" fmla="*/ 310541 h 2976563"/>
                  <a:gd name="connsiteX970" fmla="*/ 2577306 w 3463925"/>
                  <a:gd name="connsiteY970" fmla="*/ 302599 h 2976563"/>
                  <a:gd name="connsiteX971" fmla="*/ 2540000 w 3463925"/>
                  <a:gd name="connsiteY971" fmla="*/ 296245 h 2976563"/>
                  <a:gd name="connsiteX972" fmla="*/ 2501900 w 3463925"/>
                  <a:gd name="connsiteY972" fmla="*/ 291480 h 2976563"/>
                  <a:gd name="connsiteX973" fmla="*/ 2464594 w 3463925"/>
                  <a:gd name="connsiteY973" fmla="*/ 288303 h 2976563"/>
                  <a:gd name="connsiteX974" fmla="*/ 2426494 w 3463925"/>
                  <a:gd name="connsiteY974" fmla="*/ 286714 h 2976563"/>
                  <a:gd name="connsiteX975" fmla="*/ 2410619 w 3463925"/>
                  <a:gd name="connsiteY975" fmla="*/ 286714 h 2976563"/>
                  <a:gd name="connsiteX976" fmla="*/ 2396331 w 3463925"/>
                  <a:gd name="connsiteY976" fmla="*/ 283537 h 2976563"/>
                  <a:gd name="connsiteX977" fmla="*/ 2383631 w 3463925"/>
                  <a:gd name="connsiteY977" fmla="*/ 281155 h 2976563"/>
                  <a:gd name="connsiteX978" fmla="*/ 2370138 w 3463925"/>
                  <a:gd name="connsiteY978" fmla="*/ 275595 h 2976563"/>
                  <a:gd name="connsiteX979" fmla="*/ 2357438 w 3463925"/>
                  <a:gd name="connsiteY979" fmla="*/ 269241 h 2976563"/>
                  <a:gd name="connsiteX980" fmla="*/ 2345531 w 3463925"/>
                  <a:gd name="connsiteY980" fmla="*/ 262093 h 2976563"/>
                  <a:gd name="connsiteX981" fmla="*/ 2335212 w 3463925"/>
                  <a:gd name="connsiteY981" fmla="*/ 254151 h 2976563"/>
                  <a:gd name="connsiteX982" fmla="*/ 2324894 w 3463925"/>
                  <a:gd name="connsiteY982" fmla="*/ 244621 h 2976563"/>
                  <a:gd name="connsiteX983" fmla="*/ 2315369 w 3463925"/>
                  <a:gd name="connsiteY983" fmla="*/ 234296 h 2976563"/>
                  <a:gd name="connsiteX984" fmla="*/ 2307431 w 3463925"/>
                  <a:gd name="connsiteY984" fmla="*/ 224765 h 2976563"/>
                  <a:gd name="connsiteX985" fmla="*/ 2300288 w 3463925"/>
                  <a:gd name="connsiteY985" fmla="*/ 212057 h 2976563"/>
                  <a:gd name="connsiteX986" fmla="*/ 2293938 w 3463925"/>
                  <a:gd name="connsiteY986" fmla="*/ 200144 h 2976563"/>
                  <a:gd name="connsiteX987" fmla="*/ 2289175 w 3463925"/>
                  <a:gd name="connsiteY987" fmla="*/ 186642 h 2976563"/>
                  <a:gd name="connsiteX988" fmla="*/ 2286000 w 3463925"/>
                  <a:gd name="connsiteY988" fmla="*/ 173141 h 2976563"/>
                  <a:gd name="connsiteX989" fmla="*/ 2282825 w 3463925"/>
                  <a:gd name="connsiteY989" fmla="*/ 158845 h 2976563"/>
                  <a:gd name="connsiteX990" fmla="*/ 2282825 w 3463925"/>
                  <a:gd name="connsiteY990" fmla="*/ 143754 h 2976563"/>
                  <a:gd name="connsiteX991" fmla="*/ 2282825 w 3463925"/>
                  <a:gd name="connsiteY991" fmla="*/ 128664 h 2976563"/>
                  <a:gd name="connsiteX992" fmla="*/ 2286000 w 3463925"/>
                  <a:gd name="connsiteY992" fmla="*/ 114368 h 2976563"/>
                  <a:gd name="connsiteX993" fmla="*/ 2289175 w 3463925"/>
                  <a:gd name="connsiteY993" fmla="*/ 101661 h 2976563"/>
                  <a:gd name="connsiteX994" fmla="*/ 2293938 w 3463925"/>
                  <a:gd name="connsiteY994" fmla="*/ 88159 h 2976563"/>
                  <a:gd name="connsiteX995" fmla="*/ 2300288 w 3463925"/>
                  <a:gd name="connsiteY995" fmla="*/ 75451 h 2976563"/>
                  <a:gd name="connsiteX996" fmla="*/ 2307431 w 3463925"/>
                  <a:gd name="connsiteY996" fmla="*/ 63538 h 2976563"/>
                  <a:gd name="connsiteX997" fmla="*/ 2315369 w 3463925"/>
                  <a:gd name="connsiteY997" fmla="*/ 52419 h 2976563"/>
                  <a:gd name="connsiteX998" fmla="*/ 2324894 w 3463925"/>
                  <a:gd name="connsiteY998" fmla="*/ 42094 h 2976563"/>
                  <a:gd name="connsiteX999" fmla="*/ 2335212 w 3463925"/>
                  <a:gd name="connsiteY999" fmla="*/ 32563 h 2976563"/>
                  <a:gd name="connsiteX1000" fmla="*/ 2345531 w 3463925"/>
                  <a:gd name="connsiteY1000" fmla="*/ 24621 h 2976563"/>
                  <a:gd name="connsiteX1001" fmla="*/ 2357438 w 3463925"/>
                  <a:gd name="connsiteY1001" fmla="*/ 17473 h 2976563"/>
                  <a:gd name="connsiteX1002" fmla="*/ 2370138 w 3463925"/>
                  <a:gd name="connsiteY1002" fmla="*/ 11119 h 2976563"/>
                  <a:gd name="connsiteX1003" fmla="*/ 2383631 w 3463925"/>
                  <a:gd name="connsiteY1003" fmla="*/ 7148 h 2976563"/>
                  <a:gd name="connsiteX1004" fmla="*/ 2396331 w 3463925"/>
                  <a:gd name="connsiteY1004" fmla="*/ 3177 h 2976563"/>
                  <a:gd name="connsiteX1005" fmla="*/ 2410619 w 3463925"/>
                  <a:gd name="connsiteY1005" fmla="*/ 794 h 297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Lst>
                <a:rect l="l" t="t" r="r" b="b"/>
                <a:pathLst>
                  <a:path w="3463925" h="2976563">
                    <a:moveTo>
                      <a:pt x="1131888" y="2093913"/>
                    </a:moveTo>
                    <a:lnTo>
                      <a:pt x="1109662" y="2094703"/>
                    </a:lnTo>
                    <a:lnTo>
                      <a:pt x="1089025" y="2097863"/>
                    </a:lnTo>
                    <a:lnTo>
                      <a:pt x="1070769" y="2103394"/>
                    </a:lnTo>
                    <a:lnTo>
                      <a:pt x="1052512" y="2109714"/>
                    </a:lnTo>
                    <a:lnTo>
                      <a:pt x="1035050" y="2117614"/>
                    </a:lnTo>
                    <a:lnTo>
                      <a:pt x="1018381" y="2127885"/>
                    </a:lnTo>
                    <a:lnTo>
                      <a:pt x="1003300" y="2138155"/>
                    </a:lnTo>
                    <a:lnTo>
                      <a:pt x="988219" y="2150006"/>
                    </a:lnTo>
                    <a:lnTo>
                      <a:pt x="976312" y="2163437"/>
                    </a:lnTo>
                    <a:lnTo>
                      <a:pt x="963612" y="2177657"/>
                    </a:lnTo>
                    <a:lnTo>
                      <a:pt x="954088" y="2191878"/>
                    </a:lnTo>
                    <a:lnTo>
                      <a:pt x="944562" y="2207679"/>
                    </a:lnTo>
                    <a:lnTo>
                      <a:pt x="937419" y="2223480"/>
                    </a:lnTo>
                    <a:lnTo>
                      <a:pt x="931069" y="2240071"/>
                    </a:lnTo>
                    <a:lnTo>
                      <a:pt x="927100" y="2256662"/>
                    </a:lnTo>
                    <a:lnTo>
                      <a:pt x="923925" y="2273253"/>
                    </a:lnTo>
                    <a:lnTo>
                      <a:pt x="923925" y="2289843"/>
                    </a:lnTo>
                    <a:lnTo>
                      <a:pt x="924719" y="2306434"/>
                    </a:lnTo>
                    <a:lnTo>
                      <a:pt x="927100" y="2322235"/>
                    </a:lnTo>
                    <a:lnTo>
                      <a:pt x="931862" y="2338036"/>
                    </a:lnTo>
                    <a:lnTo>
                      <a:pt x="938212" y="2352257"/>
                    </a:lnTo>
                    <a:lnTo>
                      <a:pt x="946944" y="2365687"/>
                    </a:lnTo>
                    <a:lnTo>
                      <a:pt x="956469" y="2377538"/>
                    </a:lnTo>
                    <a:lnTo>
                      <a:pt x="968375" y="2388599"/>
                    </a:lnTo>
                    <a:lnTo>
                      <a:pt x="980281" y="2398079"/>
                    </a:lnTo>
                    <a:lnTo>
                      <a:pt x="994569" y="2407560"/>
                    </a:lnTo>
                    <a:lnTo>
                      <a:pt x="1008856" y="2414670"/>
                    </a:lnTo>
                    <a:lnTo>
                      <a:pt x="1025525" y="2421780"/>
                    </a:lnTo>
                    <a:lnTo>
                      <a:pt x="1042988" y="2425731"/>
                    </a:lnTo>
                    <a:lnTo>
                      <a:pt x="1060450" y="2429681"/>
                    </a:lnTo>
                    <a:lnTo>
                      <a:pt x="1079500" y="2430471"/>
                    </a:lnTo>
                    <a:lnTo>
                      <a:pt x="1099344" y="2432051"/>
                    </a:lnTo>
                    <a:lnTo>
                      <a:pt x="1119188" y="2429681"/>
                    </a:lnTo>
                    <a:lnTo>
                      <a:pt x="1139031" y="2426521"/>
                    </a:lnTo>
                    <a:lnTo>
                      <a:pt x="1158875" y="2421780"/>
                    </a:lnTo>
                    <a:lnTo>
                      <a:pt x="1177131" y="2415460"/>
                    </a:lnTo>
                    <a:lnTo>
                      <a:pt x="1194594" y="2408350"/>
                    </a:lnTo>
                    <a:lnTo>
                      <a:pt x="1212056" y="2398869"/>
                    </a:lnTo>
                    <a:lnTo>
                      <a:pt x="1228725" y="2390179"/>
                    </a:lnTo>
                    <a:lnTo>
                      <a:pt x="1243806" y="2379118"/>
                    </a:lnTo>
                    <a:lnTo>
                      <a:pt x="1257300" y="2366478"/>
                    </a:lnTo>
                    <a:lnTo>
                      <a:pt x="1269206" y="2353047"/>
                    </a:lnTo>
                    <a:lnTo>
                      <a:pt x="1281112" y="2339616"/>
                    </a:lnTo>
                    <a:lnTo>
                      <a:pt x="1291431" y="2324605"/>
                    </a:lnTo>
                    <a:lnTo>
                      <a:pt x="1299369" y="2309594"/>
                    </a:lnTo>
                    <a:lnTo>
                      <a:pt x="1305719" y="2293794"/>
                    </a:lnTo>
                    <a:lnTo>
                      <a:pt x="1310481" y="2277993"/>
                    </a:lnTo>
                    <a:lnTo>
                      <a:pt x="1313656" y="2261402"/>
                    </a:lnTo>
                    <a:lnTo>
                      <a:pt x="1314450" y="2244811"/>
                    </a:lnTo>
                    <a:lnTo>
                      <a:pt x="1313656" y="2227430"/>
                    </a:lnTo>
                    <a:lnTo>
                      <a:pt x="1310481" y="2212419"/>
                    </a:lnTo>
                    <a:lnTo>
                      <a:pt x="1306512" y="2195828"/>
                    </a:lnTo>
                    <a:lnTo>
                      <a:pt x="1300162" y="2181608"/>
                    </a:lnTo>
                    <a:lnTo>
                      <a:pt x="1292225" y="2167387"/>
                    </a:lnTo>
                    <a:lnTo>
                      <a:pt x="1282700" y="2153956"/>
                    </a:lnTo>
                    <a:lnTo>
                      <a:pt x="1271588" y="2142896"/>
                    </a:lnTo>
                    <a:lnTo>
                      <a:pt x="1258094" y="2131835"/>
                    </a:lnTo>
                    <a:lnTo>
                      <a:pt x="1244600" y="2121564"/>
                    </a:lnTo>
                    <a:lnTo>
                      <a:pt x="1228725" y="2113664"/>
                    </a:lnTo>
                    <a:lnTo>
                      <a:pt x="1212056" y="2106554"/>
                    </a:lnTo>
                    <a:lnTo>
                      <a:pt x="1193800" y="2101023"/>
                    </a:lnTo>
                    <a:lnTo>
                      <a:pt x="1173956" y="2097073"/>
                    </a:lnTo>
                    <a:lnTo>
                      <a:pt x="1153319" y="2093913"/>
                    </a:lnTo>
                    <a:close/>
                    <a:moveTo>
                      <a:pt x="1430769" y="2000250"/>
                    </a:moveTo>
                    <a:lnTo>
                      <a:pt x="1423588" y="2001040"/>
                    </a:lnTo>
                    <a:lnTo>
                      <a:pt x="1415609" y="2002619"/>
                    </a:lnTo>
                    <a:lnTo>
                      <a:pt x="1407630" y="2005778"/>
                    </a:lnTo>
                    <a:lnTo>
                      <a:pt x="1400449" y="2008937"/>
                    </a:lnTo>
                    <a:lnTo>
                      <a:pt x="1391672" y="2014466"/>
                    </a:lnTo>
                    <a:lnTo>
                      <a:pt x="1383693" y="2019204"/>
                    </a:lnTo>
                    <a:lnTo>
                      <a:pt x="1376512" y="2024733"/>
                    </a:lnTo>
                    <a:lnTo>
                      <a:pt x="1371724" y="2030261"/>
                    </a:lnTo>
                    <a:lnTo>
                      <a:pt x="1365341" y="2036579"/>
                    </a:lnTo>
                    <a:lnTo>
                      <a:pt x="1361351" y="2043687"/>
                    </a:lnTo>
                    <a:lnTo>
                      <a:pt x="1356564" y="2050795"/>
                    </a:lnTo>
                    <a:lnTo>
                      <a:pt x="1354170" y="2057903"/>
                    </a:lnTo>
                    <a:lnTo>
                      <a:pt x="1351777" y="2065011"/>
                    </a:lnTo>
                    <a:lnTo>
                      <a:pt x="1349383" y="2072119"/>
                    </a:lnTo>
                    <a:lnTo>
                      <a:pt x="1348585" y="2080806"/>
                    </a:lnTo>
                    <a:lnTo>
                      <a:pt x="1347787" y="2087914"/>
                    </a:lnTo>
                    <a:lnTo>
                      <a:pt x="1347787" y="2095022"/>
                    </a:lnTo>
                    <a:lnTo>
                      <a:pt x="1348585" y="2102919"/>
                    </a:lnTo>
                    <a:lnTo>
                      <a:pt x="1350979" y="2110027"/>
                    </a:lnTo>
                    <a:lnTo>
                      <a:pt x="1352574" y="2116345"/>
                    </a:lnTo>
                    <a:lnTo>
                      <a:pt x="1355766" y="2123453"/>
                    </a:lnTo>
                    <a:lnTo>
                      <a:pt x="1358958" y="2129771"/>
                    </a:lnTo>
                    <a:lnTo>
                      <a:pt x="1362947" y="2135300"/>
                    </a:lnTo>
                    <a:lnTo>
                      <a:pt x="1366937" y="2140828"/>
                    </a:lnTo>
                    <a:lnTo>
                      <a:pt x="1372522" y="2144777"/>
                    </a:lnTo>
                    <a:lnTo>
                      <a:pt x="1377310" y="2148726"/>
                    </a:lnTo>
                    <a:lnTo>
                      <a:pt x="1383693" y="2151885"/>
                    </a:lnTo>
                    <a:lnTo>
                      <a:pt x="1390076" y="2154254"/>
                    </a:lnTo>
                    <a:lnTo>
                      <a:pt x="1396459" y="2155833"/>
                    </a:lnTo>
                    <a:lnTo>
                      <a:pt x="1403640" y="2157413"/>
                    </a:lnTo>
                    <a:lnTo>
                      <a:pt x="1410822" y="2157413"/>
                    </a:lnTo>
                    <a:lnTo>
                      <a:pt x="1418003" y="2155833"/>
                    </a:lnTo>
                    <a:lnTo>
                      <a:pt x="1425184" y="2155044"/>
                    </a:lnTo>
                    <a:lnTo>
                      <a:pt x="1432365" y="2152674"/>
                    </a:lnTo>
                    <a:lnTo>
                      <a:pt x="1439546" y="2151095"/>
                    </a:lnTo>
                    <a:lnTo>
                      <a:pt x="1446727" y="2147936"/>
                    </a:lnTo>
                    <a:lnTo>
                      <a:pt x="1453908" y="2143987"/>
                    </a:lnTo>
                    <a:lnTo>
                      <a:pt x="1461090" y="2138459"/>
                    </a:lnTo>
                    <a:lnTo>
                      <a:pt x="1467473" y="2133720"/>
                    </a:lnTo>
                    <a:lnTo>
                      <a:pt x="1473058" y="2127402"/>
                    </a:lnTo>
                    <a:lnTo>
                      <a:pt x="1478644" y="2121084"/>
                    </a:lnTo>
                    <a:lnTo>
                      <a:pt x="1483431" y="2113976"/>
                    </a:lnTo>
                    <a:lnTo>
                      <a:pt x="1488218" y="2106868"/>
                    </a:lnTo>
                    <a:lnTo>
                      <a:pt x="1490612" y="2099760"/>
                    </a:lnTo>
                    <a:lnTo>
                      <a:pt x="1493804" y="2092652"/>
                    </a:lnTo>
                    <a:lnTo>
                      <a:pt x="1496995" y="2085544"/>
                    </a:lnTo>
                    <a:lnTo>
                      <a:pt x="1497793" y="2078437"/>
                    </a:lnTo>
                    <a:lnTo>
                      <a:pt x="1499389" y="2070539"/>
                    </a:lnTo>
                    <a:lnTo>
                      <a:pt x="1500187" y="2063431"/>
                    </a:lnTo>
                    <a:lnTo>
                      <a:pt x="1499389" y="2056323"/>
                    </a:lnTo>
                    <a:lnTo>
                      <a:pt x="1497793" y="2049215"/>
                    </a:lnTo>
                    <a:lnTo>
                      <a:pt x="1496995" y="2042107"/>
                    </a:lnTo>
                    <a:lnTo>
                      <a:pt x="1493804" y="2035789"/>
                    </a:lnTo>
                    <a:lnTo>
                      <a:pt x="1490612" y="2028681"/>
                    </a:lnTo>
                    <a:lnTo>
                      <a:pt x="1486623" y="2023153"/>
                    </a:lnTo>
                    <a:lnTo>
                      <a:pt x="1482633" y="2018415"/>
                    </a:lnTo>
                    <a:lnTo>
                      <a:pt x="1477846" y="2012886"/>
                    </a:lnTo>
                    <a:lnTo>
                      <a:pt x="1472260" y="2008937"/>
                    </a:lnTo>
                    <a:lnTo>
                      <a:pt x="1465877" y="2005778"/>
                    </a:lnTo>
                    <a:lnTo>
                      <a:pt x="1460292" y="2004199"/>
                    </a:lnTo>
                    <a:lnTo>
                      <a:pt x="1453111" y="2001830"/>
                    </a:lnTo>
                    <a:lnTo>
                      <a:pt x="1446727" y="2000250"/>
                    </a:lnTo>
                    <a:lnTo>
                      <a:pt x="1439546" y="2000250"/>
                    </a:lnTo>
                    <a:close/>
                    <a:moveTo>
                      <a:pt x="1342170" y="1662113"/>
                    </a:moveTo>
                    <a:lnTo>
                      <a:pt x="1368326" y="1662113"/>
                    </a:lnTo>
                    <a:lnTo>
                      <a:pt x="1391311" y="1662908"/>
                    </a:lnTo>
                    <a:lnTo>
                      <a:pt x="1415090" y="1663703"/>
                    </a:lnTo>
                    <a:lnTo>
                      <a:pt x="1438075" y="1666088"/>
                    </a:lnTo>
                    <a:lnTo>
                      <a:pt x="1460268" y="1669268"/>
                    </a:lnTo>
                    <a:lnTo>
                      <a:pt x="1481668" y="1673244"/>
                    </a:lnTo>
                    <a:lnTo>
                      <a:pt x="1502276" y="1678014"/>
                    </a:lnTo>
                    <a:lnTo>
                      <a:pt x="1522884" y="1683579"/>
                    </a:lnTo>
                    <a:lnTo>
                      <a:pt x="1541907" y="1688350"/>
                    </a:lnTo>
                    <a:lnTo>
                      <a:pt x="1560929" y="1695505"/>
                    </a:lnTo>
                    <a:lnTo>
                      <a:pt x="1579159" y="1702661"/>
                    </a:lnTo>
                    <a:lnTo>
                      <a:pt x="1596596" y="1709816"/>
                    </a:lnTo>
                    <a:lnTo>
                      <a:pt x="1612449" y="1718562"/>
                    </a:lnTo>
                    <a:lnTo>
                      <a:pt x="1629093" y="1727307"/>
                    </a:lnTo>
                    <a:lnTo>
                      <a:pt x="1645738" y="1736848"/>
                    </a:lnTo>
                    <a:lnTo>
                      <a:pt x="1660005" y="1747184"/>
                    </a:lnTo>
                    <a:lnTo>
                      <a:pt x="1674272" y="1757519"/>
                    </a:lnTo>
                    <a:lnTo>
                      <a:pt x="1688539" y="1768650"/>
                    </a:lnTo>
                    <a:lnTo>
                      <a:pt x="1702013" y="1779781"/>
                    </a:lnTo>
                    <a:lnTo>
                      <a:pt x="1713902" y="1792501"/>
                    </a:lnTo>
                    <a:lnTo>
                      <a:pt x="1726584" y="1804427"/>
                    </a:lnTo>
                    <a:lnTo>
                      <a:pt x="1737680" y="1817148"/>
                    </a:lnTo>
                    <a:lnTo>
                      <a:pt x="1748777" y="1829869"/>
                    </a:lnTo>
                    <a:lnTo>
                      <a:pt x="1759081" y="1843385"/>
                    </a:lnTo>
                    <a:lnTo>
                      <a:pt x="1768592" y="1856901"/>
                    </a:lnTo>
                    <a:lnTo>
                      <a:pt x="1777311" y="1871212"/>
                    </a:lnTo>
                    <a:lnTo>
                      <a:pt x="1786030" y="1885523"/>
                    </a:lnTo>
                    <a:lnTo>
                      <a:pt x="1801882" y="1914144"/>
                    </a:lnTo>
                    <a:lnTo>
                      <a:pt x="1814563" y="1945151"/>
                    </a:lnTo>
                    <a:lnTo>
                      <a:pt x="1825660" y="1976158"/>
                    </a:lnTo>
                    <a:lnTo>
                      <a:pt x="1835171" y="2007165"/>
                    </a:lnTo>
                    <a:lnTo>
                      <a:pt x="1842304" y="2038967"/>
                    </a:lnTo>
                    <a:lnTo>
                      <a:pt x="1846268" y="2070770"/>
                    </a:lnTo>
                    <a:lnTo>
                      <a:pt x="1849438" y="2102572"/>
                    </a:lnTo>
                    <a:lnTo>
                      <a:pt x="1849438" y="2134374"/>
                    </a:lnTo>
                    <a:lnTo>
                      <a:pt x="1848645" y="2166176"/>
                    </a:lnTo>
                    <a:lnTo>
                      <a:pt x="1845475" y="2197183"/>
                    </a:lnTo>
                    <a:lnTo>
                      <a:pt x="1839927" y="2226600"/>
                    </a:lnTo>
                    <a:lnTo>
                      <a:pt x="1832793" y="2256812"/>
                    </a:lnTo>
                    <a:lnTo>
                      <a:pt x="1824867" y="2285434"/>
                    </a:lnTo>
                    <a:lnTo>
                      <a:pt x="1813771" y="2311670"/>
                    </a:lnTo>
                    <a:lnTo>
                      <a:pt x="1801089" y="2337907"/>
                    </a:lnTo>
                    <a:lnTo>
                      <a:pt x="1787615" y="2360963"/>
                    </a:lnTo>
                    <a:lnTo>
                      <a:pt x="1771763" y="2384020"/>
                    </a:lnTo>
                    <a:lnTo>
                      <a:pt x="1755118" y="2405486"/>
                    </a:lnTo>
                    <a:lnTo>
                      <a:pt x="1736888" y="2424568"/>
                    </a:lnTo>
                    <a:lnTo>
                      <a:pt x="1717073" y="2444444"/>
                    </a:lnTo>
                    <a:lnTo>
                      <a:pt x="1698050" y="2463525"/>
                    </a:lnTo>
                    <a:lnTo>
                      <a:pt x="1677442" y="2481016"/>
                    </a:lnTo>
                    <a:lnTo>
                      <a:pt x="1656042" y="2498507"/>
                    </a:lnTo>
                    <a:lnTo>
                      <a:pt x="1633056" y="2515203"/>
                    </a:lnTo>
                    <a:lnTo>
                      <a:pt x="1610071" y="2530309"/>
                    </a:lnTo>
                    <a:lnTo>
                      <a:pt x="1586293" y="2544620"/>
                    </a:lnTo>
                    <a:lnTo>
                      <a:pt x="1561722" y="2558136"/>
                    </a:lnTo>
                    <a:lnTo>
                      <a:pt x="1536358" y="2570857"/>
                    </a:lnTo>
                    <a:lnTo>
                      <a:pt x="1510202" y="2581988"/>
                    </a:lnTo>
                    <a:lnTo>
                      <a:pt x="1484046" y="2592323"/>
                    </a:lnTo>
                    <a:lnTo>
                      <a:pt x="1456305" y="2601864"/>
                    </a:lnTo>
                    <a:lnTo>
                      <a:pt x="1428564" y="2609815"/>
                    </a:lnTo>
                    <a:lnTo>
                      <a:pt x="1400823" y="2616175"/>
                    </a:lnTo>
                    <a:lnTo>
                      <a:pt x="1372289" y="2621740"/>
                    </a:lnTo>
                    <a:lnTo>
                      <a:pt x="1342170" y="2626511"/>
                    </a:lnTo>
                    <a:lnTo>
                      <a:pt x="1313636" y="2628896"/>
                    </a:lnTo>
                    <a:lnTo>
                      <a:pt x="1282724" y="2631281"/>
                    </a:lnTo>
                    <a:lnTo>
                      <a:pt x="1253398" y="2632076"/>
                    </a:lnTo>
                    <a:lnTo>
                      <a:pt x="1222486" y="2631281"/>
                    </a:lnTo>
                    <a:lnTo>
                      <a:pt x="1192367" y="2628101"/>
                    </a:lnTo>
                    <a:lnTo>
                      <a:pt x="1161455" y="2624921"/>
                    </a:lnTo>
                    <a:lnTo>
                      <a:pt x="1129751" y="2620150"/>
                    </a:lnTo>
                    <a:lnTo>
                      <a:pt x="1098047" y="2612995"/>
                    </a:lnTo>
                    <a:lnTo>
                      <a:pt x="1066343" y="2604249"/>
                    </a:lnTo>
                    <a:lnTo>
                      <a:pt x="1035431" y="2595504"/>
                    </a:lnTo>
                    <a:lnTo>
                      <a:pt x="1002934" y="2584373"/>
                    </a:lnTo>
                    <a:lnTo>
                      <a:pt x="971230" y="2570857"/>
                    </a:lnTo>
                    <a:lnTo>
                      <a:pt x="938733" y="2556546"/>
                    </a:lnTo>
                    <a:lnTo>
                      <a:pt x="907029" y="2539850"/>
                    </a:lnTo>
                    <a:lnTo>
                      <a:pt x="892762" y="2530309"/>
                    </a:lnTo>
                    <a:lnTo>
                      <a:pt x="880080" y="2522359"/>
                    </a:lnTo>
                    <a:lnTo>
                      <a:pt x="866606" y="2512818"/>
                    </a:lnTo>
                    <a:lnTo>
                      <a:pt x="855509" y="2503278"/>
                    </a:lnTo>
                    <a:lnTo>
                      <a:pt x="843620" y="2493737"/>
                    </a:lnTo>
                    <a:lnTo>
                      <a:pt x="833316" y="2483401"/>
                    </a:lnTo>
                    <a:lnTo>
                      <a:pt x="824598" y="2472271"/>
                    </a:lnTo>
                    <a:lnTo>
                      <a:pt x="815086" y="2461935"/>
                    </a:lnTo>
                    <a:lnTo>
                      <a:pt x="807160" y="2451599"/>
                    </a:lnTo>
                    <a:lnTo>
                      <a:pt x="800027" y="2440469"/>
                    </a:lnTo>
                    <a:lnTo>
                      <a:pt x="787345" y="2419002"/>
                    </a:lnTo>
                    <a:lnTo>
                      <a:pt x="777041" y="2396741"/>
                    </a:lnTo>
                    <a:lnTo>
                      <a:pt x="769115" y="2376864"/>
                    </a:lnTo>
                    <a:lnTo>
                      <a:pt x="762774" y="2356988"/>
                    </a:lnTo>
                    <a:lnTo>
                      <a:pt x="758811" y="2338702"/>
                    </a:lnTo>
                    <a:lnTo>
                      <a:pt x="755641" y="2322006"/>
                    </a:lnTo>
                    <a:lnTo>
                      <a:pt x="754056" y="2307695"/>
                    </a:lnTo>
                    <a:lnTo>
                      <a:pt x="752470" y="2287024"/>
                    </a:lnTo>
                    <a:lnTo>
                      <a:pt x="752470" y="2279073"/>
                    </a:lnTo>
                    <a:lnTo>
                      <a:pt x="751678" y="2272713"/>
                    </a:lnTo>
                    <a:lnTo>
                      <a:pt x="750885" y="2256812"/>
                    </a:lnTo>
                    <a:lnTo>
                      <a:pt x="749300" y="2228985"/>
                    </a:lnTo>
                    <a:lnTo>
                      <a:pt x="750885" y="2194003"/>
                    </a:lnTo>
                    <a:lnTo>
                      <a:pt x="752470" y="2173331"/>
                    </a:lnTo>
                    <a:lnTo>
                      <a:pt x="754848" y="2151865"/>
                    </a:lnTo>
                    <a:lnTo>
                      <a:pt x="758019" y="2128013"/>
                    </a:lnTo>
                    <a:lnTo>
                      <a:pt x="761982" y="2103367"/>
                    </a:lnTo>
                    <a:lnTo>
                      <a:pt x="766737" y="2078720"/>
                    </a:lnTo>
                    <a:lnTo>
                      <a:pt x="773078" y="2051688"/>
                    </a:lnTo>
                    <a:lnTo>
                      <a:pt x="781797" y="2026247"/>
                    </a:lnTo>
                    <a:lnTo>
                      <a:pt x="791308" y="1998420"/>
                    </a:lnTo>
                    <a:lnTo>
                      <a:pt x="803197" y="1972183"/>
                    </a:lnTo>
                    <a:lnTo>
                      <a:pt x="815086" y="1944356"/>
                    </a:lnTo>
                    <a:lnTo>
                      <a:pt x="830938" y="1917325"/>
                    </a:lnTo>
                    <a:lnTo>
                      <a:pt x="847583" y="1891088"/>
                    </a:lnTo>
                    <a:lnTo>
                      <a:pt x="867398" y="1864851"/>
                    </a:lnTo>
                    <a:lnTo>
                      <a:pt x="888799" y="1839410"/>
                    </a:lnTo>
                    <a:lnTo>
                      <a:pt x="901480" y="1827484"/>
                    </a:lnTo>
                    <a:lnTo>
                      <a:pt x="913370" y="1814763"/>
                    </a:lnTo>
                    <a:lnTo>
                      <a:pt x="926844" y="1803632"/>
                    </a:lnTo>
                    <a:lnTo>
                      <a:pt x="940318" y="1790911"/>
                    </a:lnTo>
                    <a:lnTo>
                      <a:pt x="954585" y="1780576"/>
                    </a:lnTo>
                    <a:lnTo>
                      <a:pt x="969645" y="1769445"/>
                    </a:lnTo>
                    <a:lnTo>
                      <a:pt x="985497" y="1759109"/>
                    </a:lnTo>
                    <a:lnTo>
                      <a:pt x="1002934" y="1748774"/>
                    </a:lnTo>
                    <a:lnTo>
                      <a:pt x="1020371" y="1740028"/>
                    </a:lnTo>
                    <a:lnTo>
                      <a:pt x="1037016" y="1730487"/>
                    </a:lnTo>
                    <a:lnTo>
                      <a:pt x="1056831" y="1721742"/>
                    </a:lnTo>
                    <a:lnTo>
                      <a:pt x="1076647" y="1712996"/>
                    </a:lnTo>
                    <a:lnTo>
                      <a:pt x="1096462" y="1705046"/>
                    </a:lnTo>
                    <a:lnTo>
                      <a:pt x="1118655" y="1697890"/>
                    </a:lnTo>
                    <a:lnTo>
                      <a:pt x="1140848" y="1691530"/>
                    </a:lnTo>
                    <a:lnTo>
                      <a:pt x="1163041" y="1685169"/>
                    </a:lnTo>
                    <a:lnTo>
                      <a:pt x="1186819" y="1680399"/>
                    </a:lnTo>
                    <a:lnTo>
                      <a:pt x="1212182" y="1674834"/>
                    </a:lnTo>
                    <a:lnTo>
                      <a:pt x="1238338" y="1670859"/>
                    </a:lnTo>
                    <a:lnTo>
                      <a:pt x="1264494" y="1666883"/>
                    </a:lnTo>
                    <a:lnTo>
                      <a:pt x="1291443" y="1664498"/>
                    </a:lnTo>
                    <a:lnTo>
                      <a:pt x="1317599" y="1662908"/>
                    </a:lnTo>
                    <a:close/>
                    <a:moveTo>
                      <a:pt x="1432302" y="1412875"/>
                    </a:moveTo>
                    <a:lnTo>
                      <a:pt x="1379141" y="1415255"/>
                    </a:lnTo>
                    <a:lnTo>
                      <a:pt x="1325980" y="1418428"/>
                    </a:lnTo>
                    <a:lnTo>
                      <a:pt x="1272819" y="1423188"/>
                    </a:lnTo>
                    <a:lnTo>
                      <a:pt x="1220451" y="1429534"/>
                    </a:lnTo>
                    <a:lnTo>
                      <a:pt x="1168877" y="1437467"/>
                    </a:lnTo>
                    <a:lnTo>
                      <a:pt x="1118890" y="1447780"/>
                    </a:lnTo>
                    <a:lnTo>
                      <a:pt x="1068903" y="1458093"/>
                    </a:lnTo>
                    <a:lnTo>
                      <a:pt x="1020502" y="1470785"/>
                    </a:lnTo>
                    <a:lnTo>
                      <a:pt x="972895" y="1485065"/>
                    </a:lnTo>
                    <a:lnTo>
                      <a:pt x="926875" y="1500137"/>
                    </a:lnTo>
                    <a:lnTo>
                      <a:pt x="881649" y="1516796"/>
                    </a:lnTo>
                    <a:lnTo>
                      <a:pt x="838009" y="1534249"/>
                    </a:lnTo>
                    <a:lnTo>
                      <a:pt x="795956" y="1553288"/>
                    </a:lnTo>
                    <a:lnTo>
                      <a:pt x="754697" y="1573120"/>
                    </a:lnTo>
                    <a:lnTo>
                      <a:pt x="715818" y="1594539"/>
                    </a:lnTo>
                    <a:lnTo>
                      <a:pt x="677733" y="1616751"/>
                    </a:lnTo>
                    <a:lnTo>
                      <a:pt x="642028" y="1640549"/>
                    </a:lnTo>
                    <a:lnTo>
                      <a:pt x="607116" y="1665141"/>
                    </a:lnTo>
                    <a:lnTo>
                      <a:pt x="574584" y="1690527"/>
                    </a:lnTo>
                    <a:lnTo>
                      <a:pt x="543640" y="1717499"/>
                    </a:lnTo>
                    <a:lnTo>
                      <a:pt x="515076" y="1745264"/>
                    </a:lnTo>
                    <a:lnTo>
                      <a:pt x="487305" y="1773822"/>
                    </a:lnTo>
                    <a:lnTo>
                      <a:pt x="462708" y="1803967"/>
                    </a:lnTo>
                    <a:lnTo>
                      <a:pt x="438905" y="1833319"/>
                    </a:lnTo>
                    <a:lnTo>
                      <a:pt x="419069" y="1864257"/>
                    </a:lnTo>
                    <a:lnTo>
                      <a:pt x="400026" y="1895989"/>
                    </a:lnTo>
                    <a:lnTo>
                      <a:pt x="384157" y="1928514"/>
                    </a:lnTo>
                    <a:lnTo>
                      <a:pt x="369875" y="1961039"/>
                    </a:lnTo>
                    <a:lnTo>
                      <a:pt x="363527" y="1977698"/>
                    </a:lnTo>
                    <a:lnTo>
                      <a:pt x="357973" y="1995150"/>
                    </a:lnTo>
                    <a:lnTo>
                      <a:pt x="353212" y="2012603"/>
                    </a:lnTo>
                    <a:lnTo>
                      <a:pt x="349245" y="2029262"/>
                    </a:lnTo>
                    <a:lnTo>
                      <a:pt x="345278" y="2046714"/>
                    </a:lnTo>
                    <a:lnTo>
                      <a:pt x="342104" y="2064167"/>
                    </a:lnTo>
                    <a:lnTo>
                      <a:pt x="339724" y="2082412"/>
                    </a:lnTo>
                    <a:lnTo>
                      <a:pt x="338137" y="2099865"/>
                    </a:lnTo>
                    <a:lnTo>
                      <a:pt x="336550" y="2117317"/>
                    </a:lnTo>
                    <a:lnTo>
                      <a:pt x="336550" y="2135563"/>
                    </a:lnTo>
                    <a:lnTo>
                      <a:pt x="336550" y="2153808"/>
                    </a:lnTo>
                    <a:lnTo>
                      <a:pt x="338137" y="2171261"/>
                    </a:lnTo>
                    <a:lnTo>
                      <a:pt x="339724" y="2188713"/>
                    </a:lnTo>
                    <a:lnTo>
                      <a:pt x="342104" y="2206166"/>
                    </a:lnTo>
                    <a:lnTo>
                      <a:pt x="345278" y="2223618"/>
                    </a:lnTo>
                    <a:lnTo>
                      <a:pt x="349245" y="2241070"/>
                    </a:lnTo>
                    <a:lnTo>
                      <a:pt x="353212" y="2258523"/>
                    </a:lnTo>
                    <a:lnTo>
                      <a:pt x="357973" y="2275182"/>
                    </a:lnTo>
                    <a:lnTo>
                      <a:pt x="363527" y="2291048"/>
                    </a:lnTo>
                    <a:lnTo>
                      <a:pt x="369875" y="2307707"/>
                    </a:lnTo>
                    <a:lnTo>
                      <a:pt x="377016" y="2324366"/>
                    </a:lnTo>
                    <a:lnTo>
                      <a:pt x="384157" y="2340232"/>
                    </a:lnTo>
                    <a:lnTo>
                      <a:pt x="400026" y="2371963"/>
                    </a:lnTo>
                    <a:lnTo>
                      <a:pt x="419069" y="2402902"/>
                    </a:lnTo>
                    <a:lnTo>
                      <a:pt x="438905" y="2433047"/>
                    </a:lnTo>
                    <a:lnTo>
                      <a:pt x="462708" y="2461605"/>
                    </a:lnTo>
                    <a:lnTo>
                      <a:pt x="487305" y="2489370"/>
                    </a:lnTo>
                    <a:lnTo>
                      <a:pt x="515076" y="2515549"/>
                    </a:lnTo>
                    <a:lnTo>
                      <a:pt x="543640" y="2542521"/>
                    </a:lnTo>
                    <a:lnTo>
                      <a:pt x="574584" y="2567113"/>
                    </a:lnTo>
                    <a:lnTo>
                      <a:pt x="607116" y="2590912"/>
                    </a:lnTo>
                    <a:lnTo>
                      <a:pt x="642028" y="2613124"/>
                    </a:lnTo>
                    <a:lnTo>
                      <a:pt x="677733" y="2634543"/>
                    </a:lnTo>
                    <a:lnTo>
                      <a:pt x="715818" y="2654375"/>
                    </a:lnTo>
                    <a:lnTo>
                      <a:pt x="754697" y="2673414"/>
                    </a:lnTo>
                    <a:lnTo>
                      <a:pt x="795956" y="2690866"/>
                    </a:lnTo>
                    <a:lnTo>
                      <a:pt x="838009" y="2707525"/>
                    </a:lnTo>
                    <a:lnTo>
                      <a:pt x="881649" y="2721805"/>
                    </a:lnTo>
                    <a:lnTo>
                      <a:pt x="926875" y="2735290"/>
                    </a:lnTo>
                    <a:lnTo>
                      <a:pt x="972895" y="2746397"/>
                    </a:lnTo>
                    <a:lnTo>
                      <a:pt x="1020502" y="2756709"/>
                    </a:lnTo>
                    <a:lnTo>
                      <a:pt x="1068903" y="2766229"/>
                    </a:lnTo>
                    <a:lnTo>
                      <a:pt x="1118890" y="2773368"/>
                    </a:lnTo>
                    <a:lnTo>
                      <a:pt x="1168877" y="2778128"/>
                    </a:lnTo>
                    <a:lnTo>
                      <a:pt x="1220451" y="2781301"/>
                    </a:lnTo>
                    <a:lnTo>
                      <a:pt x="1272819" y="2782888"/>
                    </a:lnTo>
                    <a:lnTo>
                      <a:pt x="1325980" y="2782888"/>
                    </a:lnTo>
                    <a:lnTo>
                      <a:pt x="1379141" y="2782095"/>
                    </a:lnTo>
                    <a:lnTo>
                      <a:pt x="1432302" y="2778922"/>
                    </a:lnTo>
                    <a:lnTo>
                      <a:pt x="1485463" y="2773368"/>
                    </a:lnTo>
                    <a:lnTo>
                      <a:pt x="1537830" y="2766229"/>
                    </a:lnTo>
                    <a:lnTo>
                      <a:pt x="1589404" y="2757503"/>
                    </a:lnTo>
                    <a:lnTo>
                      <a:pt x="1640185" y="2746397"/>
                    </a:lnTo>
                    <a:lnTo>
                      <a:pt x="1689379" y="2733704"/>
                    </a:lnTo>
                    <a:lnTo>
                      <a:pt x="1737779" y="2719425"/>
                    </a:lnTo>
                    <a:lnTo>
                      <a:pt x="1786180" y="2704352"/>
                    </a:lnTo>
                    <a:lnTo>
                      <a:pt x="1832200" y="2687693"/>
                    </a:lnTo>
                    <a:lnTo>
                      <a:pt x="1877426" y="2668654"/>
                    </a:lnTo>
                    <a:lnTo>
                      <a:pt x="1920272" y="2648822"/>
                    </a:lnTo>
                    <a:lnTo>
                      <a:pt x="1963118" y="2627403"/>
                    </a:lnTo>
                    <a:lnTo>
                      <a:pt x="2003584" y="2605191"/>
                    </a:lnTo>
                    <a:lnTo>
                      <a:pt x="2043257" y="2581392"/>
                    </a:lnTo>
                    <a:lnTo>
                      <a:pt x="2081342" y="2556800"/>
                    </a:lnTo>
                    <a:lnTo>
                      <a:pt x="2117048" y="2529828"/>
                    </a:lnTo>
                    <a:lnTo>
                      <a:pt x="2151959" y="2503650"/>
                    </a:lnTo>
                    <a:lnTo>
                      <a:pt x="2184491" y="2475884"/>
                    </a:lnTo>
                    <a:lnTo>
                      <a:pt x="2215435" y="2445739"/>
                    </a:lnTo>
                    <a:lnTo>
                      <a:pt x="2243999" y="2416388"/>
                    </a:lnTo>
                    <a:lnTo>
                      <a:pt x="2271770" y="2385449"/>
                    </a:lnTo>
                    <a:lnTo>
                      <a:pt x="2296367" y="2355304"/>
                    </a:lnTo>
                    <a:lnTo>
                      <a:pt x="2320170" y="2321986"/>
                    </a:lnTo>
                    <a:lnTo>
                      <a:pt x="2340800" y="2289461"/>
                    </a:lnTo>
                    <a:lnTo>
                      <a:pt x="2359843" y="2256936"/>
                    </a:lnTo>
                    <a:lnTo>
                      <a:pt x="2376505" y="2222032"/>
                    </a:lnTo>
                    <a:lnTo>
                      <a:pt x="2389994" y="2187920"/>
                    </a:lnTo>
                    <a:lnTo>
                      <a:pt x="2401895" y="2153015"/>
                    </a:lnTo>
                    <a:lnTo>
                      <a:pt x="2405863" y="2135563"/>
                    </a:lnTo>
                    <a:lnTo>
                      <a:pt x="2411417" y="2118110"/>
                    </a:lnTo>
                    <a:lnTo>
                      <a:pt x="2414590" y="2099865"/>
                    </a:lnTo>
                    <a:lnTo>
                      <a:pt x="2416971" y="2082412"/>
                    </a:lnTo>
                    <a:lnTo>
                      <a:pt x="2419351" y="2064167"/>
                    </a:lnTo>
                    <a:lnTo>
                      <a:pt x="2421732" y="2046714"/>
                    </a:lnTo>
                    <a:lnTo>
                      <a:pt x="2422525" y="2027675"/>
                    </a:lnTo>
                    <a:lnTo>
                      <a:pt x="2422525" y="2010223"/>
                    </a:lnTo>
                    <a:lnTo>
                      <a:pt x="2422525" y="1991977"/>
                    </a:lnTo>
                    <a:lnTo>
                      <a:pt x="2421732" y="1974525"/>
                    </a:lnTo>
                    <a:lnTo>
                      <a:pt x="2419351" y="1957072"/>
                    </a:lnTo>
                    <a:lnTo>
                      <a:pt x="2416971" y="1939620"/>
                    </a:lnTo>
                    <a:lnTo>
                      <a:pt x="2414590" y="1923754"/>
                    </a:lnTo>
                    <a:lnTo>
                      <a:pt x="2411417" y="1906302"/>
                    </a:lnTo>
                    <a:lnTo>
                      <a:pt x="2405863" y="1889643"/>
                    </a:lnTo>
                    <a:lnTo>
                      <a:pt x="2401895" y="1872984"/>
                    </a:lnTo>
                    <a:lnTo>
                      <a:pt x="2395548" y="1857118"/>
                    </a:lnTo>
                    <a:lnTo>
                      <a:pt x="2389994" y="1841252"/>
                    </a:lnTo>
                    <a:lnTo>
                      <a:pt x="2383646" y="1826179"/>
                    </a:lnTo>
                    <a:lnTo>
                      <a:pt x="2376505" y="1811107"/>
                    </a:lnTo>
                    <a:lnTo>
                      <a:pt x="2367777" y="1795241"/>
                    </a:lnTo>
                    <a:lnTo>
                      <a:pt x="2359843" y="1780962"/>
                    </a:lnTo>
                    <a:lnTo>
                      <a:pt x="2340800" y="1751610"/>
                    </a:lnTo>
                    <a:lnTo>
                      <a:pt x="2320170" y="1723845"/>
                    </a:lnTo>
                    <a:lnTo>
                      <a:pt x="2296367" y="1696873"/>
                    </a:lnTo>
                    <a:lnTo>
                      <a:pt x="2271770" y="1671488"/>
                    </a:lnTo>
                    <a:lnTo>
                      <a:pt x="2243999" y="1646102"/>
                    </a:lnTo>
                    <a:lnTo>
                      <a:pt x="2215435" y="1622304"/>
                    </a:lnTo>
                    <a:lnTo>
                      <a:pt x="2184491" y="1600885"/>
                    </a:lnTo>
                    <a:lnTo>
                      <a:pt x="2151959" y="1579466"/>
                    </a:lnTo>
                    <a:lnTo>
                      <a:pt x="2117048" y="1558841"/>
                    </a:lnTo>
                    <a:lnTo>
                      <a:pt x="2081342" y="1540595"/>
                    </a:lnTo>
                    <a:lnTo>
                      <a:pt x="2043257" y="1521556"/>
                    </a:lnTo>
                    <a:lnTo>
                      <a:pt x="2003584" y="1505690"/>
                    </a:lnTo>
                    <a:lnTo>
                      <a:pt x="1963118" y="1491411"/>
                    </a:lnTo>
                    <a:lnTo>
                      <a:pt x="1920272" y="1476339"/>
                    </a:lnTo>
                    <a:lnTo>
                      <a:pt x="1877426" y="1464439"/>
                    </a:lnTo>
                    <a:lnTo>
                      <a:pt x="1832200" y="1453333"/>
                    </a:lnTo>
                    <a:lnTo>
                      <a:pt x="1786180" y="1443020"/>
                    </a:lnTo>
                    <a:lnTo>
                      <a:pt x="1737779" y="1435087"/>
                    </a:lnTo>
                    <a:lnTo>
                      <a:pt x="1689379" y="1427154"/>
                    </a:lnTo>
                    <a:lnTo>
                      <a:pt x="1640185" y="1421601"/>
                    </a:lnTo>
                    <a:lnTo>
                      <a:pt x="1589404" y="1417635"/>
                    </a:lnTo>
                    <a:lnTo>
                      <a:pt x="1537830" y="1414462"/>
                    </a:lnTo>
                    <a:lnTo>
                      <a:pt x="1485463" y="1412875"/>
                    </a:lnTo>
                    <a:close/>
                    <a:moveTo>
                      <a:pt x="1402186" y="573088"/>
                    </a:moveTo>
                    <a:lnTo>
                      <a:pt x="1433928" y="573088"/>
                    </a:lnTo>
                    <a:lnTo>
                      <a:pt x="1463289" y="573883"/>
                    </a:lnTo>
                    <a:lnTo>
                      <a:pt x="1489476" y="577060"/>
                    </a:lnTo>
                    <a:lnTo>
                      <a:pt x="1514869" y="581031"/>
                    </a:lnTo>
                    <a:lnTo>
                      <a:pt x="1537882" y="587385"/>
                    </a:lnTo>
                    <a:lnTo>
                      <a:pt x="1559308" y="595328"/>
                    </a:lnTo>
                    <a:lnTo>
                      <a:pt x="1579146" y="604859"/>
                    </a:lnTo>
                    <a:lnTo>
                      <a:pt x="1597398" y="615185"/>
                    </a:lnTo>
                    <a:lnTo>
                      <a:pt x="1613268" y="627099"/>
                    </a:lnTo>
                    <a:lnTo>
                      <a:pt x="1629139" y="639807"/>
                    </a:lnTo>
                    <a:lnTo>
                      <a:pt x="1642629" y="653310"/>
                    </a:lnTo>
                    <a:lnTo>
                      <a:pt x="1654532" y="668401"/>
                    </a:lnTo>
                    <a:lnTo>
                      <a:pt x="1664848" y="683492"/>
                    </a:lnTo>
                    <a:lnTo>
                      <a:pt x="1675164" y="699378"/>
                    </a:lnTo>
                    <a:lnTo>
                      <a:pt x="1683100" y="716852"/>
                    </a:lnTo>
                    <a:lnTo>
                      <a:pt x="1690242" y="732737"/>
                    </a:lnTo>
                    <a:lnTo>
                      <a:pt x="1696590" y="750211"/>
                    </a:lnTo>
                    <a:lnTo>
                      <a:pt x="1702145" y="768480"/>
                    </a:lnTo>
                    <a:lnTo>
                      <a:pt x="1706906" y="785954"/>
                    </a:lnTo>
                    <a:lnTo>
                      <a:pt x="1710080" y="803428"/>
                    </a:lnTo>
                    <a:lnTo>
                      <a:pt x="1713254" y="822490"/>
                    </a:lnTo>
                    <a:lnTo>
                      <a:pt x="1714842" y="839965"/>
                    </a:lnTo>
                    <a:lnTo>
                      <a:pt x="1718016" y="874913"/>
                    </a:lnTo>
                    <a:lnTo>
                      <a:pt x="1718809" y="907478"/>
                    </a:lnTo>
                    <a:lnTo>
                      <a:pt x="1707700" y="957517"/>
                    </a:lnTo>
                    <a:lnTo>
                      <a:pt x="1698971" y="1000408"/>
                    </a:lnTo>
                    <a:lnTo>
                      <a:pt x="1695797" y="1020265"/>
                    </a:lnTo>
                    <a:lnTo>
                      <a:pt x="1693416" y="1037739"/>
                    </a:lnTo>
                    <a:lnTo>
                      <a:pt x="1692622" y="1052830"/>
                    </a:lnTo>
                    <a:lnTo>
                      <a:pt x="1693416" y="1059184"/>
                    </a:lnTo>
                    <a:lnTo>
                      <a:pt x="1694210" y="1065538"/>
                    </a:lnTo>
                    <a:lnTo>
                      <a:pt x="1696590" y="1071893"/>
                    </a:lnTo>
                    <a:lnTo>
                      <a:pt x="1698971" y="1076658"/>
                    </a:lnTo>
                    <a:lnTo>
                      <a:pt x="1702145" y="1080630"/>
                    </a:lnTo>
                    <a:lnTo>
                      <a:pt x="1706113" y="1084601"/>
                    </a:lnTo>
                    <a:lnTo>
                      <a:pt x="1710080" y="1087778"/>
                    </a:lnTo>
                    <a:lnTo>
                      <a:pt x="1716429" y="1090161"/>
                    </a:lnTo>
                    <a:lnTo>
                      <a:pt x="1721983" y="1091750"/>
                    </a:lnTo>
                    <a:lnTo>
                      <a:pt x="1729125" y="1093338"/>
                    </a:lnTo>
                    <a:lnTo>
                      <a:pt x="1737854" y="1093338"/>
                    </a:lnTo>
                    <a:lnTo>
                      <a:pt x="1746583" y="1093338"/>
                    </a:lnTo>
                    <a:lnTo>
                      <a:pt x="1769596" y="1090161"/>
                    </a:lnTo>
                    <a:lnTo>
                      <a:pt x="1795783" y="1083807"/>
                    </a:lnTo>
                    <a:lnTo>
                      <a:pt x="1827524" y="1074276"/>
                    </a:lnTo>
                    <a:lnTo>
                      <a:pt x="1849744" y="1065538"/>
                    </a:lnTo>
                    <a:lnTo>
                      <a:pt x="1874343" y="1056007"/>
                    </a:lnTo>
                    <a:lnTo>
                      <a:pt x="1906878" y="1042505"/>
                    </a:lnTo>
                    <a:lnTo>
                      <a:pt x="1946556" y="1029796"/>
                    </a:lnTo>
                    <a:lnTo>
                      <a:pt x="1991787" y="1013911"/>
                    </a:lnTo>
                    <a:lnTo>
                      <a:pt x="2040987" y="1000408"/>
                    </a:lnTo>
                    <a:lnTo>
                      <a:pt x="2067967" y="993260"/>
                    </a:lnTo>
                    <a:lnTo>
                      <a:pt x="2094154" y="987700"/>
                    </a:lnTo>
                    <a:lnTo>
                      <a:pt x="2121928" y="982140"/>
                    </a:lnTo>
                    <a:lnTo>
                      <a:pt x="2150496" y="977374"/>
                    </a:lnTo>
                    <a:lnTo>
                      <a:pt x="2178269" y="973403"/>
                    </a:lnTo>
                    <a:lnTo>
                      <a:pt x="2206837" y="970226"/>
                    </a:lnTo>
                    <a:lnTo>
                      <a:pt x="2236198" y="967843"/>
                    </a:lnTo>
                    <a:lnTo>
                      <a:pt x="2264765" y="967843"/>
                    </a:lnTo>
                    <a:lnTo>
                      <a:pt x="2292539" y="967843"/>
                    </a:lnTo>
                    <a:lnTo>
                      <a:pt x="2319520" y="970226"/>
                    </a:lnTo>
                    <a:lnTo>
                      <a:pt x="2347294" y="973403"/>
                    </a:lnTo>
                    <a:lnTo>
                      <a:pt x="2374274" y="978168"/>
                    </a:lnTo>
                    <a:lnTo>
                      <a:pt x="2399667" y="985317"/>
                    </a:lnTo>
                    <a:lnTo>
                      <a:pt x="2424267" y="993260"/>
                    </a:lnTo>
                    <a:lnTo>
                      <a:pt x="2448073" y="1005174"/>
                    </a:lnTo>
                    <a:lnTo>
                      <a:pt x="2459183" y="1010734"/>
                    </a:lnTo>
                    <a:lnTo>
                      <a:pt x="2470292" y="1017088"/>
                    </a:lnTo>
                    <a:lnTo>
                      <a:pt x="2480608" y="1024236"/>
                    </a:lnTo>
                    <a:lnTo>
                      <a:pt x="2490924" y="1032179"/>
                    </a:lnTo>
                    <a:lnTo>
                      <a:pt x="2501240" y="1040916"/>
                    </a:lnTo>
                    <a:lnTo>
                      <a:pt x="2510763" y="1049653"/>
                    </a:lnTo>
                    <a:lnTo>
                      <a:pt x="2525047" y="1065538"/>
                    </a:lnTo>
                    <a:lnTo>
                      <a:pt x="2536950" y="1080630"/>
                    </a:lnTo>
                    <a:lnTo>
                      <a:pt x="2548059" y="1096515"/>
                    </a:lnTo>
                    <a:lnTo>
                      <a:pt x="2557582" y="1112401"/>
                    </a:lnTo>
                    <a:lnTo>
                      <a:pt x="2565517" y="1129080"/>
                    </a:lnTo>
                    <a:lnTo>
                      <a:pt x="2572659" y="1144172"/>
                    </a:lnTo>
                    <a:lnTo>
                      <a:pt x="2578214" y="1160851"/>
                    </a:lnTo>
                    <a:lnTo>
                      <a:pt x="2582182" y="1177531"/>
                    </a:lnTo>
                    <a:lnTo>
                      <a:pt x="2585356" y="1193417"/>
                    </a:lnTo>
                    <a:lnTo>
                      <a:pt x="2587736" y="1210096"/>
                    </a:lnTo>
                    <a:lnTo>
                      <a:pt x="2589324" y="1225188"/>
                    </a:lnTo>
                    <a:lnTo>
                      <a:pt x="2589324" y="1241073"/>
                    </a:lnTo>
                    <a:lnTo>
                      <a:pt x="2589324" y="1256164"/>
                    </a:lnTo>
                    <a:lnTo>
                      <a:pt x="2588530" y="1271256"/>
                    </a:lnTo>
                    <a:lnTo>
                      <a:pt x="2586149" y="1287141"/>
                    </a:lnTo>
                    <a:lnTo>
                      <a:pt x="2584562" y="1301438"/>
                    </a:lnTo>
                    <a:lnTo>
                      <a:pt x="2578214" y="1327649"/>
                    </a:lnTo>
                    <a:lnTo>
                      <a:pt x="2571072" y="1353860"/>
                    </a:lnTo>
                    <a:lnTo>
                      <a:pt x="2563137" y="1375306"/>
                    </a:lnTo>
                    <a:lnTo>
                      <a:pt x="2555995" y="1394368"/>
                    </a:lnTo>
                    <a:lnTo>
                      <a:pt x="2548059" y="1410254"/>
                    </a:lnTo>
                    <a:lnTo>
                      <a:pt x="2542504" y="1421374"/>
                    </a:lnTo>
                    <a:lnTo>
                      <a:pt x="2536950" y="1431699"/>
                    </a:lnTo>
                    <a:lnTo>
                      <a:pt x="2533776" y="1434876"/>
                    </a:lnTo>
                    <a:lnTo>
                      <a:pt x="2529014" y="1443613"/>
                    </a:lnTo>
                    <a:lnTo>
                      <a:pt x="2525840" y="1449173"/>
                    </a:lnTo>
                    <a:lnTo>
                      <a:pt x="2522666" y="1456322"/>
                    </a:lnTo>
                    <a:lnTo>
                      <a:pt x="2521872" y="1463470"/>
                    </a:lnTo>
                    <a:lnTo>
                      <a:pt x="2521079" y="1471413"/>
                    </a:lnTo>
                    <a:lnTo>
                      <a:pt x="2521872" y="1480150"/>
                    </a:lnTo>
                    <a:lnTo>
                      <a:pt x="2525047" y="1488093"/>
                    </a:lnTo>
                    <a:lnTo>
                      <a:pt x="2529808" y="1497624"/>
                    </a:lnTo>
                    <a:lnTo>
                      <a:pt x="2538537" y="1504772"/>
                    </a:lnTo>
                    <a:lnTo>
                      <a:pt x="2550440" y="1512715"/>
                    </a:lnTo>
                    <a:lnTo>
                      <a:pt x="2564724" y="1519864"/>
                    </a:lnTo>
                    <a:lnTo>
                      <a:pt x="2584562" y="1526218"/>
                    </a:lnTo>
                    <a:lnTo>
                      <a:pt x="2606782" y="1532572"/>
                    </a:lnTo>
                    <a:lnTo>
                      <a:pt x="2621065" y="1534955"/>
                    </a:lnTo>
                    <a:lnTo>
                      <a:pt x="2636936" y="1539720"/>
                    </a:lnTo>
                    <a:lnTo>
                      <a:pt x="2652807" y="1544486"/>
                    </a:lnTo>
                    <a:lnTo>
                      <a:pt x="2670265" y="1550840"/>
                    </a:lnTo>
                    <a:lnTo>
                      <a:pt x="2690103" y="1557989"/>
                    </a:lnTo>
                    <a:lnTo>
                      <a:pt x="2709148" y="1565931"/>
                    </a:lnTo>
                    <a:lnTo>
                      <a:pt x="2729780" y="1576257"/>
                    </a:lnTo>
                    <a:lnTo>
                      <a:pt x="2750412" y="1586582"/>
                    </a:lnTo>
                    <a:lnTo>
                      <a:pt x="2771838" y="1599291"/>
                    </a:lnTo>
                    <a:lnTo>
                      <a:pt x="2793264" y="1611999"/>
                    </a:lnTo>
                    <a:lnTo>
                      <a:pt x="2813896" y="1626296"/>
                    </a:lnTo>
                    <a:lnTo>
                      <a:pt x="2835321" y="1642976"/>
                    </a:lnTo>
                    <a:lnTo>
                      <a:pt x="2855953" y="1659656"/>
                    </a:lnTo>
                    <a:lnTo>
                      <a:pt x="2876585" y="1677924"/>
                    </a:lnTo>
                    <a:lnTo>
                      <a:pt x="2894837" y="1698575"/>
                    </a:lnTo>
                    <a:lnTo>
                      <a:pt x="2913088" y="1719226"/>
                    </a:lnTo>
                    <a:lnTo>
                      <a:pt x="2930546" y="1741466"/>
                    </a:lnTo>
                    <a:lnTo>
                      <a:pt x="2947210" y="1766088"/>
                    </a:lnTo>
                    <a:lnTo>
                      <a:pt x="2961494" y="1791505"/>
                    </a:lnTo>
                    <a:lnTo>
                      <a:pt x="2974984" y="1818511"/>
                    </a:lnTo>
                    <a:lnTo>
                      <a:pt x="2986094" y="1847104"/>
                    </a:lnTo>
                    <a:lnTo>
                      <a:pt x="2995616" y="1877287"/>
                    </a:lnTo>
                    <a:lnTo>
                      <a:pt x="2998790" y="1892378"/>
                    </a:lnTo>
                    <a:lnTo>
                      <a:pt x="3002758" y="1909058"/>
                    </a:lnTo>
                    <a:lnTo>
                      <a:pt x="3004345" y="1924943"/>
                    </a:lnTo>
                    <a:lnTo>
                      <a:pt x="3006726" y="1941623"/>
                    </a:lnTo>
                    <a:lnTo>
                      <a:pt x="3007520" y="1959097"/>
                    </a:lnTo>
                    <a:lnTo>
                      <a:pt x="3008313" y="1976571"/>
                    </a:lnTo>
                    <a:lnTo>
                      <a:pt x="3008313" y="1994045"/>
                    </a:lnTo>
                    <a:lnTo>
                      <a:pt x="3008313" y="2012314"/>
                    </a:lnTo>
                    <a:lnTo>
                      <a:pt x="3006726" y="2030582"/>
                    </a:lnTo>
                    <a:lnTo>
                      <a:pt x="3004345" y="2050439"/>
                    </a:lnTo>
                    <a:lnTo>
                      <a:pt x="3002758" y="2069501"/>
                    </a:lnTo>
                    <a:lnTo>
                      <a:pt x="2998790" y="2090152"/>
                    </a:lnTo>
                    <a:lnTo>
                      <a:pt x="2994029" y="2110804"/>
                    </a:lnTo>
                    <a:lnTo>
                      <a:pt x="2989268" y="2131455"/>
                    </a:lnTo>
                    <a:lnTo>
                      <a:pt x="2982920" y="2152900"/>
                    </a:lnTo>
                    <a:lnTo>
                      <a:pt x="2975778" y="2174346"/>
                    </a:lnTo>
                    <a:lnTo>
                      <a:pt x="2967842" y="2197380"/>
                    </a:lnTo>
                    <a:lnTo>
                      <a:pt x="2959114" y="2219619"/>
                    </a:lnTo>
                    <a:lnTo>
                      <a:pt x="2949591" y="2241859"/>
                    </a:lnTo>
                    <a:lnTo>
                      <a:pt x="2939275" y="2265687"/>
                    </a:lnTo>
                    <a:lnTo>
                      <a:pt x="2927372" y="2289516"/>
                    </a:lnTo>
                    <a:lnTo>
                      <a:pt x="2915469" y="2311755"/>
                    </a:lnTo>
                    <a:lnTo>
                      <a:pt x="2901978" y="2335583"/>
                    </a:lnTo>
                    <a:lnTo>
                      <a:pt x="2887695" y="2357029"/>
                    </a:lnTo>
                    <a:lnTo>
                      <a:pt x="2873411" y="2380063"/>
                    </a:lnTo>
                    <a:lnTo>
                      <a:pt x="2858334" y="2401508"/>
                    </a:lnTo>
                    <a:lnTo>
                      <a:pt x="2842463" y="2421365"/>
                    </a:lnTo>
                    <a:lnTo>
                      <a:pt x="2826592" y="2443605"/>
                    </a:lnTo>
                    <a:lnTo>
                      <a:pt x="2809134" y="2463462"/>
                    </a:lnTo>
                    <a:lnTo>
                      <a:pt x="2790089" y="2483318"/>
                    </a:lnTo>
                    <a:lnTo>
                      <a:pt x="2771838" y="2503175"/>
                    </a:lnTo>
                    <a:lnTo>
                      <a:pt x="2752793" y="2522238"/>
                    </a:lnTo>
                    <a:lnTo>
                      <a:pt x="2732954" y="2540506"/>
                    </a:lnTo>
                    <a:lnTo>
                      <a:pt x="2712322" y="2559569"/>
                    </a:lnTo>
                    <a:lnTo>
                      <a:pt x="2691690" y="2577837"/>
                    </a:lnTo>
                    <a:lnTo>
                      <a:pt x="2670265" y="2595311"/>
                    </a:lnTo>
                    <a:lnTo>
                      <a:pt x="2648046" y="2612785"/>
                    </a:lnTo>
                    <a:lnTo>
                      <a:pt x="2625033" y="2630259"/>
                    </a:lnTo>
                    <a:lnTo>
                      <a:pt x="2579008" y="2662824"/>
                    </a:lnTo>
                    <a:lnTo>
                      <a:pt x="2531395" y="2693801"/>
                    </a:lnTo>
                    <a:lnTo>
                      <a:pt x="2480608" y="2723190"/>
                    </a:lnTo>
                    <a:lnTo>
                      <a:pt x="2429822" y="2750989"/>
                    </a:lnTo>
                    <a:lnTo>
                      <a:pt x="2375861" y="2776406"/>
                    </a:lnTo>
                    <a:lnTo>
                      <a:pt x="2321900" y="2802617"/>
                    </a:lnTo>
                    <a:lnTo>
                      <a:pt x="2266352" y="2824856"/>
                    </a:lnTo>
                    <a:lnTo>
                      <a:pt x="2210011" y="2846302"/>
                    </a:lnTo>
                    <a:lnTo>
                      <a:pt x="2152876" y="2866159"/>
                    </a:lnTo>
                    <a:lnTo>
                      <a:pt x="2095741" y="2884427"/>
                    </a:lnTo>
                    <a:lnTo>
                      <a:pt x="2036226" y="2901107"/>
                    </a:lnTo>
                    <a:lnTo>
                      <a:pt x="1977504" y="2916198"/>
                    </a:lnTo>
                    <a:lnTo>
                      <a:pt x="1917988" y="2929701"/>
                    </a:lnTo>
                    <a:lnTo>
                      <a:pt x="1858472" y="2940821"/>
                    </a:lnTo>
                    <a:lnTo>
                      <a:pt x="1798957" y="2951146"/>
                    </a:lnTo>
                    <a:lnTo>
                      <a:pt x="1739441" y="2959089"/>
                    </a:lnTo>
                    <a:lnTo>
                      <a:pt x="1679926" y="2966238"/>
                    </a:lnTo>
                    <a:lnTo>
                      <a:pt x="1620410" y="2971797"/>
                    </a:lnTo>
                    <a:lnTo>
                      <a:pt x="1562482" y="2974974"/>
                    </a:lnTo>
                    <a:lnTo>
                      <a:pt x="1504553" y="2976563"/>
                    </a:lnTo>
                    <a:lnTo>
                      <a:pt x="1447418" y="2976563"/>
                    </a:lnTo>
                    <a:lnTo>
                      <a:pt x="1391870" y="2974974"/>
                    </a:lnTo>
                    <a:lnTo>
                      <a:pt x="1337116" y="2971797"/>
                    </a:lnTo>
                    <a:lnTo>
                      <a:pt x="1284742" y="2966238"/>
                    </a:lnTo>
                    <a:lnTo>
                      <a:pt x="1232369" y="2961472"/>
                    </a:lnTo>
                    <a:lnTo>
                      <a:pt x="1177614" y="2955118"/>
                    </a:lnTo>
                    <a:lnTo>
                      <a:pt x="1123654" y="2947969"/>
                    </a:lnTo>
                    <a:lnTo>
                      <a:pt x="1069693" y="2940026"/>
                    </a:lnTo>
                    <a:lnTo>
                      <a:pt x="1014939" y="2929701"/>
                    </a:lnTo>
                    <a:lnTo>
                      <a:pt x="960978" y="2919375"/>
                    </a:lnTo>
                    <a:lnTo>
                      <a:pt x="906224" y="2906667"/>
                    </a:lnTo>
                    <a:lnTo>
                      <a:pt x="852263" y="2893958"/>
                    </a:lnTo>
                    <a:lnTo>
                      <a:pt x="797508" y="2879662"/>
                    </a:lnTo>
                    <a:lnTo>
                      <a:pt x="744341" y="2862982"/>
                    </a:lnTo>
                    <a:lnTo>
                      <a:pt x="691174" y="2845508"/>
                    </a:lnTo>
                    <a:lnTo>
                      <a:pt x="639594" y="2825651"/>
                    </a:lnTo>
                    <a:lnTo>
                      <a:pt x="588807" y="2805794"/>
                    </a:lnTo>
                    <a:lnTo>
                      <a:pt x="538021" y="2781966"/>
                    </a:lnTo>
                    <a:lnTo>
                      <a:pt x="490408" y="2758138"/>
                    </a:lnTo>
                    <a:lnTo>
                      <a:pt x="442796" y="2731926"/>
                    </a:lnTo>
                    <a:lnTo>
                      <a:pt x="419783" y="2718424"/>
                    </a:lnTo>
                    <a:lnTo>
                      <a:pt x="396770" y="2704127"/>
                    </a:lnTo>
                    <a:lnTo>
                      <a:pt x="375345" y="2688241"/>
                    </a:lnTo>
                    <a:lnTo>
                      <a:pt x="353126" y="2673150"/>
                    </a:lnTo>
                    <a:lnTo>
                      <a:pt x="332494" y="2658059"/>
                    </a:lnTo>
                    <a:lnTo>
                      <a:pt x="311068" y="2641379"/>
                    </a:lnTo>
                    <a:lnTo>
                      <a:pt x="291229" y="2624699"/>
                    </a:lnTo>
                    <a:lnTo>
                      <a:pt x="270597" y="2607225"/>
                    </a:lnTo>
                    <a:lnTo>
                      <a:pt x="251552" y="2588957"/>
                    </a:lnTo>
                    <a:lnTo>
                      <a:pt x="232507" y="2570689"/>
                    </a:lnTo>
                    <a:lnTo>
                      <a:pt x="214256" y="2552420"/>
                    </a:lnTo>
                    <a:lnTo>
                      <a:pt x="196798" y="2532564"/>
                    </a:lnTo>
                    <a:lnTo>
                      <a:pt x="180927" y="2511912"/>
                    </a:lnTo>
                    <a:lnTo>
                      <a:pt x="164263" y="2491261"/>
                    </a:lnTo>
                    <a:lnTo>
                      <a:pt x="149186" y="2469816"/>
                    </a:lnTo>
                    <a:lnTo>
                      <a:pt x="133315" y="2448370"/>
                    </a:lnTo>
                    <a:lnTo>
                      <a:pt x="119031" y="2426131"/>
                    </a:lnTo>
                    <a:lnTo>
                      <a:pt x="104747" y="2403097"/>
                    </a:lnTo>
                    <a:lnTo>
                      <a:pt x="92051" y="2380063"/>
                    </a:lnTo>
                    <a:lnTo>
                      <a:pt x="80148" y="2355440"/>
                    </a:lnTo>
                    <a:lnTo>
                      <a:pt x="69038" y="2330818"/>
                    </a:lnTo>
                    <a:lnTo>
                      <a:pt x="57928" y="2304607"/>
                    </a:lnTo>
                    <a:lnTo>
                      <a:pt x="48406" y="2278396"/>
                    </a:lnTo>
                    <a:lnTo>
                      <a:pt x="38883" y="2251390"/>
                    </a:lnTo>
                    <a:lnTo>
                      <a:pt x="30948" y="2223591"/>
                    </a:lnTo>
                    <a:lnTo>
                      <a:pt x="23013" y="2195791"/>
                    </a:lnTo>
                    <a:lnTo>
                      <a:pt x="16664" y="2166403"/>
                    </a:lnTo>
                    <a:lnTo>
                      <a:pt x="10316" y="2137809"/>
                    </a:lnTo>
                    <a:lnTo>
                      <a:pt x="6348" y="2106832"/>
                    </a:lnTo>
                    <a:lnTo>
                      <a:pt x="2381" y="2075856"/>
                    </a:lnTo>
                    <a:lnTo>
                      <a:pt x="1587" y="2061559"/>
                    </a:lnTo>
                    <a:lnTo>
                      <a:pt x="0" y="2044879"/>
                    </a:lnTo>
                    <a:lnTo>
                      <a:pt x="0" y="2022639"/>
                    </a:lnTo>
                    <a:lnTo>
                      <a:pt x="2381" y="1994045"/>
                    </a:lnTo>
                    <a:lnTo>
                      <a:pt x="5555" y="1959097"/>
                    </a:lnTo>
                    <a:lnTo>
                      <a:pt x="10316" y="1920178"/>
                    </a:lnTo>
                    <a:lnTo>
                      <a:pt x="19839" y="1875698"/>
                    </a:lnTo>
                    <a:lnTo>
                      <a:pt x="24600" y="1851076"/>
                    </a:lnTo>
                    <a:lnTo>
                      <a:pt x="30948" y="1826453"/>
                    </a:lnTo>
                    <a:lnTo>
                      <a:pt x="38883" y="1800242"/>
                    </a:lnTo>
                    <a:lnTo>
                      <a:pt x="47612" y="1773237"/>
                    </a:lnTo>
                    <a:lnTo>
                      <a:pt x="56341" y="1745437"/>
                    </a:lnTo>
                    <a:lnTo>
                      <a:pt x="67451" y="1716049"/>
                    </a:lnTo>
                    <a:lnTo>
                      <a:pt x="80148" y="1685867"/>
                    </a:lnTo>
                    <a:lnTo>
                      <a:pt x="93638" y="1655684"/>
                    </a:lnTo>
                    <a:lnTo>
                      <a:pt x="107922" y="1623913"/>
                    </a:lnTo>
                    <a:lnTo>
                      <a:pt x="124586" y="1590554"/>
                    </a:lnTo>
                    <a:lnTo>
                      <a:pt x="141250" y="1557989"/>
                    </a:lnTo>
                    <a:lnTo>
                      <a:pt x="161089" y="1523835"/>
                    </a:lnTo>
                    <a:lnTo>
                      <a:pt x="182514" y="1488887"/>
                    </a:lnTo>
                    <a:lnTo>
                      <a:pt x="205527" y="1453144"/>
                    </a:lnTo>
                    <a:lnTo>
                      <a:pt x="230127" y="1417402"/>
                    </a:lnTo>
                    <a:lnTo>
                      <a:pt x="256314" y="1381660"/>
                    </a:lnTo>
                    <a:lnTo>
                      <a:pt x="276152" y="1355449"/>
                    </a:lnTo>
                    <a:lnTo>
                      <a:pt x="298371" y="1326061"/>
                    </a:lnTo>
                    <a:lnTo>
                      <a:pt x="330113" y="1287141"/>
                    </a:lnTo>
                    <a:lnTo>
                      <a:pt x="368996" y="1239485"/>
                    </a:lnTo>
                    <a:lnTo>
                      <a:pt x="416609" y="1185474"/>
                    </a:lnTo>
                    <a:lnTo>
                      <a:pt x="469776" y="1126698"/>
                    </a:lnTo>
                    <a:lnTo>
                      <a:pt x="498344" y="1097309"/>
                    </a:lnTo>
                    <a:lnTo>
                      <a:pt x="529292" y="1065538"/>
                    </a:lnTo>
                    <a:lnTo>
                      <a:pt x="561033" y="1033768"/>
                    </a:lnTo>
                    <a:lnTo>
                      <a:pt x="594362" y="1001997"/>
                    </a:lnTo>
                    <a:lnTo>
                      <a:pt x="628484" y="968637"/>
                    </a:lnTo>
                    <a:lnTo>
                      <a:pt x="664194" y="936866"/>
                    </a:lnTo>
                    <a:lnTo>
                      <a:pt x="702284" y="905095"/>
                    </a:lnTo>
                    <a:lnTo>
                      <a:pt x="740374" y="873324"/>
                    </a:lnTo>
                    <a:lnTo>
                      <a:pt x="779257" y="842347"/>
                    </a:lnTo>
                    <a:lnTo>
                      <a:pt x="820521" y="812959"/>
                    </a:lnTo>
                    <a:lnTo>
                      <a:pt x="860992" y="784365"/>
                    </a:lnTo>
                    <a:lnTo>
                      <a:pt x="903049" y="755771"/>
                    </a:lnTo>
                    <a:lnTo>
                      <a:pt x="946694" y="729560"/>
                    </a:lnTo>
                    <a:lnTo>
                      <a:pt x="989545" y="704144"/>
                    </a:lnTo>
                    <a:lnTo>
                      <a:pt x="1033190" y="680315"/>
                    </a:lnTo>
                    <a:lnTo>
                      <a:pt x="1078422" y="660458"/>
                    </a:lnTo>
                    <a:lnTo>
                      <a:pt x="1123654" y="640602"/>
                    </a:lnTo>
                    <a:lnTo>
                      <a:pt x="1169679" y="623128"/>
                    </a:lnTo>
                    <a:lnTo>
                      <a:pt x="1214911" y="608831"/>
                    </a:lnTo>
                    <a:lnTo>
                      <a:pt x="1256968" y="597711"/>
                    </a:lnTo>
                    <a:lnTo>
                      <a:pt x="1296646" y="588179"/>
                    </a:lnTo>
                    <a:lnTo>
                      <a:pt x="1334736" y="581031"/>
                    </a:lnTo>
                    <a:lnTo>
                      <a:pt x="1369651" y="576265"/>
                    </a:lnTo>
                    <a:close/>
                    <a:moveTo>
                      <a:pt x="2426493" y="463550"/>
                    </a:moveTo>
                    <a:lnTo>
                      <a:pt x="2455068" y="464346"/>
                    </a:lnTo>
                    <a:lnTo>
                      <a:pt x="2484437" y="465937"/>
                    </a:lnTo>
                    <a:lnTo>
                      <a:pt x="2513806" y="470709"/>
                    </a:lnTo>
                    <a:lnTo>
                      <a:pt x="2540793" y="474686"/>
                    </a:lnTo>
                    <a:lnTo>
                      <a:pt x="2570162" y="481845"/>
                    </a:lnTo>
                    <a:lnTo>
                      <a:pt x="2596356" y="489004"/>
                    </a:lnTo>
                    <a:lnTo>
                      <a:pt x="2623343" y="497754"/>
                    </a:lnTo>
                    <a:lnTo>
                      <a:pt x="2649537" y="508094"/>
                    </a:lnTo>
                    <a:lnTo>
                      <a:pt x="2674144" y="520026"/>
                    </a:lnTo>
                    <a:lnTo>
                      <a:pt x="2700337" y="532752"/>
                    </a:lnTo>
                    <a:lnTo>
                      <a:pt x="2723356" y="546275"/>
                    </a:lnTo>
                    <a:lnTo>
                      <a:pt x="2747169" y="562183"/>
                    </a:lnTo>
                    <a:lnTo>
                      <a:pt x="2769394" y="578092"/>
                    </a:lnTo>
                    <a:lnTo>
                      <a:pt x="2791619" y="594796"/>
                    </a:lnTo>
                    <a:lnTo>
                      <a:pt x="2811462" y="613091"/>
                    </a:lnTo>
                    <a:lnTo>
                      <a:pt x="2832100" y="631386"/>
                    </a:lnTo>
                    <a:lnTo>
                      <a:pt x="2851150" y="652067"/>
                    </a:lnTo>
                    <a:lnTo>
                      <a:pt x="2869406" y="672748"/>
                    </a:lnTo>
                    <a:lnTo>
                      <a:pt x="2886869" y="694224"/>
                    </a:lnTo>
                    <a:lnTo>
                      <a:pt x="2901950" y="717292"/>
                    </a:lnTo>
                    <a:lnTo>
                      <a:pt x="2917825" y="740359"/>
                    </a:lnTo>
                    <a:lnTo>
                      <a:pt x="2932112" y="765017"/>
                    </a:lnTo>
                    <a:lnTo>
                      <a:pt x="2944019" y="789676"/>
                    </a:lnTo>
                    <a:lnTo>
                      <a:pt x="2955131" y="815925"/>
                    </a:lnTo>
                    <a:lnTo>
                      <a:pt x="2965450" y="841379"/>
                    </a:lnTo>
                    <a:lnTo>
                      <a:pt x="2974975" y="867628"/>
                    </a:lnTo>
                    <a:lnTo>
                      <a:pt x="2982912" y="895468"/>
                    </a:lnTo>
                    <a:lnTo>
                      <a:pt x="2989262" y="923308"/>
                    </a:lnTo>
                    <a:lnTo>
                      <a:pt x="2994025" y="951148"/>
                    </a:lnTo>
                    <a:lnTo>
                      <a:pt x="2997200" y="979783"/>
                    </a:lnTo>
                    <a:lnTo>
                      <a:pt x="3000375" y="1010009"/>
                    </a:lnTo>
                    <a:lnTo>
                      <a:pt x="3000375" y="1039440"/>
                    </a:lnTo>
                    <a:lnTo>
                      <a:pt x="2999581" y="1066485"/>
                    </a:lnTo>
                    <a:lnTo>
                      <a:pt x="2997200" y="1092734"/>
                    </a:lnTo>
                    <a:lnTo>
                      <a:pt x="2998788" y="1097506"/>
                    </a:lnTo>
                    <a:lnTo>
                      <a:pt x="2997200" y="1099893"/>
                    </a:lnTo>
                    <a:lnTo>
                      <a:pt x="2996406" y="1103074"/>
                    </a:lnTo>
                    <a:lnTo>
                      <a:pt x="2996406" y="1112620"/>
                    </a:lnTo>
                    <a:lnTo>
                      <a:pt x="2995612" y="1112620"/>
                    </a:lnTo>
                    <a:lnTo>
                      <a:pt x="2993231" y="1123756"/>
                    </a:lnTo>
                    <a:lnTo>
                      <a:pt x="2990056" y="1134096"/>
                    </a:lnTo>
                    <a:lnTo>
                      <a:pt x="2986088" y="1144437"/>
                    </a:lnTo>
                    <a:lnTo>
                      <a:pt x="2982119" y="1153982"/>
                    </a:lnTo>
                    <a:lnTo>
                      <a:pt x="2976562" y="1162732"/>
                    </a:lnTo>
                    <a:lnTo>
                      <a:pt x="2971006" y="1171481"/>
                    </a:lnTo>
                    <a:lnTo>
                      <a:pt x="2963862" y="1179436"/>
                    </a:lnTo>
                    <a:lnTo>
                      <a:pt x="2956719" y="1186594"/>
                    </a:lnTo>
                    <a:lnTo>
                      <a:pt x="2947987" y="1193753"/>
                    </a:lnTo>
                    <a:lnTo>
                      <a:pt x="2940050" y="1198526"/>
                    </a:lnTo>
                    <a:lnTo>
                      <a:pt x="2930525" y="1204094"/>
                    </a:lnTo>
                    <a:lnTo>
                      <a:pt x="2921794" y="1208866"/>
                    </a:lnTo>
                    <a:lnTo>
                      <a:pt x="2911475" y="1212048"/>
                    </a:lnTo>
                    <a:lnTo>
                      <a:pt x="2900362" y="1214434"/>
                    </a:lnTo>
                    <a:lnTo>
                      <a:pt x="2890044" y="1216025"/>
                    </a:lnTo>
                    <a:lnTo>
                      <a:pt x="2878137" y="1216025"/>
                    </a:lnTo>
                    <a:lnTo>
                      <a:pt x="2866231" y="1216025"/>
                    </a:lnTo>
                    <a:lnTo>
                      <a:pt x="2855119" y="1214434"/>
                    </a:lnTo>
                    <a:lnTo>
                      <a:pt x="2842419" y="1211253"/>
                    </a:lnTo>
                    <a:lnTo>
                      <a:pt x="2832100" y="1207276"/>
                    </a:lnTo>
                    <a:lnTo>
                      <a:pt x="2820987" y="1201708"/>
                    </a:lnTo>
                    <a:lnTo>
                      <a:pt x="2811462" y="1196140"/>
                    </a:lnTo>
                    <a:lnTo>
                      <a:pt x="2802731" y="1189776"/>
                    </a:lnTo>
                    <a:lnTo>
                      <a:pt x="2794000" y="1181026"/>
                    </a:lnTo>
                    <a:lnTo>
                      <a:pt x="2786062" y="1173072"/>
                    </a:lnTo>
                    <a:lnTo>
                      <a:pt x="2778919" y="1164322"/>
                    </a:lnTo>
                    <a:lnTo>
                      <a:pt x="2772569" y="1153982"/>
                    </a:lnTo>
                    <a:lnTo>
                      <a:pt x="2768600" y="1143641"/>
                    </a:lnTo>
                    <a:lnTo>
                      <a:pt x="2764631" y="1131710"/>
                    </a:lnTo>
                    <a:lnTo>
                      <a:pt x="2761456" y="1120574"/>
                    </a:lnTo>
                    <a:lnTo>
                      <a:pt x="2759869" y="1109438"/>
                    </a:lnTo>
                    <a:lnTo>
                      <a:pt x="2758281" y="1097506"/>
                    </a:lnTo>
                    <a:lnTo>
                      <a:pt x="2759869" y="1092734"/>
                    </a:lnTo>
                    <a:lnTo>
                      <a:pt x="2760662" y="1090348"/>
                    </a:lnTo>
                    <a:lnTo>
                      <a:pt x="2761456" y="1082393"/>
                    </a:lnTo>
                    <a:lnTo>
                      <a:pt x="2758281" y="1082393"/>
                    </a:lnTo>
                    <a:lnTo>
                      <a:pt x="2760662" y="1060917"/>
                    </a:lnTo>
                    <a:lnTo>
                      <a:pt x="2761456" y="1039440"/>
                    </a:lnTo>
                    <a:lnTo>
                      <a:pt x="2761456" y="1021941"/>
                    </a:lnTo>
                    <a:lnTo>
                      <a:pt x="2759869" y="1004441"/>
                    </a:lnTo>
                    <a:lnTo>
                      <a:pt x="2757487" y="988533"/>
                    </a:lnTo>
                    <a:lnTo>
                      <a:pt x="2754312" y="971829"/>
                    </a:lnTo>
                    <a:lnTo>
                      <a:pt x="2751137" y="955125"/>
                    </a:lnTo>
                    <a:lnTo>
                      <a:pt x="2746375" y="939216"/>
                    </a:lnTo>
                    <a:lnTo>
                      <a:pt x="2740819" y="923308"/>
                    </a:lnTo>
                    <a:lnTo>
                      <a:pt x="2735262" y="908195"/>
                    </a:lnTo>
                    <a:lnTo>
                      <a:pt x="2728912" y="893877"/>
                    </a:lnTo>
                    <a:lnTo>
                      <a:pt x="2720181" y="879559"/>
                    </a:lnTo>
                    <a:lnTo>
                      <a:pt x="2713037" y="865241"/>
                    </a:lnTo>
                    <a:lnTo>
                      <a:pt x="2704306" y="851719"/>
                    </a:lnTo>
                    <a:lnTo>
                      <a:pt x="2694781" y="838197"/>
                    </a:lnTo>
                    <a:lnTo>
                      <a:pt x="2684462" y="826265"/>
                    </a:lnTo>
                    <a:lnTo>
                      <a:pt x="2674144" y="813539"/>
                    </a:lnTo>
                    <a:lnTo>
                      <a:pt x="2663031" y="801607"/>
                    </a:lnTo>
                    <a:lnTo>
                      <a:pt x="2651918" y="789676"/>
                    </a:lnTo>
                    <a:lnTo>
                      <a:pt x="2639218" y="779335"/>
                    </a:lnTo>
                    <a:lnTo>
                      <a:pt x="2626518" y="768995"/>
                    </a:lnTo>
                    <a:lnTo>
                      <a:pt x="2613818" y="760245"/>
                    </a:lnTo>
                    <a:lnTo>
                      <a:pt x="2599531" y="752291"/>
                    </a:lnTo>
                    <a:lnTo>
                      <a:pt x="2586037" y="743541"/>
                    </a:lnTo>
                    <a:lnTo>
                      <a:pt x="2570956" y="736382"/>
                    </a:lnTo>
                    <a:lnTo>
                      <a:pt x="2556668" y="729223"/>
                    </a:lnTo>
                    <a:lnTo>
                      <a:pt x="2540793" y="722860"/>
                    </a:lnTo>
                    <a:lnTo>
                      <a:pt x="2525712" y="718087"/>
                    </a:lnTo>
                    <a:lnTo>
                      <a:pt x="2509043" y="714110"/>
                    </a:lnTo>
                    <a:lnTo>
                      <a:pt x="2493962" y="710133"/>
                    </a:lnTo>
                    <a:lnTo>
                      <a:pt x="2476500" y="706951"/>
                    </a:lnTo>
                    <a:lnTo>
                      <a:pt x="2459831" y="704565"/>
                    </a:lnTo>
                    <a:lnTo>
                      <a:pt x="2442368" y="703770"/>
                    </a:lnTo>
                    <a:lnTo>
                      <a:pt x="2426493" y="702974"/>
                    </a:lnTo>
                    <a:lnTo>
                      <a:pt x="2413793" y="702974"/>
                    </a:lnTo>
                    <a:lnTo>
                      <a:pt x="2401887" y="700588"/>
                    </a:lnTo>
                    <a:lnTo>
                      <a:pt x="2390775" y="697406"/>
                    </a:lnTo>
                    <a:lnTo>
                      <a:pt x="2378868" y="693429"/>
                    </a:lnTo>
                    <a:lnTo>
                      <a:pt x="2368550" y="687861"/>
                    </a:lnTo>
                    <a:lnTo>
                      <a:pt x="2359025" y="682293"/>
                    </a:lnTo>
                    <a:lnTo>
                      <a:pt x="2349500" y="675930"/>
                    </a:lnTo>
                    <a:lnTo>
                      <a:pt x="2341562" y="667975"/>
                    </a:lnTo>
                    <a:lnTo>
                      <a:pt x="2334418" y="659226"/>
                    </a:lnTo>
                    <a:lnTo>
                      <a:pt x="2326481" y="650476"/>
                    </a:lnTo>
                    <a:lnTo>
                      <a:pt x="2320925" y="640135"/>
                    </a:lnTo>
                    <a:lnTo>
                      <a:pt x="2315368" y="629795"/>
                    </a:lnTo>
                    <a:lnTo>
                      <a:pt x="2311400" y="618659"/>
                    </a:lnTo>
                    <a:lnTo>
                      <a:pt x="2308225" y="606727"/>
                    </a:lnTo>
                    <a:lnTo>
                      <a:pt x="2307431" y="595591"/>
                    </a:lnTo>
                    <a:lnTo>
                      <a:pt x="2306637" y="583660"/>
                    </a:lnTo>
                    <a:lnTo>
                      <a:pt x="2307431" y="570933"/>
                    </a:lnTo>
                    <a:lnTo>
                      <a:pt x="2308225" y="559002"/>
                    </a:lnTo>
                    <a:lnTo>
                      <a:pt x="2311400" y="547070"/>
                    </a:lnTo>
                    <a:lnTo>
                      <a:pt x="2315368" y="535934"/>
                    </a:lnTo>
                    <a:lnTo>
                      <a:pt x="2320925" y="525594"/>
                    </a:lnTo>
                    <a:lnTo>
                      <a:pt x="2326481" y="515253"/>
                    </a:lnTo>
                    <a:lnTo>
                      <a:pt x="2334418" y="507299"/>
                    </a:lnTo>
                    <a:lnTo>
                      <a:pt x="2341562" y="497754"/>
                    </a:lnTo>
                    <a:lnTo>
                      <a:pt x="2349500" y="490595"/>
                    </a:lnTo>
                    <a:lnTo>
                      <a:pt x="2359025" y="483436"/>
                    </a:lnTo>
                    <a:lnTo>
                      <a:pt x="2368550" y="477868"/>
                    </a:lnTo>
                    <a:lnTo>
                      <a:pt x="2378868" y="472300"/>
                    </a:lnTo>
                    <a:lnTo>
                      <a:pt x="2390775" y="468323"/>
                    </a:lnTo>
                    <a:lnTo>
                      <a:pt x="2401887" y="465141"/>
                    </a:lnTo>
                    <a:lnTo>
                      <a:pt x="2413793" y="464346"/>
                    </a:lnTo>
                    <a:close/>
                    <a:moveTo>
                      <a:pt x="2426494" y="0"/>
                    </a:moveTo>
                    <a:lnTo>
                      <a:pt x="2452688" y="794"/>
                    </a:lnTo>
                    <a:lnTo>
                      <a:pt x="2479675" y="1589"/>
                    </a:lnTo>
                    <a:lnTo>
                      <a:pt x="2505075" y="3177"/>
                    </a:lnTo>
                    <a:lnTo>
                      <a:pt x="2532062" y="5560"/>
                    </a:lnTo>
                    <a:lnTo>
                      <a:pt x="2557462" y="8737"/>
                    </a:lnTo>
                    <a:lnTo>
                      <a:pt x="2584450" y="11914"/>
                    </a:lnTo>
                    <a:lnTo>
                      <a:pt x="2609850" y="15885"/>
                    </a:lnTo>
                    <a:lnTo>
                      <a:pt x="2634456" y="21444"/>
                    </a:lnTo>
                    <a:lnTo>
                      <a:pt x="2659856" y="26210"/>
                    </a:lnTo>
                    <a:lnTo>
                      <a:pt x="2684462" y="32563"/>
                    </a:lnTo>
                    <a:lnTo>
                      <a:pt x="2709069" y="39711"/>
                    </a:lnTo>
                    <a:lnTo>
                      <a:pt x="2733675" y="46859"/>
                    </a:lnTo>
                    <a:lnTo>
                      <a:pt x="2758281" y="54802"/>
                    </a:lnTo>
                    <a:lnTo>
                      <a:pt x="2782094" y="63538"/>
                    </a:lnTo>
                    <a:lnTo>
                      <a:pt x="2805906" y="72274"/>
                    </a:lnTo>
                    <a:lnTo>
                      <a:pt x="2828925" y="81805"/>
                    </a:lnTo>
                    <a:lnTo>
                      <a:pt x="2852738" y="92130"/>
                    </a:lnTo>
                    <a:lnTo>
                      <a:pt x="2875756" y="102455"/>
                    </a:lnTo>
                    <a:lnTo>
                      <a:pt x="2920206" y="126281"/>
                    </a:lnTo>
                    <a:lnTo>
                      <a:pt x="2963862" y="150902"/>
                    </a:lnTo>
                    <a:lnTo>
                      <a:pt x="3005931" y="177906"/>
                    </a:lnTo>
                    <a:lnTo>
                      <a:pt x="3046412" y="207292"/>
                    </a:lnTo>
                    <a:lnTo>
                      <a:pt x="3085306" y="237473"/>
                    </a:lnTo>
                    <a:lnTo>
                      <a:pt x="3123406" y="270830"/>
                    </a:lnTo>
                    <a:lnTo>
                      <a:pt x="3159125" y="304187"/>
                    </a:lnTo>
                    <a:lnTo>
                      <a:pt x="3194050" y="340721"/>
                    </a:lnTo>
                    <a:lnTo>
                      <a:pt x="3225800" y="378050"/>
                    </a:lnTo>
                    <a:lnTo>
                      <a:pt x="3257550" y="416967"/>
                    </a:lnTo>
                    <a:lnTo>
                      <a:pt x="3286919" y="458266"/>
                    </a:lnTo>
                    <a:lnTo>
                      <a:pt x="3313112" y="500360"/>
                    </a:lnTo>
                    <a:lnTo>
                      <a:pt x="3338512" y="544836"/>
                    </a:lnTo>
                    <a:lnTo>
                      <a:pt x="3361531" y="588518"/>
                    </a:lnTo>
                    <a:lnTo>
                      <a:pt x="3371850" y="612345"/>
                    </a:lnTo>
                    <a:lnTo>
                      <a:pt x="3382169" y="634583"/>
                    </a:lnTo>
                    <a:lnTo>
                      <a:pt x="3392488" y="658410"/>
                    </a:lnTo>
                    <a:lnTo>
                      <a:pt x="3400425" y="682237"/>
                    </a:lnTo>
                    <a:lnTo>
                      <a:pt x="3409950" y="705269"/>
                    </a:lnTo>
                    <a:lnTo>
                      <a:pt x="3417094" y="729890"/>
                    </a:lnTo>
                    <a:lnTo>
                      <a:pt x="3424238" y="754511"/>
                    </a:lnTo>
                    <a:lnTo>
                      <a:pt x="3431381" y="779132"/>
                    </a:lnTo>
                    <a:lnTo>
                      <a:pt x="3436938" y="803753"/>
                    </a:lnTo>
                    <a:lnTo>
                      <a:pt x="3442494" y="829962"/>
                    </a:lnTo>
                    <a:lnTo>
                      <a:pt x="3447256" y="855377"/>
                    </a:lnTo>
                    <a:lnTo>
                      <a:pt x="3451225" y="880792"/>
                    </a:lnTo>
                    <a:lnTo>
                      <a:pt x="3455988" y="907001"/>
                    </a:lnTo>
                    <a:lnTo>
                      <a:pt x="3459162" y="932416"/>
                    </a:lnTo>
                    <a:lnTo>
                      <a:pt x="3460750" y="958626"/>
                    </a:lnTo>
                    <a:lnTo>
                      <a:pt x="3463131" y="985629"/>
                    </a:lnTo>
                    <a:lnTo>
                      <a:pt x="3463925" y="1012633"/>
                    </a:lnTo>
                    <a:lnTo>
                      <a:pt x="3463925" y="1038842"/>
                    </a:lnTo>
                    <a:lnTo>
                      <a:pt x="3463131" y="1077759"/>
                    </a:lnTo>
                    <a:lnTo>
                      <a:pt x="3460750" y="1116676"/>
                    </a:lnTo>
                    <a:lnTo>
                      <a:pt x="3456781" y="1155593"/>
                    </a:lnTo>
                    <a:lnTo>
                      <a:pt x="3451225" y="1193715"/>
                    </a:lnTo>
                    <a:lnTo>
                      <a:pt x="3449638" y="1211188"/>
                    </a:lnTo>
                    <a:lnTo>
                      <a:pt x="3446462" y="1227867"/>
                    </a:lnTo>
                    <a:lnTo>
                      <a:pt x="3446462" y="1228661"/>
                    </a:lnTo>
                    <a:lnTo>
                      <a:pt x="3442494" y="1239780"/>
                    </a:lnTo>
                    <a:lnTo>
                      <a:pt x="3438525" y="1251693"/>
                    </a:lnTo>
                    <a:lnTo>
                      <a:pt x="3432969" y="1262018"/>
                    </a:lnTo>
                    <a:lnTo>
                      <a:pt x="3426619" y="1271549"/>
                    </a:lnTo>
                    <a:lnTo>
                      <a:pt x="3421062" y="1281080"/>
                    </a:lnTo>
                    <a:lnTo>
                      <a:pt x="3413919" y="1289022"/>
                    </a:lnTo>
                    <a:lnTo>
                      <a:pt x="3405188" y="1298553"/>
                    </a:lnTo>
                    <a:lnTo>
                      <a:pt x="3396456" y="1305701"/>
                    </a:lnTo>
                    <a:lnTo>
                      <a:pt x="3386931" y="1312849"/>
                    </a:lnTo>
                    <a:lnTo>
                      <a:pt x="3376612" y="1318408"/>
                    </a:lnTo>
                    <a:lnTo>
                      <a:pt x="3366294" y="1323968"/>
                    </a:lnTo>
                    <a:lnTo>
                      <a:pt x="3355181" y="1327939"/>
                    </a:lnTo>
                    <a:lnTo>
                      <a:pt x="3344069" y="1331116"/>
                    </a:lnTo>
                    <a:lnTo>
                      <a:pt x="3332956" y="1334293"/>
                    </a:lnTo>
                    <a:lnTo>
                      <a:pt x="3320256" y="1335881"/>
                    </a:lnTo>
                    <a:lnTo>
                      <a:pt x="3308350" y="1336675"/>
                    </a:lnTo>
                    <a:lnTo>
                      <a:pt x="3292475" y="1335881"/>
                    </a:lnTo>
                    <a:lnTo>
                      <a:pt x="3278981" y="1333498"/>
                    </a:lnTo>
                    <a:lnTo>
                      <a:pt x="3264694" y="1330321"/>
                    </a:lnTo>
                    <a:lnTo>
                      <a:pt x="3251994" y="1325556"/>
                    </a:lnTo>
                    <a:lnTo>
                      <a:pt x="3239294" y="1319202"/>
                    </a:lnTo>
                    <a:lnTo>
                      <a:pt x="3228181" y="1312054"/>
                    </a:lnTo>
                    <a:lnTo>
                      <a:pt x="3217069" y="1303318"/>
                    </a:lnTo>
                    <a:lnTo>
                      <a:pt x="3206750" y="1294581"/>
                    </a:lnTo>
                    <a:lnTo>
                      <a:pt x="3197225" y="1284257"/>
                    </a:lnTo>
                    <a:lnTo>
                      <a:pt x="3189288" y="1273137"/>
                    </a:lnTo>
                    <a:lnTo>
                      <a:pt x="3182144" y="1262018"/>
                    </a:lnTo>
                    <a:lnTo>
                      <a:pt x="3175794" y="1248517"/>
                    </a:lnTo>
                    <a:lnTo>
                      <a:pt x="3171031" y="1235809"/>
                    </a:lnTo>
                    <a:lnTo>
                      <a:pt x="3167856" y="1221513"/>
                    </a:lnTo>
                    <a:lnTo>
                      <a:pt x="3165475" y="1207217"/>
                    </a:lnTo>
                    <a:lnTo>
                      <a:pt x="3164681" y="1192921"/>
                    </a:lnTo>
                    <a:lnTo>
                      <a:pt x="3164681" y="1184979"/>
                    </a:lnTo>
                    <a:lnTo>
                      <a:pt x="3165475" y="1176242"/>
                    </a:lnTo>
                    <a:lnTo>
                      <a:pt x="3164681" y="1176242"/>
                    </a:lnTo>
                    <a:lnTo>
                      <a:pt x="3169444" y="1142885"/>
                    </a:lnTo>
                    <a:lnTo>
                      <a:pt x="3173412" y="1107939"/>
                    </a:lnTo>
                    <a:lnTo>
                      <a:pt x="3175794" y="1072994"/>
                    </a:lnTo>
                    <a:lnTo>
                      <a:pt x="3176588" y="1038842"/>
                    </a:lnTo>
                    <a:lnTo>
                      <a:pt x="3175794" y="999925"/>
                    </a:lnTo>
                    <a:lnTo>
                      <a:pt x="3172619" y="961803"/>
                    </a:lnTo>
                    <a:lnTo>
                      <a:pt x="3168650" y="924474"/>
                    </a:lnTo>
                    <a:lnTo>
                      <a:pt x="3161506" y="887146"/>
                    </a:lnTo>
                    <a:lnTo>
                      <a:pt x="3153569" y="851406"/>
                    </a:lnTo>
                    <a:lnTo>
                      <a:pt x="3143250" y="815666"/>
                    </a:lnTo>
                    <a:lnTo>
                      <a:pt x="3130550" y="780720"/>
                    </a:lnTo>
                    <a:lnTo>
                      <a:pt x="3117056" y="746569"/>
                    </a:lnTo>
                    <a:lnTo>
                      <a:pt x="3102769" y="712417"/>
                    </a:lnTo>
                    <a:lnTo>
                      <a:pt x="3085306" y="680648"/>
                    </a:lnTo>
                    <a:lnTo>
                      <a:pt x="3067844" y="648879"/>
                    </a:lnTo>
                    <a:lnTo>
                      <a:pt x="3048794" y="619493"/>
                    </a:lnTo>
                    <a:lnTo>
                      <a:pt x="3027362" y="589313"/>
                    </a:lnTo>
                    <a:lnTo>
                      <a:pt x="3005931" y="560721"/>
                    </a:lnTo>
                    <a:lnTo>
                      <a:pt x="2982119" y="534511"/>
                    </a:lnTo>
                    <a:lnTo>
                      <a:pt x="2956719" y="507508"/>
                    </a:lnTo>
                    <a:lnTo>
                      <a:pt x="2930525" y="482887"/>
                    </a:lnTo>
                    <a:lnTo>
                      <a:pt x="2902744" y="459060"/>
                    </a:lnTo>
                    <a:lnTo>
                      <a:pt x="2875756" y="436822"/>
                    </a:lnTo>
                    <a:lnTo>
                      <a:pt x="2845594" y="416172"/>
                    </a:lnTo>
                    <a:lnTo>
                      <a:pt x="2814638" y="395523"/>
                    </a:lnTo>
                    <a:lnTo>
                      <a:pt x="2782888" y="378050"/>
                    </a:lnTo>
                    <a:lnTo>
                      <a:pt x="2751138" y="362165"/>
                    </a:lnTo>
                    <a:lnTo>
                      <a:pt x="2717800" y="346281"/>
                    </a:lnTo>
                    <a:lnTo>
                      <a:pt x="2683669" y="332779"/>
                    </a:lnTo>
                    <a:lnTo>
                      <a:pt x="2648744" y="320866"/>
                    </a:lnTo>
                    <a:lnTo>
                      <a:pt x="2613025" y="310541"/>
                    </a:lnTo>
                    <a:lnTo>
                      <a:pt x="2577306" y="302599"/>
                    </a:lnTo>
                    <a:lnTo>
                      <a:pt x="2540000" y="296245"/>
                    </a:lnTo>
                    <a:lnTo>
                      <a:pt x="2501900" y="291480"/>
                    </a:lnTo>
                    <a:lnTo>
                      <a:pt x="2464594" y="288303"/>
                    </a:lnTo>
                    <a:lnTo>
                      <a:pt x="2426494" y="286714"/>
                    </a:lnTo>
                    <a:lnTo>
                      <a:pt x="2410619" y="286714"/>
                    </a:lnTo>
                    <a:lnTo>
                      <a:pt x="2396331" y="283537"/>
                    </a:lnTo>
                    <a:lnTo>
                      <a:pt x="2383631" y="281155"/>
                    </a:lnTo>
                    <a:lnTo>
                      <a:pt x="2370138" y="275595"/>
                    </a:lnTo>
                    <a:lnTo>
                      <a:pt x="2357438" y="269241"/>
                    </a:lnTo>
                    <a:lnTo>
                      <a:pt x="2345531" y="262093"/>
                    </a:lnTo>
                    <a:lnTo>
                      <a:pt x="2335212" y="254151"/>
                    </a:lnTo>
                    <a:lnTo>
                      <a:pt x="2324894" y="244621"/>
                    </a:lnTo>
                    <a:lnTo>
                      <a:pt x="2315369" y="234296"/>
                    </a:lnTo>
                    <a:lnTo>
                      <a:pt x="2307431" y="224765"/>
                    </a:lnTo>
                    <a:lnTo>
                      <a:pt x="2300288" y="212057"/>
                    </a:lnTo>
                    <a:lnTo>
                      <a:pt x="2293938" y="200144"/>
                    </a:lnTo>
                    <a:lnTo>
                      <a:pt x="2289175" y="186642"/>
                    </a:lnTo>
                    <a:lnTo>
                      <a:pt x="2286000" y="173141"/>
                    </a:lnTo>
                    <a:lnTo>
                      <a:pt x="2282825" y="158845"/>
                    </a:lnTo>
                    <a:lnTo>
                      <a:pt x="2282825" y="143754"/>
                    </a:lnTo>
                    <a:lnTo>
                      <a:pt x="2282825" y="128664"/>
                    </a:lnTo>
                    <a:lnTo>
                      <a:pt x="2286000" y="114368"/>
                    </a:lnTo>
                    <a:lnTo>
                      <a:pt x="2289175" y="101661"/>
                    </a:lnTo>
                    <a:lnTo>
                      <a:pt x="2293938" y="88159"/>
                    </a:lnTo>
                    <a:lnTo>
                      <a:pt x="2300288" y="75451"/>
                    </a:lnTo>
                    <a:lnTo>
                      <a:pt x="2307431" y="63538"/>
                    </a:lnTo>
                    <a:lnTo>
                      <a:pt x="2315369" y="52419"/>
                    </a:lnTo>
                    <a:lnTo>
                      <a:pt x="2324894" y="42094"/>
                    </a:lnTo>
                    <a:lnTo>
                      <a:pt x="2335212" y="32563"/>
                    </a:lnTo>
                    <a:lnTo>
                      <a:pt x="2345531" y="24621"/>
                    </a:lnTo>
                    <a:lnTo>
                      <a:pt x="2357438" y="17473"/>
                    </a:lnTo>
                    <a:lnTo>
                      <a:pt x="2370138" y="11119"/>
                    </a:lnTo>
                    <a:lnTo>
                      <a:pt x="2383631" y="7148"/>
                    </a:lnTo>
                    <a:lnTo>
                      <a:pt x="2396331" y="3177"/>
                    </a:lnTo>
                    <a:lnTo>
                      <a:pt x="2410619" y="794"/>
                    </a:lnTo>
                    <a:close/>
                  </a:path>
                </a:pathLst>
              </a:custGeom>
              <a:grpFill/>
              <a:ln>
                <a:noFill/>
              </a:ln>
            </p:spPr>
            <p:txBody>
              <a:bodyPr vert="horz" wrap="square" lIns="91440" tIns="45720" rIns="91440" bIns="45720" numCol="1" anchor="t" anchorCtr="0" compatLnSpc="1">
                <a:noAutofit/>
              </a:bodyPr>
              <a:lstStyle/>
              <a:p>
                <a:endParaRPr lang="zh-CN" altLang="en-US">
                  <a:solidFill>
                    <a:schemeClr val="accent3"/>
                  </a:solidFill>
                </a:endParaRPr>
              </a:p>
            </p:txBody>
          </p:sp>
          <p:sp>
            <p:nvSpPr>
              <p:cNvPr id="58" name="Freeform 11"/>
              <p:cNvSpPr/>
              <p:nvPr/>
            </p:nvSpPr>
            <p:spPr bwMode="auto">
              <a:xfrm>
                <a:off x="2210650" y="5497127"/>
                <a:ext cx="183408" cy="220046"/>
              </a:xfrm>
              <a:custGeom>
                <a:avLst/>
                <a:gdLst>
                  <a:gd name="T0" fmla="*/ 3120 w 3355"/>
                  <a:gd name="T1" fmla="*/ 2069 h 4024"/>
                  <a:gd name="T2" fmla="*/ 3116 w 3355"/>
                  <a:gd name="T3" fmla="*/ 1939 h 4024"/>
                  <a:gd name="T4" fmla="*/ 3162 w 3355"/>
                  <a:gd name="T5" fmla="*/ 1804 h 4024"/>
                  <a:gd name="T6" fmla="*/ 3152 w 3355"/>
                  <a:gd name="T7" fmla="*/ 1635 h 4024"/>
                  <a:gd name="T8" fmla="*/ 3060 w 3355"/>
                  <a:gd name="T9" fmla="*/ 1487 h 4024"/>
                  <a:gd name="T10" fmla="*/ 3005 w 3355"/>
                  <a:gd name="T11" fmla="*/ 1330 h 4024"/>
                  <a:gd name="T12" fmla="*/ 2992 w 3355"/>
                  <a:gd name="T13" fmla="*/ 1089 h 4024"/>
                  <a:gd name="T14" fmla="*/ 2927 w 3355"/>
                  <a:gd name="T15" fmla="*/ 843 h 4024"/>
                  <a:gd name="T16" fmla="*/ 2710 w 3355"/>
                  <a:gd name="T17" fmla="*/ 467 h 4024"/>
                  <a:gd name="T18" fmla="*/ 2328 w 3355"/>
                  <a:gd name="T19" fmla="*/ 155 h 4024"/>
                  <a:gd name="T20" fmla="*/ 2003 w 3355"/>
                  <a:gd name="T21" fmla="*/ 32 h 4024"/>
                  <a:gd name="T22" fmla="*/ 1744 w 3355"/>
                  <a:gd name="T23" fmla="*/ 0 h 4024"/>
                  <a:gd name="T24" fmla="*/ 1514 w 3355"/>
                  <a:gd name="T25" fmla="*/ 14 h 4024"/>
                  <a:gd name="T26" fmla="*/ 1266 w 3355"/>
                  <a:gd name="T27" fmla="*/ 77 h 4024"/>
                  <a:gd name="T28" fmla="*/ 840 w 3355"/>
                  <a:gd name="T29" fmla="*/ 333 h 4024"/>
                  <a:gd name="T30" fmla="*/ 543 w 3355"/>
                  <a:gd name="T31" fmla="*/ 727 h 4024"/>
                  <a:gd name="T32" fmla="*/ 448 w 3355"/>
                  <a:gd name="T33" fmla="*/ 994 h 4024"/>
                  <a:gd name="T34" fmla="*/ 416 w 3355"/>
                  <a:gd name="T35" fmla="*/ 1251 h 4024"/>
                  <a:gd name="T36" fmla="*/ 421 w 3355"/>
                  <a:gd name="T37" fmla="*/ 1493 h 4024"/>
                  <a:gd name="T38" fmla="*/ 346 w 3355"/>
                  <a:gd name="T39" fmla="*/ 1603 h 4024"/>
                  <a:gd name="T40" fmla="*/ 323 w 3355"/>
                  <a:gd name="T41" fmla="*/ 1744 h 4024"/>
                  <a:gd name="T42" fmla="*/ 364 w 3355"/>
                  <a:gd name="T43" fmla="*/ 1921 h 4024"/>
                  <a:gd name="T44" fmla="*/ 159 w 3355"/>
                  <a:gd name="T45" fmla="*/ 2209 h 4024"/>
                  <a:gd name="T46" fmla="*/ 50 w 3355"/>
                  <a:gd name="T47" fmla="*/ 2462 h 4024"/>
                  <a:gd name="T48" fmla="*/ 3 w 3355"/>
                  <a:gd name="T49" fmla="*/ 2714 h 4024"/>
                  <a:gd name="T50" fmla="*/ 13 w 3355"/>
                  <a:gd name="T51" fmla="*/ 2917 h 4024"/>
                  <a:gd name="T52" fmla="*/ 70 w 3355"/>
                  <a:gd name="T53" fmla="*/ 3039 h 4024"/>
                  <a:gd name="T54" fmla="*/ 149 w 3355"/>
                  <a:gd name="T55" fmla="*/ 3053 h 4024"/>
                  <a:gd name="T56" fmla="*/ 337 w 3355"/>
                  <a:gd name="T57" fmla="*/ 2927 h 4024"/>
                  <a:gd name="T58" fmla="*/ 469 w 3355"/>
                  <a:gd name="T59" fmla="*/ 2924 h 4024"/>
                  <a:gd name="T60" fmla="*/ 598 w 3355"/>
                  <a:gd name="T61" fmla="*/ 3212 h 4024"/>
                  <a:gd name="T62" fmla="*/ 634 w 3355"/>
                  <a:gd name="T63" fmla="*/ 3401 h 4024"/>
                  <a:gd name="T64" fmla="*/ 385 w 3355"/>
                  <a:gd name="T65" fmla="*/ 3565 h 4024"/>
                  <a:gd name="T66" fmla="*/ 328 w 3355"/>
                  <a:gd name="T67" fmla="*/ 3673 h 4024"/>
                  <a:gd name="T68" fmla="*/ 333 w 3355"/>
                  <a:gd name="T69" fmla="*/ 3778 h 4024"/>
                  <a:gd name="T70" fmla="*/ 430 w 3355"/>
                  <a:gd name="T71" fmla="*/ 3898 h 4024"/>
                  <a:gd name="T72" fmla="*/ 607 w 3355"/>
                  <a:gd name="T73" fmla="*/ 3983 h 4024"/>
                  <a:gd name="T74" fmla="*/ 844 w 3355"/>
                  <a:gd name="T75" fmla="*/ 4022 h 4024"/>
                  <a:gd name="T76" fmla="*/ 1094 w 3355"/>
                  <a:gd name="T77" fmla="*/ 4009 h 4024"/>
                  <a:gd name="T78" fmla="*/ 1439 w 3355"/>
                  <a:gd name="T79" fmla="*/ 3901 h 4024"/>
                  <a:gd name="T80" fmla="*/ 1624 w 3355"/>
                  <a:gd name="T81" fmla="*/ 3747 h 4024"/>
                  <a:gd name="T82" fmla="*/ 1848 w 3355"/>
                  <a:gd name="T83" fmla="*/ 3790 h 4024"/>
                  <a:gd name="T84" fmla="*/ 2100 w 3355"/>
                  <a:gd name="T85" fmla="*/ 3941 h 4024"/>
                  <a:gd name="T86" fmla="*/ 2394 w 3355"/>
                  <a:gd name="T87" fmla="*/ 4008 h 4024"/>
                  <a:gd name="T88" fmla="*/ 2645 w 3355"/>
                  <a:gd name="T89" fmla="*/ 4007 h 4024"/>
                  <a:gd name="T90" fmla="*/ 2855 w 3355"/>
                  <a:gd name="T91" fmla="*/ 3952 h 4024"/>
                  <a:gd name="T92" fmla="*/ 2998 w 3355"/>
                  <a:gd name="T93" fmla="*/ 3857 h 4024"/>
                  <a:gd name="T94" fmla="*/ 3052 w 3355"/>
                  <a:gd name="T95" fmla="*/ 3743 h 4024"/>
                  <a:gd name="T96" fmla="*/ 3034 w 3355"/>
                  <a:gd name="T97" fmla="*/ 3632 h 4024"/>
                  <a:gd name="T98" fmla="*/ 2899 w 3355"/>
                  <a:gd name="T99" fmla="*/ 3480 h 4024"/>
                  <a:gd name="T100" fmla="*/ 2688 w 3355"/>
                  <a:gd name="T101" fmla="*/ 3336 h 4024"/>
                  <a:gd name="T102" fmla="*/ 2856 w 3355"/>
                  <a:gd name="T103" fmla="*/ 3084 h 4024"/>
                  <a:gd name="T104" fmla="*/ 2931 w 3355"/>
                  <a:gd name="T105" fmla="*/ 2835 h 4024"/>
                  <a:gd name="T106" fmla="*/ 3123 w 3355"/>
                  <a:gd name="T107" fmla="*/ 3048 h 4024"/>
                  <a:gd name="T108" fmla="*/ 3263 w 3355"/>
                  <a:gd name="T109" fmla="*/ 3117 h 4024"/>
                  <a:gd name="T110" fmla="*/ 3312 w 3355"/>
                  <a:gd name="T111" fmla="*/ 3069 h 4024"/>
                  <a:gd name="T112" fmla="*/ 3353 w 3355"/>
                  <a:gd name="T113" fmla="*/ 2858 h 4024"/>
                  <a:gd name="T114" fmla="*/ 3331 w 3355"/>
                  <a:gd name="T115" fmla="*/ 2578 h 4024"/>
                  <a:gd name="T116" fmla="*/ 3260 w 3355"/>
                  <a:gd name="T117" fmla="*/ 2335 h 4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55" h="4024">
                    <a:moveTo>
                      <a:pt x="3260" y="2335"/>
                    </a:moveTo>
                    <a:lnTo>
                      <a:pt x="3260" y="2335"/>
                    </a:lnTo>
                    <a:lnTo>
                      <a:pt x="3240" y="2287"/>
                    </a:lnTo>
                    <a:lnTo>
                      <a:pt x="3218" y="2241"/>
                    </a:lnTo>
                    <a:lnTo>
                      <a:pt x="3194" y="2196"/>
                    </a:lnTo>
                    <a:lnTo>
                      <a:pt x="3170" y="2152"/>
                    </a:lnTo>
                    <a:lnTo>
                      <a:pt x="3145" y="2110"/>
                    </a:lnTo>
                    <a:lnTo>
                      <a:pt x="3120" y="2069"/>
                    </a:lnTo>
                    <a:lnTo>
                      <a:pt x="3094" y="2030"/>
                    </a:lnTo>
                    <a:lnTo>
                      <a:pt x="3067" y="1994"/>
                    </a:lnTo>
                    <a:lnTo>
                      <a:pt x="3067" y="1994"/>
                    </a:lnTo>
                    <a:lnTo>
                      <a:pt x="3077" y="1985"/>
                    </a:lnTo>
                    <a:lnTo>
                      <a:pt x="3087" y="1975"/>
                    </a:lnTo>
                    <a:lnTo>
                      <a:pt x="3098" y="1963"/>
                    </a:lnTo>
                    <a:lnTo>
                      <a:pt x="3107" y="1952"/>
                    </a:lnTo>
                    <a:lnTo>
                      <a:pt x="3116" y="1939"/>
                    </a:lnTo>
                    <a:lnTo>
                      <a:pt x="3123" y="1924"/>
                    </a:lnTo>
                    <a:lnTo>
                      <a:pt x="3131" y="1909"/>
                    </a:lnTo>
                    <a:lnTo>
                      <a:pt x="3138" y="1893"/>
                    </a:lnTo>
                    <a:lnTo>
                      <a:pt x="3144" y="1877"/>
                    </a:lnTo>
                    <a:lnTo>
                      <a:pt x="3151" y="1860"/>
                    </a:lnTo>
                    <a:lnTo>
                      <a:pt x="3154" y="1842"/>
                    </a:lnTo>
                    <a:lnTo>
                      <a:pt x="3158" y="1822"/>
                    </a:lnTo>
                    <a:lnTo>
                      <a:pt x="3162" y="1804"/>
                    </a:lnTo>
                    <a:lnTo>
                      <a:pt x="3165" y="1784"/>
                    </a:lnTo>
                    <a:lnTo>
                      <a:pt x="3166" y="1764"/>
                    </a:lnTo>
                    <a:lnTo>
                      <a:pt x="3166" y="1744"/>
                    </a:lnTo>
                    <a:lnTo>
                      <a:pt x="3166" y="1744"/>
                    </a:lnTo>
                    <a:lnTo>
                      <a:pt x="3165" y="1715"/>
                    </a:lnTo>
                    <a:lnTo>
                      <a:pt x="3162" y="1687"/>
                    </a:lnTo>
                    <a:lnTo>
                      <a:pt x="3158" y="1661"/>
                    </a:lnTo>
                    <a:lnTo>
                      <a:pt x="3152" y="1635"/>
                    </a:lnTo>
                    <a:lnTo>
                      <a:pt x="3145" y="1611"/>
                    </a:lnTo>
                    <a:lnTo>
                      <a:pt x="3136" y="1587"/>
                    </a:lnTo>
                    <a:lnTo>
                      <a:pt x="3126" y="1567"/>
                    </a:lnTo>
                    <a:lnTo>
                      <a:pt x="3116" y="1547"/>
                    </a:lnTo>
                    <a:lnTo>
                      <a:pt x="3103" y="1529"/>
                    </a:lnTo>
                    <a:lnTo>
                      <a:pt x="3090" y="1512"/>
                    </a:lnTo>
                    <a:lnTo>
                      <a:pt x="3076" y="1498"/>
                    </a:lnTo>
                    <a:lnTo>
                      <a:pt x="3060" y="1487"/>
                    </a:lnTo>
                    <a:lnTo>
                      <a:pt x="3043" y="1478"/>
                    </a:lnTo>
                    <a:lnTo>
                      <a:pt x="3027" y="1470"/>
                    </a:lnTo>
                    <a:lnTo>
                      <a:pt x="3010" y="1466"/>
                    </a:lnTo>
                    <a:lnTo>
                      <a:pt x="2992" y="1465"/>
                    </a:lnTo>
                    <a:lnTo>
                      <a:pt x="2992" y="1465"/>
                    </a:lnTo>
                    <a:lnTo>
                      <a:pt x="2998" y="1419"/>
                    </a:lnTo>
                    <a:lnTo>
                      <a:pt x="3002" y="1375"/>
                    </a:lnTo>
                    <a:lnTo>
                      <a:pt x="3005" y="1330"/>
                    </a:lnTo>
                    <a:lnTo>
                      <a:pt x="3006" y="1285"/>
                    </a:lnTo>
                    <a:lnTo>
                      <a:pt x="3006" y="1285"/>
                    </a:lnTo>
                    <a:lnTo>
                      <a:pt x="3006" y="1251"/>
                    </a:lnTo>
                    <a:lnTo>
                      <a:pt x="3005" y="1219"/>
                    </a:lnTo>
                    <a:lnTo>
                      <a:pt x="3002" y="1186"/>
                    </a:lnTo>
                    <a:lnTo>
                      <a:pt x="2999" y="1153"/>
                    </a:lnTo>
                    <a:lnTo>
                      <a:pt x="2996" y="1121"/>
                    </a:lnTo>
                    <a:lnTo>
                      <a:pt x="2992" y="1089"/>
                    </a:lnTo>
                    <a:lnTo>
                      <a:pt x="2986" y="1058"/>
                    </a:lnTo>
                    <a:lnTo>
                      <a:pt x="2980" y="1025"/>
                    </a:lnTo>
                    <a:lnTo>
                      <a:pt x="2974" y="994"/>
                    </a:lnTo>
                    <a:lnTo>
                      <a:pt x="2966" y="963"/>
                    </a:lnTo>
                    <a:lnTo>
                      <a:pt x="2957" y="932"/>
                    </a:lnTo>
                    <a:lnTo>
                      <a:pt x="2948" y="903"/>
                    </a:lnTo>
                    <a:lnTo>
                      <a:pt x="2939" y="873"/>
                    </a:lnTo>
                    <a:lnTo>
                      <a:pt x="2927" y="843"/>
                    </a:lnTo>
                    <a:lnTo>
                      <a:pt x="2917" y="814"/>
                    </a:lnTo>
                    <a:lnTo>
                      <a:pt x="2904" y="784"/>
                    </a:lnTo>
                    <a:lnTo>
                      <a:pt x="2878" y="727"/>
                    </a:lnTo>
                    <a:lnTo>
                      <a:pt x="2850" y="671"/>
                    </a:lnTo>
                    <a:lnTo>
                      <a:pt x="2819" y="618"/>
                    </a:lnTo>
                    <a:lnTo>
                      <a:pt x="2785" y="566"/>
                    </a:lnTo>
                    <a:lnTo>
                      <a:pt x="2749" y="515"/>
                    </a:lnTo>
                    <a:lnTo>
                      <a:pt x="2710" y="467"/>
                    </a:lnTo>
                    <a:lnTo>
                      <a:pt x="2670" y="421"/>
                    </a:lnTo>
                    <a:lnTo>
                      <a:pt x="2626" y="376"/>
                    </a:lnTo>
                    <a:lnTo>
                      <a:pt x="2582" y="333"/>
                    </a:lnTo>
                    <a:lnTo>
                      <a:pt x="2534" y="293"/>
                    </a:lnTo>
                    <a:lnTo>
                      <a:pt x="2485" y="254"/>
                    </a:lnTo>
                    <a:lnTo>
                      <a:pt x="2435" y="218"/>
                    </a:lnTo>
                    <a:lnTo>
                      <a:pt x="2382" y="186"/>
                    </a:lnTo>
                    <a:lnTo>
                      <a:pt x="2328" y="155"/>
                    </a:lnTo>
                    <a:lnTo>
                      <a:pt x="2272" y="126"/>
                    </a:lnTo>
                    <a:lnTo>
                      <a:pt x="2215" y="101"/>
                    </a:lnTo>
                    <a:lnTo>
                      <a:pt x="2156" y="77"/>
                    </a:lnTo>
                    <a:lnTo>
                      <a:pt x="2126" y="67"/>
                    </a:lnTo>
                    <a:lnTo>
                      <a:pt x="2095" y="57"/>
                    </a:lnTo>
                    <a:lnTo>
                      <a:pt x="2065" y="48"/>
                    </a:lnTo>
                    <a:lnTo>
                      <a:pt x="2034" y="40"/>
                    </a:lnTo>
                    <a:lnTo>
                      <a:pt x="2003" y="32"/>
                    </a:lnTo>
                    <a:lnTo>
                      <a:pt x="1971" y="26"/>
                    </a:lnTo>
                    <a:lnTo>
                      <a:pt x="1940" y="19"/>
                    </a:lnTo>
                    <a:lnTo>
                      <a:pt x="1908" y="14"/>
                    </a:lnTo>
                    <a:lnTo>
                      <a:pt x="1876" y="9"/>
                    </a:lnTo>
                    <a:lnTo>
                      <a:pt x="1843" y="6"/>
                    </a:lnTo>
                    <a:lnTo>
                      <a:pt x="1810" y="2"/>
                    </a:lnTo>
                    <a:lnTo>
                      <a:pt x="1777" y="1"/>
                    </a:lnTo>
                    <a:lnTo>
                      <a:pt x="1744" y="0"/>
                    </a:lnTo>
                    <a:lnTo>
                      <a:pt x="1710" y="0"/>
                    </a:lnTo>
                    <a:lnTo>
                      <a:pt x="1710" y="0"/>
                    </a:lnTo>
                    <a:lnTo>
                      <a:pt x="1677" y="0"/>
                    </a:lnTo>
                    <a:lnTo>
                      <a:pt x="1644" y="1"/>
                    </a:lnTo>
                    <a:lnTo>
                      <a:pt x="1611" y="2"/>
                    </a:lnTo>
                    <a:lnTo>
                      <a:pt x="1578" y="6"/>
                    </a:lnTo>
                    <a:lnTo>
                      <a:pt x="1546" y="9"/>
                    </a:lnTo>
                    <a:lnTo>
                      <a:pt x="1514" y="14"/>
                    </a:lnTo>
                    <a:lnTo>
                      <a:pt x="1482" y="19"/>
                    </a:lnTo>
                    <a:lnTo>
                      <a:pt x="1449" y="26"/>
                    </a:lnTo>
                    <a:lnTo>
                      <a:pt x="1418" y="32"/>
                    </a:lnTo>
                    <a:lnTo>
                      <a:pt x="1387" y="40"/>
                    </a:lnTo>
                    <a:lnTo>
                      <a:pt x="1356" y="48"/>
                    </a:lnTo>
                    <a:lnTo>
                      <a:pt x="1325" y="57"/>
                    </a:lnTo>
                    <a:lnTo>
                      <a:pt x="1296" y="67"/>
                    </a:lnTo>
                    <a:lnTo>
                      <a:pt x="1266" y="77"/>
                    </a:lnTo>
                    <a:lnTo>
                      <a:pt x="1206" y="101"/>
                    </a:lnTo>
                    <a:lnTo>
                      <a:pt x="1150" y="126"/>
                    </a:lnTo>
                    <a:lnTo>
                      <a:pt x="1093" y="155"/>
                    </a:lnTo>
                    <a:lnTo>
                      <a:pt x="1039" y="186"/>
                    </a:lnTo>
                    <a:lnTo>
                      <a:pt x="987" y="218"/>
                    </a:lnTo>
                    <a:lnTo>
                      <a:pt x="935" y="254"/>
                    </a:lnTo>
                    <a:lnTo>
                      <a:pt x="886" y="293"/>
                    </a:lnTo>
                    <a:lnTo>
                      <a:pt x="840" y="333"/>
                    </a:lnTo>
                    <a:lnTo>
                      <a:pt x="794" y="376"/>
                    </a:lnTo>
                    <a:lnTo>
                      <a:pt x="752" y="421"/>
                    </a:lnTo>
                    <a:lnTo>
                      <a:pt x="712" y="467"/>
                    </a:lnTo>
                    <a:lnTo>
                      <a:pt x="673" y="515"/>
                    </a:lnTo>
                    <a:lnTo>
                      <a:pt x="637" y="566"/>
                    </a:lnTo>
                    <a:lnTo>
                      <a:pt x="603" y="618"/>
                    </a:lnTo>
                    <a:lnTo>
                      <a:pt x="572" y="671"/>
                    </a:lnTo>
                    <a:lnTo>
                      <a:pt x="543" y="727"/>
                    </a:lnTo>
                    <a:lnTo>
                      <a:pt x="517" y="784"/>
                    </a:lnTo>
                    <a:lnTo>
                      <a:pt x="505" y="814"/>
                    </a:lnTo>
                    <a:lnTo>
                      <a:pt x="493" y="843"/>
                    </a:lnTo>
                    <a:lnTo>
                      <a:pt x="483" y="873"/>
                    </a:lnTo>
                    <a:lnTo>
                      <a:pt x="474" y="903"/>
                    </a:lnTo>
                    <a:lnTo>
                      <a:pt x="465" y="932"/>
                    </a:lnTo>
                    <a:lnTo>
                      <a:pt x="456" y="963"/>
                    </a:lnTo>
                    <a:lnTo>
                      <a:pt x="448" y="994"/>
                    </a:lnTo>
                    <a:lnTo>
                      <a:pt x="442" y="1025"/>
                    </a:lnTo>
                    <a:lnTo>
                      <a:pt x="435" y="1058"/>
                    </a:lnTo>
                    <a:lnTo>
                      <a:pt x="430" y="1089"/>
                    </a:lnTo>
                    <a:lnTo>
                      <a:pt x="426" y="1121"/>
                    </a:lnTo>
                    <a:lnTo>
                      <a:pt x="422" y="1153"/>
                    </a:lnTo>
                    <a:lnTo>
                      <a:pt x="419" y="1186"/>
                    </a:lnTo>
                    <a:lnTo>
                      <a:pt x="417" y="1219"/>
                    </a:lnTo>
                    <a:lnTo>
                      <a:pt x="416" y="1251"/>
                    </a:lnTo>
                    <a:lnTo>
                      <a:pt x="416" y="1285"/>
                    </a:lnTo>
                    <a:lnTo>
                      <a:pt x="416" y="1285"/>
                    </a:lnTo>
                    <a:lnTo>
                      <a:pt x="416" y="1335"/>
                    </a:lnTo>
                    <a:lnTo>
                      <a:pt x="420" y="1386"/>
                    </a:lnTo>
                    <a:lnTo>
                      <a:pt x="425" y="1435"/>
                    </a:lnTo>
                    <a:lnTo>
                      <a:pt x="433" y="1485"/>
                    </a:lnTo>
                    <a:lnTo>
                      <a:pt x="433" y="1485"/>
                    </a:lnTo>
                    <a:lnTo>
                      <a:pt x="421" y="1493"/>
                    </a:lnTo>
                    <a:lnTo>
                      <a:pt x="409" y="1503"/>
                    </a:lnTo>
                    <a:lnTo>
                      <a:pt x="399" y="1514"/>
                    </a:lnTo>
                    <a:lnTo>
                      <a:pt x="389" y="1527"/>
                    </a:lnTo>
                    <a:lnTo>
                      <a:pt x="378" y="1540"/>
                    </a:lnTo>
                    <a:lnTo>
                      <a:pt x="369" y="1554"/>
                    </a:lnTo>
                    <a:lnTo>
                      <a:pt x="362" y="1569"/>
                    </a:lnTo>
                    <a:lnTo>
                      <a:pt x="354" y="1586"/>
                    </a:lnTo>
                    <a:lnTo>
                      <a:pt x="346" y="1603"/>
                    </a:lnTo>
                    <a:lnTo>
                      <a:pt x="341" y="1621"/>
                    </a:lnTo>
                    <a:lnTo>
                      <a:pt x="336" y="1640"/>
                    </a:lnTo>
                    <a:lnTo>
                      <a:pt x="331" y="1660"/>
                    </a:lnTo>
                    <a:lnTo>
                      <a:pt x="328" y="1679"/>
                    </a:lnTo>
                    <a:lnTo>
                      <a:pt x="326" y="1700"/>
                    </a:lnTo>
                    <a:lnTo>
                      <a:pt x="323" y="1722"/>
                    </a:lnTo>
                    <a:lnTo>
                      <a:pt x="323" y="1744"/>
                    </a:lnTo>
                    <a:lnTo>
                      <a:pt x="323" y="1744"/>
                    </a:lnTo>
                    <a:lnTo>
                      <a:pt x="324" y="1768"/>
                    </a:lnTo>
                    <a:lnTo>
                      <a:pt x="326" y="1793"/>
                    </a:lnTo>
                    <a:lnTo>
                      <a:pt x="329" y="1816"/>
                    </a:lnTo>
                    <a:lnTo>
                      <a:pt x="333" y="1839"/>
                    </a:lnTo>
                    <a:lnTo>
                      <a:pt x="340" y="1861"/>
                    </a:lnTo>
                    <a:lnTo>
                      <a:pt x="346" y="1882"/>
                    </a:lnTo>
                    <a:lnTo>
                      <a:pt x="355" y="1901"/>
                    </a:lnTo>
                    <a:lnTo>
                      <a:pt x="364" y="1921"/>
                    </a:lnTo>
                    <a:lnTo>
                      <a:pt x="364" y="1921"/>
                    </a:lnTo>
                    <a:lnTo>
                      <a:pt x="333" y="1955"/>
                    </a:lnTo>
                    <a:lnTo>
                      <a:pt x="302" y="1993"/>
                    </a:lnTo>
                    <a:lnTo>
                      <a:pt x="271" y="2032"/>
                    </a:lnTo>
                    <a:lnTo>
                      <a:pt x="242" y="2073"/>
                    </a:lnTo>
                    <a:lnTo>
                      <a:pt x="213" y="2117"/>
                    </a:lnTo>
                    <a:lnTo>
                      <a:pt x="185" y="2162"/>
                    </a:lnTo>
                    <a:lnTo>
                      <a:pt x="159" y="2209"/>
                    </a:lnTo>
                    <a:lnTo>
                      <a:pt x="133" y="2258"/>
                    </a:lnTo>
                    <a:lnTo>
                      <a:pt x="133" y="2258"/>
                    </a:lnTo>
                    <a:lnTo>
                      <a:pt x="116" y="2293"/>
                    </a:lnTo>
                    <a:lnTo>
                      <a:pt x="101" y="2326"/>
                    </a:lnTo>
                    <a:lnTo>
                      <a:pt x="87" y="2361"/>
                    </a:lnTo>
                    <a:lnTo>
                      <a:pt x="74" y="2395"/>
                    </a:lnTo>
                    <a:lnTo>
                      <a:pt x="62" y="2428"/>
                    </a:lnTo>
                    <a:lnTo>
                      <a:pt x="50" y="2462"/>
                    </a:lnTo>
                    <a:lnTo>
                      <a:pt x="41" y="2495"/>
                    </a:lnTo>
                    <a:lnTo>
                      <a:pt x="32" y="2528"/>
                    </a:lnTo>
                    <a:lnTo>
                      <a:pt x="25" y="2560"/>
                    </a:lnTo>
                    <a:lnTo>
                      <a:pt x="18" y="2592"/>
                    </a:lnTo>
                    <a:lnTo>
                      <a:pt x="13" y="2623"/>
                    </a:lnTo>
                    <a:lnTo>
                      <a:pt x="9" y="2654"/>
                    </a:lnTo>
                    <a:lnTo>
                      <a:pt x="5" y="2685"/>
                    </a:lnTo>
                    <a:lnTo>
                      <a:pt x="3" y="2714"/>
                    </a:lnTo>
                    <a:lnTo>
                      <a:pt x="0" y="2743"/>
                    </a:lnTo>
                    <a:lnTo>
                      <a:pt x="0" y="2771"/>
                    </a:lnTo>
                    <a:lnTo>
                      <a:pt x="0" y="2798"/>
                    </a:lnTo>
                    <a:lnTo>
                      <a:pt x="1" y="2824"/>
                    </a:lnTo>
                    <a:lnTo>
                      <a:pt x="3" y="2848"/>
                    </a:lnTo>
                    <a:lnTo>
                      <a:pt x="5" y="2873"/>
                    </a:lnTo>
                    <a:lnTo>
                      <a:pt x="8" y="2895"/>
                    </a:lnTo>
                    <a:lnTo>
                      <a:pt x="13" y="2917"/>
                    </a:lnTo>
                    <a:lnTo>
                      <a:pt x="17" y="2937"/>
                    </a:lnTo>
                    <a:lnTo>
                      <a:pt x="23" y="2955"/>
                    </a:lnTo>
                    <a:lnTo>
                      <a:pt x="28" y="2973"/>
                    </a:lnTo>
                    <a:lnTo>
                      <a:pt x="36" y="2990"/>
                    </a:lnTo>
                    <a:lnTo>
                      <a:pt x="43" y="3004"/>
                    </a:lnTo>
                    <a:lnTo>
                      <a:pt x="52" y="3017"/>
                    </a:lnTo>
                    <a:lnTo>
                      <a:pt x="59" y="3029"/>
                    </a:lnTo>
                    <a:lnTo>
                      <a:pt x="70" y="3039"/>
                    </a:lnTo>
                    <a:lnTo>
                      <a:pt x="79" y="3047"/>
                    </a:lnTo>
                    <a:lnTo>
                      <a:pt x="89" y="3055"/>
                    </a:lnTo>
                    <a:lnTo>
                      <a:pt x="89" y="3055"/>
                    </a:lnTo>
                    <a:lnTo>
                      <a:pt x="96" y="3056"/>
                    </a:lnTo>
                    <a:lnTo>
                      <a:pt x="102" y="3059"/>
                    </a:lnTo>
                    <a:lnTo>
                      <a:pt x="115" y="3060"/>
                    </a:lnTo>
                    <a:lnTo>
                      <a:pt x="132" y="3059"/>
                    </a:lnTo>
                    <a:lnTo>
                      <a:pt x="149" y="3053"/>
                    </a:lnTo>
                    <a:lnTo>
                      <a:pt x="168" y="3047"/>
                    </a:lnTo>
                    <a:lnTo>
                      <a:pt x="189" y="3037"/>
                    </a:lnTo>
                    <a:lnTo>
                      <a:pt x="212" y="3025"/>
                    </a:lnTo>
                    <a:lnTo>
                      <a:pt x="235" y="3010"/>
                    </a:lnTo>
                    <a:lnTo>
                      <a:pt x="260" y="2993"/>
                    </a:lnTo>
                    <a:lnTo>
                      <a:pt x="284" y="2973"/>
                    </a:lnTo>
                    <a:lnTo>
                      <a:pt x="310" y="2950"/>
                    </a:lnTo>
                    <a:lnTo>
                      <a:pt x="337" y="2927"/>
                    </a:lnTo>
                    <a:lnTo>
                      <a:pt x="364" y="2900"/>
                    </a:lnTo>
                    <a:lnTo>
                      <a:pt x="391" y="2871"/>
                    </a:lnTo>
                    <a:lnTo>
                      <a:pt x="420" y="2840"/>
                    </a:lnTo>
                    <a:lnTo>
                      <a:pt x="448" y="2807"/>
                    </a:lnTo>
                    <a:lnTo>
                      <a:pt x="448" y="2807"/>
                    </a:lnTo>
                    <a:lnTo>
                      <a:pt x="453" y="2847"/>
                    </a:lnTo>
                    <a:lnTo>
                      <a:pt x="460" y="2886"/>
                    </a:lnTo>
                    <a:lnTo>
                      <a:pt x="469" y="2924"/>
                    </a:lnTo>
                    <a:lnTo>
                      <a:pt x="479" y="2963"/>
                    </a:lnTo>
                    <a:lnTo>
                      <a:pt x="492" y="3000"/>
                    </a:lnTo>
                    <a:lnTo>
                      <a:pt x="505" y="3037"/>
                    </a:lnTo>
                    <a:lnTo>
                      <a:pt x="521" y="3074"/>
                    </a:lnTo>
                    <a:lnTo>
                      <a:pt x="539" y="3109"/>
                    </a:lnTo>
                    <a:lnTo>
                      <a:pt x="557" y="3144"/>
                    </a:lnTo>
                    <a:lnTo>
                      <a:pt x="576" y="3179"/>
                    </a:lnTo>
                    <a:lnTo>
                      <a:pt x="598" y="3212"/>
                    </a:lnTo>
                    <a:lnTo>
                      <a:pt x="621" y="3246"/>
                    </a:lnTo>
                    <a:lnTo>
                      <a:pt x="645" y="3278"/>
                    </a:lnTo>
                    <a:lnTo>
                      <a:pt x="670" y="3309"/>
                    </a:lnTo>
                    <a:lnTo>
                      <a:pt x="698" y="3339"/>
                    </a:lnTo>
                    <a:lnTo>
                      <a:pt x="726" y="3369"/>
                    </a:lnTo>
                    <a:lnTo>
                      <a:pt x="726" y="3369"/>
                    </a:lnTo>
                    <a:lnTo>
                      <a:pt x="679" y="3384"/>
                    </a:lnTo>
                    <a:lnTo>
                      <a:pt x="634" y="3401"/>
                    </a:lnTo>
                    <a:lnTo>
                      <a:pt x="593" y="3419"/>
                    </a:lnTo>
                    <a:lnTo>
                      <a:pt x="553" y="3438"/>
                    </a:lnTo>
                    <a:lnTo>
                      <a:pt x="515" y="3459"/>
                    </a:lnTo>
                    <a:lnTo>
                      <a:pt x="482" y="3481"/>
                    </a:lnTo>
                    <a:lnTo>
                      <a:pt x="450" y="3504"/>
                    </a:lnTo>
                    <a:lnTo>
                      <a:pt x="421" y="3528"/>
                    </a:lnTo>
                    <a:lnTo>
                      <a:pt x="397" y="3553"/>
                    </a:lnTo>
                    <a:lnTo>
                      <a:pt x="385" y="3565"/>
                    </a:lnTo>
                    <a:lnTo>
                      <a:pt x="375" y="3578"/>
                    </a:lnTo>
                    <a:lnTo>
                      <a:pt x="366" y="3592"/>
                    </a:lnTo>
                    <a:lnTo>
                      <a:pt x="357" y="3605"/>
                    </a:lnTo>
                    <a:lnTo>
                      <a:pt x="349" y="3618"/>
                    </a:lnTo>
                    <a:lnTo>
                      <a:pt x="342" y="3632"/>
                    </a:lnTo>
                    <a:lnTo>
                      <a:pt x="337" y="3645"/>
                    </a:lnTo>
                    <a:lnTo>
                      <a:pt x="332" y="3659"/>
                    </a:lnTo>
                    <a:lnTo>
                      <a:pt x="328" y="3673"/>
                    </a:lnTo>
                    <a:lnTo>
                      <a:pt x="326" y="3686"/>
                    </a:lnTo>
                    <a:lnTo>
                      <a:pt x="324" y="3701"/>
                    </a:lnTo>
                    <a:lnTo>
                      <a:pt x="323" y="3715"/>
                    </a:lnTo>
                    <a:lnTo>
                      <a:pt x="323" y="3729"/>
                    </a:lnTo>
                    <a:lnTo>
                      <a:pt x="326" y="3743"/>
                    </a:lnTo>
                    <a:lnTo>
                      <a:pt x="326" y="3743"/>
                    </a:lnTo>
                    <a:lnTo>
                      <a:pt x="328" y="3761"/>
                    </a:lnTo>
                    <a:lnTo>
                      <a:pt x="333" y="3778"/>
                    </a:lnTo>
                    <a:lnTo>
                      <a:pt x="341" y="3795"/>
                    </a:lnTo>
                    <a:lnTo>
                      <a:pt x="349" y="3812"/>
                    </a:lnTo>
                    <a:lnTo>
                      <a:pt x="359" y="3827"/>
                    </a:lnTo>
                    <a:lnTo>
                      <a:pt x="371" y="3843"/>
                    </a:lnTo>
                    <a:lnTo>
                      <a:pt x="384" y="3857"/>
                    </a:lnTo>
                    <a:lnTo>
                      <a:pt x="398" y="3871"/>
                    </a:lnTo>
                    <a:lnTo>
                      <a:pt x="413" y="3885"/>
                    </a:lnTo>
                    <a:lnTo>
                      <a:pt x="430" y="3898"/>
                    </a:lnTo>
                    <a:lnTo>
                      <a:pt x="448" y="3911"/>
                    </a:lnTo>
                    <a:lnTo>
                      <a:pt x="468" y="3924"/>
                    </a:lnTo>
                    <a:lnTo>
                      <a:pt x="488" y="3936"/>
                    </a:lnTo>
                    <a:lnTo>
                      <a:pt x="510" y="3946"/>
                    </a:lnTo>
                    <a:lnTo>
                      <a:pt x="533" y="3956"/>
                    </a:lnTo>
                    <a:lnTo>
                      <a:pt x="557" y="3965"/>
                    </a:lnTo>
                    <a:lnTo>
                      <a:pt x="581" y="3974"/>
                    </a:lnTo>
                    <a:lnTo>
                      <a:pt x="607" y="3983"/>
                    </a:lnTo>
                    <a:lnTo>
                      <a:pt x="634" y="3990"/>
                    </a:lnTo>
                    <a:lnTo>
                      <a:pt x="661" y="3998"/>
                    </a:lnTo>
                    <a:lnTo>
                      <a:pt x="691" y="4003"/>
                    </a:lnTo>
                    <a:lnTo>
                      <a:pt x="719" y="4008"/>
                    </a:lnTo>
                    <a:lnTo>
                      <a:pt x="749" y="4013"/>
                    </a:lnTo>
                    <a:lnTo>
                      <a:pt x="780" y="4017"/>
                    </a:lnTo>
                    <a:lnTo>
                      <a:pt x="811" y="4020"/>
                    </a:lnTo>
                    <a:lnTo>
                      <a:pt x="844" y="4022"/>
                    </a:lnTo>
                    <a:lnTo>
                      <a:pt x="876" y="4024"/>
                    </a:lnTo>
                    <a:lnTo>
                      <a:pt x="908" y="4024"/>
                    </a:lnTo>
                    <a:lnTo>
                      <a:pt x="942" y="4022"/>
                    </a:lnTo>
                    <a:lnTo>
                      <a:pt x="975" y="4021"/>
                    </a:lnTo>
                    <a:lnTo>
                      <a:pt x="1010" y="4018"/>
                    </a:lnTo>
                    <a:lnTo>
                      <a:pt x="1045" y="4016"/>
                    </a:lnTo>
                    <a:lnTo>
                      <a:pt x="1045" y="4016"/>
                    </a:lnTo>
                    <a:lnTo>
                      <a:pt x="1094" y="4009"/>
                    </a:lnTo>
                    <a:lnTo>
                      <a:pt x="1143" y="4002"/>
                    </a:lnTo>
                    <a:lnTo>
                      <a:pt x="1191" y="3991"/>
                    </a:lnTo>
                    <a:lnTo>
                      <a:pt x="1237" y="3980"/>
                    </a:lnTo>
                    <a:lnTo>
                      <a:pt x="1281" y="3967"/>
                    </a:lnTo>
                    <a:lnTo>
                      <a:pt x="1324" y="3952"/>
                    </a:lnTo>
                    <a:lnTo>
                      <a:pt x="1364" y="3937"/>
                    </a:lnTo>
                    <a:lnTo>
                      <a:pt x="1403" y="3919"/>
                    </a:lnTo>
                    <a:lnTo>
                      <a:pt x="1439" y="3901"/>
                    </a:lnTo>
                    <a:lnTo>
                      <a:pt x="1474" y="3881"/>
                    </a:lnTo>
                    <a:lnTo>
                      <a:pt x="1505" y="3861"/>
                    </a:lnTo>
                    <a:lnTo>
                      <a:pt x="1535" y="3840"/>
                    </a:lnTo>
                    <a:lnTo>
                      <a:pt x="1560" y="3818"/>
                    </a:lnTo>
                    <a:lnTo>
                      <a:pt x="1585" y="3795"/>
                    </a:lnTo>
                    <a:lnTo>
                      <a:pt x="1606" y="3772"/>
                    </a:lnTo>
                    <a:lnTo>
                      <a:pt x="1624" y="3747"/>
                    </a:lnTo>
                    <a:lnTo>
                      <a:pt x="1624" y="3747"/>
                    </a:lnTo>
                    <a:lnTo>
                      <a:pt x="1657" y="3748"/>
                    </a:lnTo>
                    <a:lnTo>
                      <a:pt x="1691" y="3750"/>
                    </a:lnTo>
                    <a:lnTo>
                      <a:pt x="1691" y="3750"/>
                    </a:lnTo>
                    <a:lnTo>
                      <a:pt x="1750" y="3748"/>
                    </a:lnTo>
                    <a:lnTo>
                      <a:pt x="1808" y="3745"/>
                    </a:lnTo>
                    <a:lnTo>
                      <a:pt x="1808" y="3745"/>
                    </a:lnTo>
                    <a:lnTo>
                      <a:pt x="1828" y="3768"/>
                    </a:lnTo>
                    <a:lnTo>
                      <a:pt x="1848" y="3790"/>
                    </a:lnTo>
                    <a:lnTo>
                      <a:pt x="1873" y="3812"/>
                    </a:lnTo>
                    <a:lnTo>
                      <a:pt x="1899" y="3834"/>
                    </a:lnTo>
                    <a:lnTo>
                      <a:pt x="1927" y="3854"/>
                    </a:lnTo>
                    <a:lnTo>
                      <a:pt x="1958" y="3874"/>
                    </a:lnTo>
                    <a:lnTo>
                      <a:pt x="1991" y="3892"/>
                    </a:lnTo>
                    <a:lnTo>
                      <a:pt x="2025" y="3910"/>
                    </a:lnTo>
                    <a:lnTo>
                      <a:pt x="2063" y="3925"/>
                    </a:lnTo>
                    <a:lnTo>
                      <a:pt x="2100" y="3941"/>
                    </a:lnTo>
                    <a:lnTo>
                      <a:pt x="2140" y="3955"/>
                    </a:lnTo>
                    <a:lnTo>
                      <a:pt x="2182" y="3968"/>
                    </a:lnTo>
                    <a:lnTo>
                      <a:pt x="2224" y="3980"/>
                    </a:lnTo>
                    <a:lnTo>
                      <a:pt x="2268" y="3989"/>
                    </a:lnTo>
                    <a:lnTo>
                      <a:pt x="2315" y="3998"/>
                    </a:lnTo>
                    <a:lnTo>
                      <a:pt x="2361" y="4004"/>
                    </a:lnTo>
                    <a:lnTo>
                      <a:pt x="2361" y="4004"/>
                    </a:lnTo>
                    <a:lnTo>
                      <a:pt x="2394" y="4008"/>
                    </a:lnTo>
                    <a:lnTo>
                      <a:pt x="2427" y="4011"/>
                    </a:lnTo>
                    <a:lnTo>
                      <a:pt x="2459" y="4013"/>
                    </a:lnTo>
                    <a:lnTo>
                      <a:pt x="2492" y="4014"/>
                    </a:lnTo>
                    <a:lnTo>
                      <a:pt x="2524" y="4014"/>
                    </a:lnTo>
                    <a:lnTo>
                      <a:pt x="2555" y="4013"/>
                    </a:lnTo>
                    <a:lnTo>
                      <a:pt x="2586" y="4012"/>
                    </a:lnTo>
                    <a:lnTo>
                      <a:pt x="2617" y="4009"/>
                    </a:lnTo>
                    <a:lnTo>
                      <a:pt x="2645" y="4007"/>
                    </a:lnTo>
                    <a:lnTo>
                      <a:pt x="2675" y="4003"/>
                    </a:lnTo>
                    <a:lnTo>
                      <a:pt x="2704" y="3998"/>
                    </a:lnTo>
                    <a:lnTo>
                      <a:pt x="2731" y="3993"/>
                    </a:lnTo>
                    <a:lnTo>
                      <a:pt x="2758" y="3986"/>
                    </a:lnTo>
                    <a:lnTo>
                      <a:pt x="2784" y="3978"/>
                    </a:lnTo>
                    <a:lnTo>
                      <a:pt x="2808" y="3971"/>
                    </a:lnTo>
                    <a:lnTo>
                      <a:pt x="2831" y="3962"/>
                    </a:lnTo>
                    <a:lnTo>
                      <a:pt x="2855" y="3952"/>
                    </a:lnTo>
                    <a:lnTo>
                      <a:pt x="2877" y="3943"/>
                    </a:lnTo>
                    <a:lnTo>
                      <a:pt x="2897" y="3933"/>
                    </a:lnTo>
                    <a:lnTo>
                      <a:pt x="2918" y="3921"/>
                    </a:lnTo>
                    <a:lnTo>
                      <a:pt x="2936" y="3910"/>
                    </a:lnTo>
                    <a:lnTo>
                      <a:pt x="2954" y="3897"/>
                    </a:lnTo>
                    <a:lnTo>
                      <a:pt x="2970" y="3884"/>
                    </a:lnTo>
                    <a:lnTo>
                      <a:pt x="2985" y="3871"/>
                    </a:lnTo>
                    <a:lnTo>
                      <a:pt x="2998" y="3857"/>
                    </a:lnTo>
                    <a:lnTo>
                      <a:pt x="3011" y="3841"/>
                    </a:lnTo>
                    <a:lnTo>
                      <a:pt x="3021" y="3826"/>
                    </a:lnTo>
                    <a:lnTo>
                      <a:pt x="3030" y="3810"/>
                    </a:lnTo>
                    <a:lnTo>
                      <a:pt x="3038" y="3795"/>
                    </a:lnTo>
                    <a:lnTo>
                      <a:pt x="3045" y="3778"/>
                    </a:lnTo>
                    <a:lnTo>
                      <a:pt x="3050" y="3761"/>
                    </a:lnTo>
                    <a:lnTo>
                      <a:pt x="3052" y="3743"/>
                    </a:lnTo>
                    <a:lnTo>
                      <a:pt x="3052" y="3743"/>
                    </a:lnTo>
                    <a:lnTo>
                      <a:pt x="3054" y="3729"/>
                    </a:lnTo>
                    <a:lnTo>
                      <a:pt x="3054" y="3715"/>
                    </a:lnTo>
                    <a:lnTo>
                      <a:pt x="3054" y="3701"/>
                    </a:lnTo>
                    <a:lnTo>
                      <a:pt x="3051" y="3688"/>
                    </a:lnTo>
                    <a:lnTo>
                      <a:pt x="3048" y="3673"/>
                    </a:lnTo>
                    <a:lnTo>
                      <a:pt x="3045" y="3659"/>
                    </a:lnTo>
                    <a:lnTo>
                      <a:pt x="3039" y="3645"/>
                    </a:lnTo>
                    <a:lnTo>
                      <a:pt x="3034" y="3632"/>
                    </a:lnTo>
                    <a:lnTo>
                      <a:pt x="3028" y="3618"/>
                    </a:lnTo>
                    <a:lnTo>
                      <a:pt x="3020" y="3605"/>
                    </a:lnTo>
                    <a:lnTo>
                      <a:pt x="3011" y="3592"/>
                    </a:lnTo>
                    <a:lnTo>
                      <a:pt x="3002" y="3578"/>
                    </a:lnTo>
                    <a:lnTo>
                      <a:pt x="2981" y="3552"/>
                    </a:lnTo>
                    <a:lnTo>
                      <a:pt x="2957" y="3528"/>
                    </a:lnTo>
                    <a:lnTo>
                      <a:pt x="2928" y="3503"/>
                    </a:lnTo>
                    <a:lnTo>
                      <a:pt x="2899" y="3480"/>
                    </a:lnTo>
                    <a:lnTo>
                      <a:pt x="2865" y="3456"/>
                    </a:lnTo>
                    <a:lnTo>
                      <a:pt x="2829" y="3436"/>
                    </a:lnTo>
                    <a:lnTo>
                      <a:pt x="2790" y="3415"/>
                    </a:lnTo>
                    <a:lnTo>
                      <a:pt x="2750" y="3397"/>
                    </a:lnTo>
                    <a:lnTo>
                      <a:pt x="2707" y="3380"/>
                    </a:lnTo>
                    <a:lnTo>
                      <a:pt x="2662" y="3363"/>
                    </a:lnTo>
                    <a:lnTo>
                      <a:pt x="2662" y="3363"/>
                    </a:lnTo>
                    <a:lnTo>
                      <a:pt x="2688" y="3336"/>
                    </a:lnTo>
                    <a:lnTo>
                      <a:pt x="2714" y="3307"/>
                    </a:lnTo>
                    <a:lnTo>
                      <a:pt x="2738" y="3277"/>
                    </a:lnTo>
                    <a:lnTo>
                      <a:pt x="2760" y="3247"/>
                    </a:lnTo>
                    <a:lnTo>
                      <a:pt x="2782" y="3216"/>
                    </a:lnTo>
                    <a:lnTo>
                      <a:pt x="2803" y="3184"/>
                    </a:lnTo>
                    <a:lnTo>
                      <a:pt x="2822" y="3152"/>
                    </a:lnTo>
                    <a:lnTo>
                      <a:pt x="2841" y="3118"/>
                    </a:lnTo>
                    <a:lnTo>
                      <a:pt x="2856" y="3084"/>
                    </a:lnTo>
                    <a:lnTo>
                      <a:pt x="2872" y="3051"/>
                    </a:lnTo>
                    <a:lnTo>
                      <a:pt x="2884" y="3016"/>
                    </a:lnTo>
                    <a:lnTo>
                      <a:pt x="2897" y="2981"/>
                    </a:lnTo>
                    <a:lnTo>
                      <a:pt x="2908" y="2945"/>
                    </a:lnTo>
                    <a:lnTo>
                      <a:pt x="2917" y="2909"/>
                    </a:lnTo>
                    <a:lnTo>
                      <a:pt x="2924" y="2871"/>
                    </a:lnTo>
                    <a:lnTo>
                      <a:pt x="2931" y="2835"/>
                    </a:lnTo>
                    <a:lnTo>
                      <a:pt x="2931" y="2835"/>
                    </a:lnTo>
                    <a:lnTo>
                      <a:pt x="2955" y="2867"/>
                    </a:lnTo>
                    <a:lnTo>
                      <a:pt x="2981" y="2900"/>
                    </a:lnTo>
                    <a:lnTo>
                      <a:pt x="3006" y="2929"/>
                    </a:lnTo>
                    <a:lnTo>
                      <a:pt x="3030" y="2957"/>
                    </a:lnTo>
                    <a:lnTo>
                      <a:pt x="3054" y="2984"/>
                    </a:lnTo>
                    <a:lnTo>
                      <a:pt x="3078" y="3007"/>
                    </a:lnTo>
                    <a:lnTo>
                      <a:pt x="3101" y="3029"/>
                    </a:lnTo>
                    <a:lnTo>
                      <a:pt x="3123" y="3048"/>
                    </a:lnTo>
                    <a:lnTo>
                      <a:pt x="3145" y="3066"/>
                    </a:lnTo>
                    <a:lnTo>
                      <a:pt x="3166" y="3082"/>
                    </a:lnTo>
                    <a:lnTo>
                      <a:pt x="3187" y="3093"/>
                    </a:lnTo>
                    <a:lnTo>
                      <a:pt x="3205" y="3104"/>
                    </a:lnTo>
                    <a:lnTo>
                      <a:pt x="3223" y="3112"/>
                    </a:lnTo>
                    <a:lnTo>
                      <a:pt x="3240" y="3115"/>
                    </a:lnTo>
                    <a:lnTo>
                      <a:pt x="3255" y="3117"/>
                    </a:lnTo>
                    <a:lnTo>
                      <a:pt x="3263" y="3117"/>
                    </a:lnTo>
                    <a:lnTo>
                      <a:pt x="3269" y="3115"/>
                    </a:lnTo>
                    <a:lnTo>
                      <a:pt x="3269" y="3115"/>
                    </a:lnTo>
                    <a:lnTo>
                      <a:pt x="3277" y="3113"/>
                    </a:lnTo>
                    <a:lnTo>
                      <a:pt x="3285" y="3108"/>
                    </a:lnTo>
                    <a:lnTo>
                      <a:pt x="3293" y="3101"/>
                    </a:lnTo>
                    <a:lnTo>
                      <a:pt x="3299" y="3092"/>
                    </a:lnTo>
                    <a:lnTo>
                      <a:pt x="3306" y="3082"/>
                    </a:lnTo>
                    <a:lnTo>
                      <a:pt x="3312" y="3069"/>
                    </a:lnTo>
                    <a:lnTo>
                      <a:pt x="3318" y="3055"/>
                    </a:lnTo>
                    <a:lnTo>
                      <a:pt x="3325" y="3039"/>
                    </a:lnTo>
                    <a:lnTo>
                      <a:pt x="3330" y="3021"/>
                    </a:lnTo>
                    <a:lnTo>
                      <a:pt x="3335" y="3002"/>
                    </a:lnTo>
                    <a:lnTo>
                      <a:pt x="3339" y="2981"/>
                    </a:lnTo>
                    <a:lnTo>
                      <a:pt x="3343" y="2959"/>
                    </a:lnTo>
                    <a:lnTo>
                      <a:pt x="3349" y="2911"/>
                    </a:lnTo>
                    <a:lnTo>
                      <a:pt x="3353" y="2858"/>
                    </a:lnTo>
                    <a:lnTo>
                      <a:pt x="3355" y="2802"/>
                    </a:lnTo>
                    <a:lnTo>
                      <a:pt x="3353" y="2772"/>
                    </a:lnTo>
                    <a:lnTo>
                      <a:pt x="3352" y="2742"/>
                    </a:lnTo>
                    <a:lnTo>
                      <a:pt x="3349" y="2710"/>
                    </a:lnTo>
                    <a:lnTo>
                      <a:pt x="3347" y="2678"/>
                    </a:lnTo>
                    <a:lnTo>
                      <a:pt x="3343" y="2645"/>
                    </a:lnTo>
                    <a:lnTo>
                      <a:pt x="3338" y="2612"/>
                    </a:lnTo>
                    <a:lnTo>
                      <a:pt x="3331" y="2578"/>
                    </a:lnTo>
                    <a:lnTo>
                      <a:pt x="3325" y="2544"/>
                    </a:lnTo>
                    <a:lnTo>
                      <a:pt x="3316" y="2510"/>
                    </a:lnTo>
                    <a:lnTo>
                      <a:pt x="3307" y="2476"/>
                    </a:lnTo>
                    <a:lnTo>
                      <a:pt x="3298" y="2441"/>
                    </a:lnTo>
                    <a:lnTo>
                      <a:pt x="3286" y="2406"/>
                    </a:lnTo>
                    <a:lnTo>
                      <a:pt x="3273" y="2370"/>
                    </a:lnTo>
                    <a:lnTo>
                      <a:pt x="3260" y="2335"/>
                    </a:lnTo>
                    <a:lnTo>
                      <a:pt x="3260" y="2335"/>
                    </a:lnTo>
                    <a:close/>
                  </a:path>
                </a:pathLst>
              </a:custGeom>
              <a:grpFill/>
              <a:ln>
                <a:noFill/>
              </a:ln>
            </p:spPr>
            <p:txBody>
              <a:bodyPr vert="horz" wrap="square" lIns="91440" tIns="45720" rIns="91440" bIns="45720" numCol="1" anchor="t" anchorCtr="0" compatLnSpc="1"/>
              <a:lstStyle/>
              <a:p>
                <a:endParaRPr lang="zh-CN" altLang="en-US">
                  <a:solidFill>
                    <a:schemeClr val="accent3"/>
                  </a:solidFill>
                </a:endParaRPr>
              </a:p>
            </p:txBody>
          </p:sp>
          <p:sp>
            <p:nvSpPr>
              <p:cNvPr id="61" name="任意多边形 60"/>
              <p:cNvSpPr/>
              <p:nvPr/>
            </p:nvSpPr>
            <p:spPr bwMode="auto">
              <a:xfrm>
                <a:off x="2539471" y="5496690"/>
                <a:ext cx="268933" cy="220811"/>
              </a:xfrm>
              <a:custGeom>
                <a:avLst/>
                <a:gdLst>
                  <a:gd name="connsiteX0" fmla="*/ 3133724 w 3903662"/>
                  <a:gd name="connsiteY0" fmla="*/ 1558926 h 3205164"/>
                  <a:gd name="connsiteX1" fmla="*/ 3117849 w 3903662"/>
                  <a:gd name="connsiteY1" fmla="*/ 1559722 h 3205164"/>
                  <a:gd name="connsiteX2" fmla="*/ 3101181 w 3903662"/>
                  <a:gd name="connsiteY2" fmla="*/ 1562109 h 3205164"/>
                  <a:gd name="connsiteX3" fmla="*/ 3084512 w 3903662"/>
                  <a:gd name="connsiteY3" fmla="*/ 1566088 h 3205164"/>
                  <a:gd name="connsiteX4" fmla="*/ 3070224 w 3903662"/>
                  <a:gd name="connsiteY4" fmla="*/ 1570862 h 3205164"/>
                  <a:gd name="connsiteX5" fmla="*/ 3055937 w 3903662"/>
                  <a:gd name="connsiteY5" fmla="*/ 1578024 h 3205164"/>
                  <a:gd name="connsiteX6" fmla="*/ 3041649 w 3903662"/>
                  <a:gd name="connsiteY6" fmla="*/ 1586776 h 3205164"/>
                  <a:gd name="connsiteX7" fmla="*/ 3029743 w 3903662"/>
                  <a:gd name="connsiteY7" fmla="*/ 1595529 h 3205164"/>
                  <a:gd name="connsiteX8" fmla="*/ 3017043 w 3903662"/>
                  <a:gd name="connsiteY8" fmla="*/ 1605874 h 3205164"/>
                  <a:gd name="connsiteX9" fmla="*/ 3006724 w 3903662"/>
                  <a:gd name="connsiteY9" fmla="*/ 1617014 h 3205164"/>
                  <a:gd name="connsiteX10" fmla="*/ 2997993 w 3903662"/>
                  <a:gd name="connsiteY10" fmla="*/ 1629745 h 3205164"/>
                  <a:gd name="connsiteX11" fmla="*/ 2989262 w 3903662"/>
                  <a:gd name="connsiteY11" fmla="*/ 1643273 h 3205164"/>
                  <a:gd name="connsiteX12" fmla="*/ 2982118 w 3903662"/>
                  <a:gd name="connsiteY12" fmla="*/ 1656004 h 3205164"/>
                  <a:gd name="connsiteX13" fmla="*/ 2975768 w 3903662"/>
                  <a:gd name="connsiteY13" fmla="*/ 1671918 h 3205164"/>
                  <a:gd name="connsiteX14" fmla="*/ 2971799 w 3903662"/>
                  <a:gd name="connsiteY14" fmla="*/ 1687037 h 3205164"/>
                  <a:gd name="connsiteX15" fmla="*/ 2970212 w 3903662"/>
                  <a:gd name="connsiteY15" fmla="*/ 1702951 h 3205164"/>
                  <a:gd name="connsiteX16" fmla="*/ 2968624 w 3903662"/>
                  <a:gd name="connsiteY16" fmla="*/ 1718866 h 3205164"/>
                  <a:gd name="connsiteX17" fmla="*/ 2970212 w 3903662"/>
                  <a:gd name="connsiteY17" fmla="*/ 1735576 h 3205164"/>
                  <a:gd name="connsiteX18" fmla="*/ 2971799 w 3903662"/>
                  <a:gd name="connsiteY18" fmla="*/ 1750694 h 3205164"/>
                  <a:gd name="connsiteX19" fmla="*/ 2975768 w 3903662"/>
                  <a:gd name="connsiteY19" fmla="*/ 1766609 h 3205164"/>
                  <a:gd name="connsiteX20" fmla="*/ 2982118 w 3903662"/>
                  <a:gd name="connsiteY20" fmla="*/ 1781727 h 3205164"/>
                  <a:gd name="connsiteX21" fmla="*/ 2989262 w 3903662"/>
                  <a:gd name="connsiteY21" fmla="*/ 1796050 h 3205164"/>
                  <a:gd name="connsiteX22" fmla="*/ 2997993 w 3903662"/>
                  <a:gd name="connsiteY22" fmla="*/ 1808782 h 3205164"/>
                  <a:gd name="connsiteX23" fmla="*/ 3006724 w 3903662"/>
                  <a:gd name="connsiteY23" fmla="*/ 1820718 h 3205164"/>
                  <a:gd name="connsiteX24" fmla="*/ 3017043 w 3903662"/>
                  <a:gd name="connsiteY24" fmla="*/ 1833449 h 3205164"/>
                  <a:gd name="connsiteX25" fmla="*/ 3029743 w 3903662"/>
                  <a:gd name="connsiteY25" fmla="*/ 1843794 h 3205164"/>
                  <a:gd name="connsiteX26" fmla="*/ 3041649 w 3903662"/>
                  <a:gd name="connsiteY26" fmla="*/ 1852547 h 3205164"/>
                  <a:gd name="connsiteX27" fmla="*/ 3055937 w 3903662"/>
                  <a:gd name="connsiteY27" fmla="*/ 1859708 h 3205164"/>
                  <a:gd name="connsiteX28" fmla="*/ 3070224 w 3903662"/>
                  <a:gd name="connsiteY28" fmla="*/ 1866869 h 3205164"/>
                  <a:gd name="connsiteX29" fmla="*/ 3084512 w 3903662"/>
                  <a:gd name="connsiteY29" fmla="*/ 1872440 h 3205164"/>
                  <a:gd name="connsiteX30" fmla="*/ 3101181 w 3903662"/>
                  <a:gd name="connsiteY30" fmla="*/ 1876418 h 3205164"/>
                  <a:gd name="connsiteX31" fmla="*/ 3117849 w 3903662"/>
                  <a:gd name="connsiteY31" fmla="*/ 1879601 h 3205164"/>
                  <a:gd name="connsiteX32" fmla="*/ 3133724 w 3903662"/>
                  <a:gd name="connsiteY32" fmla="*/ 1879601 h 3205164"/>
                  <a:gd name="connsiteX33" fmla="*/ 3151187 w 3903662"/>
                  <a:gd name="connsiteY33" fmla="*/ 1879601 h 3205164"/>
                  <a:gd name="connsiteX34" fmla="*/ 3167856 w 3903662"/>
                  <a:gd name="connsiteY34" fmla="*/ 1876418 h 3205164"/>
                  <a:gd name="connsiteX35" fmla="*/ 3184525 w 3903662"/>
                  <a:gd name="connsiteY35" fmla="*/ 1872440 h 3205164"/>
                  <a:gd name="connsiteX36" fmla="*/ 3198812 w 3903662"/>
                  <a:gd name="connsiteY36" fmla="*/ 1866869 h 3205164"/>
                  <a:gd name="connsiteX37" fmla="*/ 3213100 w 3903662"/>
                  <a:gd name="connsiteY37" fmla="*/ 1859708 h 3205164"/>
                  <a:gd name="connsiteX38" fmla="*/ 3227387 w 3903662"/>
                  <a:gd name="connsiteY38" fmla="*/ 1852547 h 3205164"/>
                  <a:gd name="connsiteX39" fmla="*/ 3239293 w 3903662"/>
                  <a:gd name="connsiteY39" fmla="*/ 1843794 h 3205164"/>
                  <a:gd name="connsiteX40" fmla="*/ 3251993 w 3903662"/>
                  <a:gd name="connsiteY40" fmla="*/ 1833449 h 3205164"/>
                  <a:gd name="connsiteX41" fmla="*/ 3262312 w 3903662"/>
                  <a:gd name="connsiteY41" fmla="*/ 1820718 h 3205164"/>
                  <a:gd name="connsiteX42" fmla="*/ 3271043 w 3903662"/>
                  <a:gd name="connsiteY42" fmla="*/ 1808782 h 3205164"/>
                  <a:gd name="connsiteX43" fmla="*/ 3279775 w 3903662"/>
                  <a:gd name="connsiteY43" fmla="*/ 1796050 h 3205164"/>
                  <a:gd name="connsiteX44" fmla="*/ 3286918 w 3903662"/>
                  <a:gd name="connsiteY44" fmla="*/ 1781727 h 3205164"/>
                  <a:gd name="connsiteX45" fmla="*/ 3293268 w 3903662"/>
                  <a:gd name="connsiteY45" fmla="*/ 1766609 h 3205164"/>
                  <a:gd name="connsiteX46" fmla="*/ 3297237 w 3903662"/>
                  <a:gd name="connsiteY46" fmla="*/ 1750694 h 3205164"/>
                  <a:gd name="connsiteX47" fmla="*/ 3298825 w 3903662"/>
                  <a:gd name="connsiteY47" fmla="*/ 1735576 h 3205164"/>
                  <a:gd name="connsiteX48" fmla="*/ 3300412 w 3903662"/>
                  <a:gd name="connsiteY48" fmla="*/ 1718866 h 3205164"/>
                  <a:gd name="connsiteX49" fmla="*/ 3298825 w 3903662"/>
                  <a:gd name="connsiteY49" fmla="*/ 1702951 h 3205164"/>
                  <a:gd name="connsiteX50" fmla="*/ 3297237 w 3903662"/>
                  <a:gd name="connsiteY50" fmla="*/ 1687037 h 3205164"/>
                  <a:gd name="connsiteX51" fmla="*/ 3293268 w 3903662"/>
                  <a:gd name="connsiteY51" fmla="*/ 1671918 h 3205164"/>
                  <a:gd name="connsiteX52" fmla="*/ 3286918 w 3903662"/>
                  <a:gd name="connsiteY52" fmla="*/ 1656004 h 3205164"/>
                  <a:gd name="connsiteX53" fmla="*/ 3279775 w 3903662"/>
                  <a:gd name="connsiteY53" fmla="*/ 1643273 h 3205164"/>
                  <a:gd name="connsiteX54" fmla="*/ 3271043 w 3903662"/>
                  <a:gd name="connsiteY54" fmla="*/ 1629745 h 3205164"/>
                  <a:gd name="connsiteX55" fmla="*/ 3262312 w 3903662"/>
                  <a:gd name="connsiteY55" fmla="*/ 1617014 h 3205164"/>
                  <a:gd name="connsiteX56" fmla="*/ 3251993 w 3903662"/>
                  <a:gd name="connsiteY56" fmla="*/ 1605874 h 3205164"/>
                  <a:gd name="connsiteX57" fmla="*/ 3239293 w 3903662"/>
                  <a:gd name="connsiteY57" fmla="*/ 1595529 h 3205164"/>
                  <a:gd name="connsiteX58" fmla="*/ 3227387 w 3903662"/>
                  <a:gd name="connsiteY58" fmla="*/ 1586776 h 3205164"/>
                  <a:gd name="connsiteX59" fmla="*/ 3213100 w 3903662"/>
                  <a:gd name="connsiteY59" fmla="*/ 1578024 h 3205164"/>
                  <a:gd name="connsiteX60" fmla="*/ 3198812 w 3903662"/>
                  <a:gd name="connsiteY60" fmla="*/ 1570862 h 3205164"/>
                  <a:gd name="connsiteX61" fmla="*/ 3184525 w 3903662"/>
                  <a:gd name="connsiteY61" fmla="*/ 1566088 h 3205164"/>
                  <a:gd name="connsiteX62" fmla="*/ 3167856 w 3903662"/>
                  <a:gd name="connsiteY62" fmla="*/ 1562109 h 3205164"/>
                  <a:gd name="connsiteX63" fmla="*/ 3151187 w 3903662"/>
                  <a:gd name="connsiteY63" fmla="*/ 1559722 h 3205164"/>
                  <a:gd name="connsiteX64" fmla="*/ 2314179 w 3903662"/>
                  <a:gd name="connsiteY64" fmla="*/ 1558926 h 3205164"/>
                  <a:gd name="connsiteX65" fmla="*/ 2296675 w 3903662"/>
                  <a:gd name="connsiteY65" fmla="*/ 1559722 h 3205164"/>
                  <a:gd name="connsiteX66" fmla="*/ 2280762 w 3903662"/>
                  <a:gd name="connsiteY66" fmla="*/ 1562109 h 3205164"/>
                  <a:gd name="connsiteX67" fmla="*/ 2264848 w 3903662"/>
                  <a:gd name="connsiteY67" fmla="*/ 1566088 h 3205164"/>
                  <a:gd name="connsiteX68" fmla="*/ 2249731 w 3903662"/>
                  <a:gd name="connsiteY68" fmla="*/ 1570862 h 3205164"/>
                  <a:gd name="connsiteX69" fmla="*/ 2235409 w 3903662"/>
                  <a:gd name="connsiteY69" fmla="*/ 1578024 h 3205164"/>
                  <a:gd name="connsiteX70" fmla="*/ 2221883 w 3903662"/>
                  <a:gd name="connsiteY70" fmla="*/ 1586776 h 3205164"/>
                  <a:gd name="connsiteX71" fmla="*/ 2208357 w 3903662"/>
                  <a:gd name="connsiteY71" fmla="*/ 1595529 h 3205164"/>
                  <a:gd name="connsiteX72" fmla="*/ 2197218 w 3903662"/>
                  <a:gd name="connsiteY72" fmla="*/ 1605874 h 3205164"/>
                  <a:gd name="connsiteX73" fmla="*/ 2186079 w 3903662"/>
                  <a:gd name="connsiteY73" fmla="*/ 1617014 h 3205164"/>
                  <a:gd name="connsiteX74" fmla="*/ 2176531 w 3903662"/>
                  <a:gd name="connsiteY74" fmla="*/ 1629745 h 3205164"/>
                  <a:gd name="connsiteX75" fmla="*/ 2168574 w 3903662"/>
                  <a:gd name="connsiteY75" fmla="*/ 1643273 h 3205164"/>
                  <a:gd name="connsiteX76" fmla="*/ 2161413 w 3903662"/>
                  <a:gd name="connsiteY76" fmla="*/ 1656004 h 3205164"/>
                  <a:gd name="connsiteX77" fmla="*/ 2155844 w 3903662"/>
                  <a:gd name="connsiteY77" fmla="*/ 1671918 h 3205164"/>
                  <a:gd name="connsiteX78" fmla="*/ 2151866 w 3903662"/>
                  <a:gd name="connsiteY78" fmla="*/ 1687037 h 3205164"/>
                  <a:gd name="connsiteX79" fmla="*/ 2148683 w 3903662"/>
                  <a:gd name="connsiteY79" fmla="*/ 1702951 h 3205164"/>
                  <a:gd name="connsiteX80" fmla="*/ 2147887 w 3903662"/>
                  <a:gd name="connsiteY80" fmla="*/ 1718866 h 3205164"/>
                  <a:gd name="connsiteX81" fmla="*/ 2148683 w 3903662"/>
                  <a:gd name="connsiteY81" fmla="*/ 1735576 h 3205164"/>
                  <a:gd name="connsiteX82" fmla="*/ 2151866 w 3903662"/>
                  <a:gd name="connsiteY82" fmla="*/ 1750694 h 3205164"/>
                  <a:gd name="connsiteX83" fmla="*/ 2155844 w 3903662"/>
                  <a:gd name="connsiteY83" fmla="*/ 1766609 h 3205164"/>
                  <a:gd name="connsiteX84" fmla="*/ 2161413 w 3903662"/>
                  <a:gd name="connsiteY84" fmla="*/ 1781727 h 3205164"/>
                  <a:gd name="connsiteX85" fmla="*/ 2168574 w 3903662"/>
                  <a:gd name="connsiteY85" fmla="*/ 1796050 h 3205164"/>
                  <a:gd name="connsiteX86" fmla="*/ 2176531 w 3903662"/>
                  <a:gd name="connsiteY86" fmla="*/ 1808782 h 3205164"/>
                  <a:gd name="connsiteX87" fmla="*/ 2186079 w 3903662"/>
                  <a:gd name="connsiteY87" fmla="*/ 1820718 h 3205164"/>
                  <a:gd name="connsiteX88" fmla="*/ 2197218 w 3903662"/>
                  <a:gd name="connsiteY88" fmla="*/ 1833449 h 3205164"/>
                  <a:gd name="connsiteX89" fmla="*/ 2208357 w 3903662"/>
                  <a:gd name="connsiteY89" fmla="*/ 1843794 h 3205164"/>
                  <a:gd name="connsiteX90" fmla="*/ 2221883 w 3903662"/>
                  <a:gd name="connsiteY90" fmla="*/ 1852547 h 3205164"/>
                  <a:gd name="connsiteX91" fmla="*/ 2235409 w 3903662"/>
                  <a:gd name="connsiteY91" fmla="*/ 1859708 h 3205164"/>
                  <a:gd name="connsiteX92" fmla="*/ 2249731 w 3903662"/>
                  <a:gd name="connsiteY92" fmla="*/ 1866869 h 3205164"/>
                  <a:gd name="connsiteX93" fmla="*/ 2264848 w 3903662"/>
                  <a:gd name="connsiteY93" fmla="*/ 1872440 h 3205164"/>
                  <a:gd name="connsiteX94" fmla="*/ 2280762 w 3903662"/>
                  <a:gd name="connsiteY94" fmla="*/ 1876418 h 3205164"/>
                  <a:gd name="connsiteX95" fmla="*/ 2296675 w 3903662"/>
                  <a:gd name="connsiteY95" fmla="*/ 1879601 h 3205164"/>
                  <a:gd name="connsiteX96" fmla="*/ 2314179 w 3903662"/>
                  <a:gd name="connsiteY96" fmla="*/ 1879601 h 3205164"/>
                  <a:gd name="connsiteX97" fmla="*/ 2330888 w 3903662"/>
                  <a:gd name="connsiteY97" fmla="*/ 1879601 h 3205164"/>
                  <a:gd name="connsiteX98" fmla="*/ 2347597 w 3903662"/>
                  <a:gd name="connsiteY98" fmla="*/ 1876418 h 3205164"/>
                  <a:gd name="connsiteX99" fmla="*/ 2363510 w 3903662"/>
                  <a:gd name="connsiteY99" fmla="*/ 1872440 h 3205164"/>
                  <a:gd name="connsiteX100" fmla="*/ 2379423 w 3903662"/>
                  <a:gd name="connsiteY100" fmla="*/ 1866869 h 3205164"/>
                  <a:gd name="connsiteX101" fmla="*/ 2393745 w 3903662"/>
                  <a:gd name="connsiteY101" fmla="*/ 1859708 h 3205164"/>
                  <a:gd name="connsiteX102" fmla="*/ 2406475 w 3903662"/>
                  <a:gd name="connsiteY102" fmla="*/ 1852547 h 3205164"/>
                  <a:gd name="connsiteX103" fmla="*/ 2419205 w 3903662"/>
                  <a:gd name="connsiteY103" fmla="*/ 1843794 h 3205164"/>
                  <a:gd name="connsiteX104" fmla="*/ 2431140 w 3903662"/>
                  <a:gd name="connsiteY104" fmla="*/ 1833449 h 3205164"/>
                  <a:gd name="connsiteX105" fmla="*/ 2441484 w 3903662"/>
                  <a:gd name="connsiteY105" fmla="*/ 1820718 h 3205164"/>
                  <a:gd name="connsiteX106" fmla="*/ 2451827 w 3903662"/>
                  <a:gd name="connsiteY106" fmla="*/ 1808782 h 3205164"/>
                  <a:gd name="connsiteX107" fmla="*/ 2460580 w 3903662"/>
                  <a:gd name="connsiteY107" fmla="*/ 1796050 h 3205164"/>
                  <a:gd name="connsiteX108" fmla="*/ 2467740 w 3903662"/>
                  <a:gd name="connsiteY108" fmla="*/ 1781727 h 3205164"/>
                  <a:gd name="connsiteX109" fmla="*/ 2472514 w 3903662"/>
                  <a:gd name="connsiteY109" fmla="*/ 1766609 h 3205164"/>
                  <a:gd name="connsiteX110" fmla="*/ 2476493 w 3903662"/>
                  <a:gd name="connsiteY110" fmla="*/ 1750694 h 3205164"/>
                  <a:gd name="connsiteX111" fmla="*/ 2478880 w 3903662"/>
                  <a:gd name="connsiteY111" fmla="*/ 1735576 h 3205164"/>
                  <a:gd name="connsiteX112" fmla="*/ 2479675 w 3903662"/>
                  <a:gd name="connsiteY112" fmla="*/ 1718866 h 3205164"/>
                  <a:gd name="connsiteX113" fmla="*/ 2478880 w 3903662"/>
                  <a:gd name="connsiteY113" fmla="*/ 1702951 h 3205164"/>
                  <a:gd name="connsiteX114" fmla="*/ 2476493 w 3903662"/>
                  <a:gd name="connsiteY114" fmla="*/ 1687037 h 3205164"/>
                  <a:gd name="connsiteX115" fmla="*/ 2472514 w 3903662"/>
                  <a:gd name="connsiteY115" fmla="*/ 1671918 h 3205164"/>
                  <a:gd name="connsiteX116" fmla="*/ 2467740 w 3903662"/>
                  <a:gd name="connsiteY116" fmla="*/ 1656004 h 3205164"/>
                  <a:gd name="connsiteX117" fmla="*/ 2460580 w 3903662"/>
                  <a:gd name="connsiteY117" fmla="*/ 1643273 h 3205164"/>
                  <a:gd name="connsiteX118" fmla="*/ 2451827 w 3903662"/>
                  <a:gd name="connsiteY118" fmla="*/ 1629745 h 3205164"/>
                  <a:gd name="connsiteX119" fmla="*/ 2441484 w 3903662"/>
                  <a:gd name="connsiteY119" fmla="*/ 1617014 h 3205164"/>
                  <a:gd name="connsiteX120" fmla="*/ 2431140 w 3903662"/>
                  <a:gd name="connsiteY120" fmla="*/ 1605874 h 3205164"/>
                  <a:gd name="connsiteX121" fmla="*/ 2419205 w 3903662"/>
                  <a:gd name="connsiteY121" fmla="*/ 1595529 h 3205164"/>
                  <a:gd name="connsiteX122" fmla="*/ 2406475 w 3903662"/>
                  <a:gd name="connsiteY122" fmla="*/ 1586776 h 3205164"/>
                  <a:gd name="connsiteX123" fmla="*/ 2393745 w 3903662"/>
                  <a:gd name="connsiteY123" fmla="*/ 1578024 h 3205164"/>
                  <a:gd name="connsiteX124" fmla="*/ 2379423 w 3903662"/>
                  <a:gd name="connsiteY124" fmla="*/ 1570862 h 3205164"/>
                  <a:gd name="connsiteX125" fmla="*/ 2363510 w 3903662"/>
                  <a:gd name="connsiteY125" fmla="*/ 1566088 h 3205164"/>
                  <a:gd name="connsiteX126" fmla="*/ 2347597 w 3903662"/>
                  <a:gd name="connsiteY126" fmla="*/ 1562109 h 3205164"/>
                  <a:gd name="connsiteX127" fmla="*/ 2330888 w 3903662"/>
                  <a:gd name="connsiteY127" fmla="*/ 1559722 h 3205164"/>
                  <a:gd name="connsiteX128" fmla="*/ 2694781 w 3903662"/>
                  <a:gd name="connsiteY128" fmla="*/ 1073151 h 3205164"/>
                  <a:gd name="connsiteX129" fmla="*/ 2725737 w 3903662"/>
                  <a:gd name="connsiteY129" fmla="*/ 1073151 h 3205164"/>
                  <a:gd name="connsiteX130" fmla="*/ 2755106 w 3903662"/>
                  <a:gd name="connsiteY130" fmla="*/ 1073151 h 3205164"/>
                  <a:gd name="connsiteX131" fmla="*/ 2786062 w 3903662"/>
                  <a:gd name="connsiteY131" fmla="*/ 1074739 h 3205164"/>
                  <a:gd name="connsiteX132" fmla="*/ 2816224 w 3903662"/>
                  <a:gd name="connsiteY132" fmla="*/ 1076326 h 3205164"/>
                  <a:gd name="connsiteX133" fmla="*/ 2845593 w 3903662"/>
                  <a:gd name="connsiteY133" fmla="*/ 1078708 h 3205164"/>
                  <a:gd name="connsiteX134" fmla="*/ 2874962 w 3903662"/>
                  <a:gd name="connsiteY134" fmla="*/ 1081883 h 3205164"/>
                  <a:gd name="connsiteX135" fmla="*/ 2905124 w 3903662"/>
                  <a:gd name="connsiteY135" fmla="*/ 1085058 h 3205164"/>
                  <a:gd name="connsiteX136" fmla="*/ 2933699 w 3903662"/>
                  <a:gd name="connsiteY136" fmla="*/ 1089026 h 3205164"/>
                  <a:gd name="connsiteX137" fmla="*/ 2962274 w 3903662"/>
                  <a:gd name="connsiteY137" fmla="*/ 1092995 h 3205164"/>
                  <a:gd name="connsiteX138" fmla="*/ 2990849 w 3903662"/>
                  <a:gd name="connsiteY138" fmla="*/ 1099345 h 3205164"/>
                  <a:gd name="connsiteX139" fmla="*/ 3020218 w 3903662"/>
                  <a:gd name="connsiteY139" fmla="*/ 1104108 h 3205164"/>
                  <a:gd name="connsiteX140" fmla="*/ 3074987 w 3903662"/>
                  <a:gd name="connsiteY140" fmla="*/ 1117601 h 3205164"/>
                  <a:gd name="connsiteX141" fmla="*/ 3130550 w 3903662"/>
                  <a:gd name="connsiteY141" fmla="*/ 1132683 h 3205164"/>
                  <a:gd name="connsiteX142" fmla="*/ 3183731 w 3903662"/>
                  <a:gd name="connsiteY142" fmla="*/ 1150145 h 3205164"/>
                  <a:gd name="connsiteX143" fmla="*/ 3236118 w 3903662"/>
                  <a:gd name="connsiteY143" fmla="*/ 1170783 h 3205164"/>
                  <a:gd name="connsiteX144" fmla="*/ 3287712 w 3903662"/>
                  <a:gd name="connsiteY144" fmla="*/ 1192214 h 3205164"/>
                  <a:gd name="connsiteX145" fmla="*/ 3336925 w 3903662"/>
                  <a:gd name="connsiteY145" fmla="*/ 1216026 h 3205164"/>
                  <a:gd name="connsiteX146" fmla="*/ 3383756 w 3903662"/>
                  <a:gd name="connsiteY146" fmla="*/ 1241426 h 3205164"/>
                  <a:gd name="connsiteX147" fmla="*/ 3429793 w 3903662"/>
                  <a:gd name="connsiteY147" fmla="*/ 1269208 h 3205164"/>
                  <a:gd name="connsiteX148" fmla="*/ 3475037 w 3903662"/>
                  <a:gd name="connsiteY148" fmla="*/ 1297783 h 3205164"/>
                  <a:gd name="connsiteX149" fmla="*/ 3517106 w 3903662"/>
                  <a:gd name="connsiteY149" fmla="*/ 1329533 h 3205164"/>
                  <a:gd name="connsiteX150" fmla="*/ 3558381 w 3903662"/>
                  <a:gd name="connsiteY150" fmla="*/ 1361283 h 3205164"/>
                  <a:gd name="connsiteX151" fmla="*/ 3597275 w 3903662"/>
                  <a:gd name="connsiteY151" fmla="*/ 1396208 h 3205164"/>
                  <a:gd name="connsiteX152" fmla="*/ 3616325 w 3903662"/>
                  <a:gd name="connsiteY152" fmla="*/ 1413670 h 3205164"/>
                  <a:gd name="connsiteX153" fmla="*/ 3633787 w 3903662"/>
                  <a:gd name="connsiteY153" fmla="*/ 1432720 h 3205164"/>
                  <a:gd name="connsiteX154" fmla="*/ 3652837 w 3903662"/>
                  <a:gd name="connsiteY154" fmla="*/ 1450976 h 3205164"/>
                  <a:gd name="connsiteX155" fmla="*/ 3670300 w 3903662"/>
                  <a:gd name="connsiteY155" fmla="*/ 1469233 h 3205164"/>
                  <a:gd name="connsiteX156" fmla="*/ 3686175 w 3903662"/>
                  <a:gd name="connsiteY156" fmla="*/ 1489076 h 3205164"/>
                  <a:gd name="connsiteX157" fmla="*/ 3702843 w 3903662"/>
                  <a:gd name="connsiteY157" fmla="*/ 1508126 h 3205164"/>
                  <a:gd name="connsiteX158" fmla="*/ 3717925 w 3903662"/>
                  <a:gd name="connsiteY158" fmla="*/ 1527970 h 3205164"/>
                  <a:gd name="connsiteX159" fmla="*/ 3732212 w 3903662"/>
                  <a:gd name="connsiteY159" fmla="*/ 1548608 h 3205164"/>
                  <a:gd name="connsiteX160" fmla="*/ 3748087 w 3903662"/>
                  <a:gd name="connsiteY160" fmla="*/ 1568451 h 3205164"/>
                  <a:gd name="connsiteX161" fmla="*/ 3761581 w 3903662"/>
                  <a:gd name="connsiteY161" fmla="*/ 1589089 h 3205164"/>
                  <a:gd name="connsiteX162" fmla="*/ 3774281 w 3903662"/>
                  <a:gd name="connsiteY162" fmla="*/ 1609726 h 3205164"/>
                  <a:gd name="connsiteX163" fmla="*/ 3787775 w 3903662"/>
                  <a:gd name="connsiteY163" fmla="*/ 1631158 h 3205164"/>
                  <a:gd name="connsiteX164" fmla="*/ 3798887 w 3903662"/>
                  <a:gd name="connsiteY164" fmla="*/ 1652589 h 3205164"/>
                  <a:gd name="connsiteX165" fmla="*/ 3811587 w 3903662"/>
                  <a:gd name="connsiteY165" fmla="*/ 1675608 h 3205164"/>
                  <a:gd name="connsiteX166" fmla="*/ 3821906 w 3903662"/>
                  <a:gd name="connsiteY166" fmla="*/ 1697832 h 3205164"/>
                  <a:gd name="connsiteX167" fmla="*/ 3832225 w 3903662"/>
                  <a:gd name="connsiteY167" fmla="*/ 1720851 h 3205164"/>
                  <a:gd name="connsiteX168" fmla="*/ 3840956 w 3903662"/>
                  <a:gd name="connsiteY168" fmla="*/ 1743076 h 3205164"/>
                  <a:gd name="connsiteX169" fmla="*/ 3850481 w 3903662"/>
                  <a:gd name="connsiteY169" fmla="*/ 1765301 h 3205164"/>
                  <a:gd name="connsiteX170" fmla="*/ 3858418 w 3903662"/>
                  <a:gd name="connsiteY170" fmla="*/ 1789114 h 3205164"/>
                  <a:gd name="connsiteX171" fmla="*/ 3867150 w 3903662"/>
                  <a:gd name="connsiteY171" fmla="*/ 1812926 h 3205164"/>
                  <a:gd name="connsiteX172" fmla="*/ 3872706 w 3903662"/>
                  <a:gd name="connsiteY172" fmla="*/ 1836739 h 3205164"/>
                  <a:gd name="connsiteX173" fmla="*/ 3879056 w 3903662"/>
                  <a:gd name="connsiteY173" fmla="*/ 1859757 h 3205164"/>
                  <a:gd name="connsiteX174" fmla="*/ 3885406 w 3903662"/>
                  <a:gd name="connsiteY174" fmla="*/ 1884364 h 3205164"/>
                  <a:gd name="connsiteX175" fmla="*/ 3890168 w 3903662"/>
                  <a:gd name="connsiteY175" fmla="*/ 1908970 h 3205164"/>
                  <a:gd name="connsiteX176" fmla="*/ 3894137 w 3903662"/>
                  <a:gd name="connsiteY176" fmla="*/ 1933576 h 3205164"/>
                  <a:gd name="connsiteX177" fmla="*/ 3897312 w 3903662"/>
                  <a:gd name="connsiteY177" fmla="*/ 1958182 h 3205164"/>
                  <a:gd name="connsiteX178" fmla="*/ 3899693 w 3903662"/>
                  <a:gd name="connsiteY178" fmla="*/ 1982789 h 3205164"/>
                  <a:gd name="connsiteX179" fmla="*/ 3902075 w 3903662"/>
                  <a:gd name="connsiteY179" fmla="*/ 2008983 h 3205164"/>
                  <a:gd name="connsiteX180" fmla="*/ 3902868 w 3903662"/>
                  <a:gd name="connsiteY180" fmla="*/ 2033589 h 3205164"/>
                  <a:gd name="connsiteX181" fmla="*/ 3903662 w 3903662"/>
                  <a:gd name="connsiteY181" fmla="*/ 2058989 h 3205164"/>
                  <a:gd name="connsiteX182" fmla="*/ 3902868 w 3903662"/>
                  <a:gd name="connsiteY182" fmla="*/ 2088357 h 3205164"/>
                  <a:gd name="connsiteX183" fmla="*/ 3902075 w 3903662"/>
                  <a:gd name="connsiteY183" fmla="*/ 2118520 h 3205164"/>
                  <a:gd name="connsiteX184" fmla="*/ 3898900 w 3903662"/>
                  <a:gd name="connsiteY184" fmla="*/ 2147889 h 3205164"/>
                  <a:gd name="connsiteX185" fmla="*/ 3895725 w 3903662"/>
                  <a:gd name="connsiteY185" fmla="*/ 2176464 h 3205164"/>
                  <a:gd name="connsiteX186" fmla="*/ 3890168 w 3903662"/>
                  <a:gd name="connsiteY186" fmla="*/ 2205833 h 3205164"/>
                  <a:gd name="connsiteX187" fmla="*/ 3885406 w 3903662"/>
                  <a:gd name="connsiteY187" fmla="*/ 2234407 h 3205164"/>
                  <a:gd name="connsiteX188" fmla="*/ 3878262 w 3903662"/>
                  <a:gd name="connsiteY188" fmla="*/ 2262983 h 3205164"/>
                  <a:gd name="connsiteX189" fmla="*/ 3871118 w 3903662"/>
                  <a:gd name="connsiteY189" fmla="*/ 2290764 h 3205164"/>
                  <a:gd name="connsiteX190" fmla="*/ 3862387 w 3903662"/>
                  <a:gd name="connsiteY190" fmla="*/ 2318545 h 3205164"/>
                  <a:gd name="connsiteX191" fmla="*/ 3852862 w 3903662"/>
                  <a:gd name="connsiteY191" fmla="*/ 2346326 h 3205164"/>
                  <a:gd name="connsiteX192" fmla="*/ 3842543 w 3903662"/>
                  <a:gd name="connsiteY192" fmla="*/ 2372520 h 3205164"/>
                  <a:gd name="connsiteX193" fmla="*/ 3830637 w 3903662"/>
                  <a:gd name="connsiteY193" fmla="*/ 2399507 h 3205164"/>
                  <a:gd name="connsiteX194" fmla="*/ 3819525 w 3903662"/>
                  <a:gd name="connsiteY194" fmla="*/ 2425701 h 3205164"/>
                  <a:gd name="connsiteX195" fmla="*/ 3806031 w 3903662"/>
                  <a:gd name="connsiteY195" fmla="*/ 2451895 h 3205164"/>
                  <a:gd name="connsiteX196" fmla="*/ 3791743 w 3903662"/>
                  <a:gd name="connsiteY196" fmla="*/ 2477295 h 3205164"/>
                  <a:gd name="connsiteX197" fmla="*/ 3777456 w 3903662"/>
                  <a:gd name="connsiteY197" fmla="*/ 2502695 h 3205164"/>
                  <a:gd name="connsiteX198" fmla="*/ 3762375 w 3903662"/>
                  <a:gd name="connsiteY198" fmla="*/ 2527301 h 3205164"/>
                  <a:gd name="connsiteX199" fmla="*/ 3745706 w 3903662"/>
                  <a:gd name="connsiteY199" fmla="*/ 2551908 h 3205164"/>
                  <a:gd name="connsiteX200" fmla="*/ 3728243 w 3903662"/>
                  <a:gd name="connsiteY200" fmla="*/ 2575720 h 3205164"/>
                  <a:gd name="connsiteX201" fmla="*/ 3710781 w 3903662"/>
                  <a:gd name="connsiteY201" fmla="*/ 2599533 h 3205164"/>
                  <a:gd name="connsiteX202" fmla="*/ 3692525 w 3903662"/>
                  <a:gd name="connsiteY202" fmla="*/ 2621758 h 3205164"/>
                  <a:gd name="connsiteX203" fmla="*/ 3672681 w 3903662"/>
                  <a:gd name="connsiteY203" fmla="*/ 2643983 h 3205164"/>
                  <a:gd name="connsiteX204" fmla="*/ 3652837 w 3903662"/>
                  <a:gd name="connsiteY204" fmla="*/ 2667001 h 3205164"/>
                  <a:gd name="connsiteX205" fmla="*/ 3632200 w 3903662"/>
                  <a:gd name="connsiteY205" fmla="*/ 2688433 h 3205164"/>
                  <a:gd name="connsiteX206" fmla="*/ 3610768 w 3903662"/>
                  <a:gd name="connsiteY206" fmla="*/ 2709864 h 3205164"/>
                  <a:gd name="connsiteX207" fmla="*/ 3587750 w 3903662"/>
                  <a:gd name="connsiteY207" fmla="*/ 2730501 h 3205164"/>
                  <a:gd name="connsiteX208" fmla="*/ 3565525 w 3903662"/>
                  <a:gd name="connsiteY208" fmla="*/ 2749551 h 3205164"/>
                  <a:gd name="connsiteX209" fmla="*/ 3541712 w 3903662"/>
                  <a:gd name="connsiteY209" fmla="*/ 2769395 h 3205164"/>
                  <a:gd name="connsiteX210" fmla="*/ 3517106 w 3903662"/>
                  <a:gd name="connsiteY210" fmla="*/ 2789239 h 3205164"/>
                  <a:gd name="connsiteX211" fmla="*/ 3492500 w 3903662"/>
                  <a:gd name="connsiteY211" fmla="*/ 2806701 h 3205164"/>
                  <a:gd name="connsiteX212" fmla="*/ 3467100 w 3903662"/>
                  <a:gd name="connsiteY212" fmla="*/ 2824958 h 3205164"/>
                  <a:gd name="connsiteX213" fmla="*/ 3441700 w 3903662"/>
                  <a:gd name="connsiteY213" fmla="*/ 2842420 h 3205164"/>
                  <a:gd name="connsiteX214" fmla="*/ 3429793 w 3903662"/>
                  <a:gd name="connsiteY214" fmla="*/ 2847976 h 3205164"/>
                  <a:gd name="connsiteX215" fmla="*/ 3544093 w 3903662"/>
                  <a:gd name="connsiteY215" fmla="*/ 3205164 h 3205164"/>
                  <a:gd name="connsiteX216" fmla="*/ 3118643 w 3903662"/>
                  <a:gd name="connsiteY216" fmla="*/ 2987677 h 3205164"/>
                  <a:gd name="connsiteX217" fmla="*/ 3098006 w 3903662"/>
                  <a:gd name="connsiteY217" fmla="*/ 2994027 h 3205164"/>
                  <a:gd name="connsiteX218" fmla="*/ 3053556 w 3903662"/>
                  <a:gd name="connsiteY218" fmla="*/ 3005139 h 3205164"/>
                  <a:gd name="connsiteX219" fmla="*/ 3008312 w 3903662"/>
                  <a:gd name="connsiteY219" fmla="*/ 3015458 h 3205164"/>
                  <a:gd name="connsiteX220" fmla="*/ 2963862 w 3903662"/>
                  <a:gd name="connsiteY220" fmla="*/ 3024983 h 3205164"/>
                  <a:gd name="connsiteX221" fmla="*/ 2916237 w 3903662"/>
                  <a:gd name="connsiteY221" fmla="*/ 3032127 h 3205164"/>
                  <a:gd name="connsiteX222" fmla="*/ 2870199 w 3903662"/>
                  <a:gd name="connsiteY222" fmla="*/ 3036889 h 3205164"/>
                  <a:gd name="connsiteX223" fmla="*/ 2821781 w 3903662"/>
                  <a:gd name="connsiteY223" fmla="*/ 3040858 h 3205164"/>
                  <a:gd name="connsiteX224" fmla="*/ 2774156 w 3903662"/>
                  <a:gd name="connsiteY224" fmla="*/ 3043239 h 3205164"/>
                  <a:gd name="connsiteX225" fmla="*/ 2725737 w 3903662"/>
                  <a:gd name="connsiteY225" fmla="*/ 3044033 h 3205164"/>
                  <a:gd name="connsiteX226" fmla="*/ 2694781 w 3903662"/>
                  <a:gd name="connsiteY226" fmla="*/ 3044033 h 3205164"/>
                  <a:gd name="connsiteX227" fmla="*/ 2665412 w 3903662"/>
                  <a:gd name="connsiteY227" fmla="*/ 3043239 h 3205164"/>
                  <a:gd name="connsiteX228" fmla="*/ 2634456 w 3903662"/>
                  <a:gd name="connsiteY228" fmla="*/ 3040858 h 3205164"/>
                  <a:gd name="connsiteX229" fmla="*/ 2604293 w 3903662"/>
                  <a:gd name="connsiteY229" fmla="*/ 3039270 h 3205164"/>
                  <a:gd name="connsiteX230" fmla="*/ 2574924 w 3903662"/>
                  <a:gd name="connsiteY230" fmla="*/ 3036095 h 3205164"/>
                  <a:gd name="connsiteX231" fmla="*/ 2546349 w 3903662"/>
                  <a:gd name="connsiteY231" fmla="*/ 3032920 h 3205164"/>
                  <a:gd name="connsiteX232" fmla="*/ 2516187 w 3903662"/>
                  <a:gd name="connsiteY232" fmla="*/ 3028951 h 3205164"/>
                  <a:gd name="connsiteX233" fmla="*/ 2487612 w 3903662"/>
                  <a:gd name="connsiteY233" fmla="*/ 3024983 h 3205164"/>
                  <a:gd name="connsiteX234" fmla="*/ 2459037 w 3903662"/>
                  <a:gd name="connsiteY234" fmla="*/ 3019427 h 3205164"/>
                  <a:gd name="connsiteX235" fmla="*/ 2431256 w 3903662"/>
                  <a:gd name="connsiteY235" fmla="*/ 3013077 h 3205164"/>
                  <a:gd name="connsiteX236" fmla="*/ 2374899 w 3903662"/>
                  <a:gd name="connsiteY236" fmla="*/ 3000377 h 3205164"/>
                  <a:gd name="connsiteX237" fmla="*/ 2320924 w 3903662"/>
                  <a:gd name="connsiteY237" fmla="*/ 2984501 h 3205164"/>
                  <a:gd name="connsiteX238" fmla="*/ 2266156 w 3903662"/>
                  <a:gd name="connsiteY238" fmla="*/ 2967039 h 3205164"/>
                  <a:gd name="connsiteX239" fmla="*/ 2215356 w 3903662"/>
                  <a:gd name="connsiteY239" fmla="*/ 2946401 h 3205164"/>
                  <a:gd name="connsiteX240" fmla="*/ 2163762 w 3903662"/>
                  <a:gd name="connsiteY240" fmla="*/ 2924970 h 3205164"/>
                  <a:gd name="connsiteX241" fmla="*/ 2114549 w 3903662"/>
                  <a:gd name="connsiteY241" fmla="*/ 2901951 h 3205164"/>
                  <a:gd name="connsiteX242" fmla="*/ 2066131 w 3903662"/>
                  <a:gd name="connsiteY242" fmla="*/ 2875758 h 3205164"/>
                  <a:gd name="connsiteX243" fmla="*/ 2020093 w 3903662"/>
                  <a:gd name="connsiteY243" fmla="*/ 2847976 h 3205164"/>
                  <a:gd name="connsiteX244" fmla="*/ 1976437 w 3903662"/>
                  <a:gd name="connsiteY244" fmla="*/ 2819401 h 3205164"/>
                  <a:gd name="connsiteX245" fmla="*/ 1932781 w 3903662"/>
                  <a:gd name="connsiteY245" fmla="*/ 2789239 h 3205164"/>
                  <a:gd name="connsiteX246" fmla="*/ 1892299 w 3903662"/>
                  <a:gd name="connsiteY246" fmla="*/ 2755901 h 3205164"/>
                  <a:gd name="connsiteX247" fmla="*/ 1853406 w 3903662"/>
                  <a:gd name="connsiteY247" fmla="*/ 2720976 h 3205164"/>
                  <a:gd name="connsiteX248" fmla="*/ 1834356 w 3903662"/>
                  <a:gd name="connsiteY248" fmla="*/ 2703514 h 3205164"/>
                  <a:gd name="connsiteX249" fmla="*/ 1816099 w 3903662"/>
                  <a:gd name="connsiteY249" fmla="*/ 2685258 h 3205164"/>
                  <a:gd name="connsiteX250" fmla="*/ 1798637 w 3903662"/>
                  <a:gd name="connsiteY250" fmla="*/ 2667001 h 3205164"/>
                  <a:gd name="connsiteX251" fmla="*/ 1781174 w 3903662"/>
                  <a:gd name="connsiteY251" fmla="*/ 2648745 h 3205164"/>
                  <a:gd name="connsiteX252" fmla="*/ 1763712 w 3903662"/>
                  <a:gd name="connsiteY252" fmla="*/ 2628901 h 3205164"/>
                  <a:gd name="connsiteX253" fmla="*/ 1748631 w 3903662"/>
                  <a:gd name="connsiteY253" fmla="*/ 2609058 h 3205164"/>
                  <a:gd name="connsiteX254" fmla="*/ 1731962 w 3903662"/>
                  <a:gd name="connsiteY254" fmla="*/ 2590008 h 3205164"/>
                  <a:gd name="connsiteX255" fmla="*/ 1717674 w 3903662"/>
                  <a:gd name="connsiteY255" fmla="*/ 2569370 h 3205164"/>
                  <a:gd name="connsiteX256" fmla="*/ 1703387 w 3903662"/>
                  <a:gd name="connsiteY256" fmla="*/ 2548733 h 3205164"/>
                  <a:gd name="connsiteX257" fmla="*/ 1689099 w 3903662"/>
                  <a:gd name="connsiteY257" fmla="*/ 2528095 h 3205164"/>
                  <a:gd name="connsiteX258" fmla="*/ 1675606 w 3903662"/>
                  <a:gd name="connsiteY258" fmla="*/ 2508251 h 3205164"/>
                  <a:gd name="connsiteX259" fmla="*/ 1663699 w 3903662"/>
                  <a:gd name="connsiteY259" fmla="*/ 2486026 h 3205164"/>
                  <a:gd name="connsiteX260" fmla="*/ 1650999 w 3903662"/>
                  <a:gd name="connsiteY260" fmla="*/ 2464595 h 3205164"/>
                  <a:gd name="connsiteX261" fmla="*/ 1639887 w 3903662"/>
                  <a:gd name="connsiteY261" fmla="*/ 2442370 h 3205164"/>
                  <a:gd name="connsiteX262" fmla="*/ 1628774 w 3903662"/>
                  <a:gd name="connsiteY262" fmla="*/ 2420145 h 3205164"/>
                  <a:gd name="connsiteX263" fmla="*/ 1618456 w 3903662"/>
                  <a:gd name="connsiteY263" fmla="*/ 2397126 h 3205164"/>
                  <a:gd name="connsiteX264" fmla="*/ 1608931 w 3903662"/>
                  <a:gd name="connsiteY264" fmla="*/ 2374901 h 3205164"/>
                  <a:gd name="connsiteX265" fmla="*/ 1600199 w 3903662"/>
                  <a:gd name="connsiteY265" fmla="*/ 2351883 h 3205164"/>
                  <a:gd name="connsiteX266" fmla="*/ 1591468 w 3903662"/>
                  <a:gd name="connsiteY266" fmla="*/ 2328864 h 3205164"/>
                  <a:gd name="connsiteX267" fmla="*/ 1584324 w 3903662"/>
                  <a:gd name="connsiteY267" fmla="*/ 2305051 h 3205164"/>
                  <a:gd name="connsiteX268" fmla="*/ 1577181 w 3903662"/>
                  <a:gd name="connsiteY268" fmla="*/ 2281239 h 3205164"/>
                  <a:gd name="connsiteX269" fmla="*/ 1570831 w 3903662"/>
                  <a:gd name="connsiteY269" fmla="*/ 2257426 h 3205164"/>
                  <a:gd name="connsiteX270" fmla="*/ 1565274 w 3903662"/>
                  <a:gd name="connsiteY270" fmla="*/ 2232820 h 3205164"/>
                  <a:gd name="connsiteX271" fmla="*/ 1560512 w 3903662"/>
                  <a:gd name="connsiteY271" fmla="*/ 2208214 h 3205164"/>
                  <a:gd name="connsiteX272" fmla="*/ 1556543 w 3903662"/>
                  <a:gd name="connsiteY272" fmla="*/ 2183607 h 3205164"/>
                  <a:gd name="connsiteX273" fmla="*/ 1552574 w 3903662"/>
                  <a:gd name="connsiteY273" fmla="*/ 2159001 h 3205164"/>
                  <a:gd name="connsiteX274" fmla="*/ 1550987 w 3903662"/>
                  <a:gd name="connsiteY274" fmla="*/ 2134395 h 3205164"/>
                  <a:gd name="connsiteX275" fmla="*/ 1548606 w 3903662"/>
                  <a:gd name="connsiteY275" fmla="*/ 2108995 h 3205164"/>
                  <a:gd name="connsiteX276" fmla="*/ 1547812 w 3903662"/>
                  <a:gd name="connsiteY276" fmla="*/ 2084389 h 3205164"/>
                  <a:gd name="connsiteX277" fmla="*/ 1546224 w 3903662"/>
                  <a:gd name="connsiteY277" fmla="*/ 2058989 h 3205164"/>
                  <a:gd name="connsiteX278" fmla="*/ 1547812 w 3903662"/>
                  <a:gd name="connsiteY278" fmla="*/ 2033589 h 3205164"/>
                  <a:gd name="connsiteX279" fmla="*/ 1548606 w 3903662"/>
                  <a:gd name="connsiteY279" fmla="*/ 2008983 h 3205164"/>
                  <a:gd name="connsiteX280" fmla="*/ 1550987 w 3903662"/>
                  <a:gd name="connsiteY280" fmla="*/ 1982789 h 3205164"/>
                  <a:gd name="connsiteX281" fmla="*/ 1552574 w 3903662"/>
                  <a:gd name="connsiteY281" fmla="*/ 1958182 h 3205164"/>
                  <a:gd name="connsiteX282" fmla="*/ 1556543 w 3903662"/>
                  <a:gd name="connsiteY282" fmla="*/ 1933576 h 3205164"/>
                  <a:gd name="connsiteX283" fmla="*/ 1560512 w 3903662"/>
                  <a:gd name="connsiteY283" fmla="*/ 1908970 h 3205164"/>
                  <a:gd name="connsiteX284" fmla="*/ 1565274 w 3903662"/>
                  <a:gd name="connsiteY284" fmla="*/ 1884364 h 3205164"/>
                  <a:gd name="connsiteX285" fmla="*/ 1570831 w 3903662"/>
                  <a:gd name="connsiteY285" fmla="*/ 1859757 h 3205164"/>
                  <a:gd name="connsiteX286" fmla="*/ 1577181 w 3903662"/>
                  <a:gd name="connsiteY286" fmla="*/ 1836739 h 3205164"/>
                  <a:gd name="connsiteX287" fmla="*/ 1584324 w 3903662"/>
                  <a:gd name="connsiteY287" fmla="*/ 1812926 h 3205164"/>
                  <a:gd name="connsiteX288" fmla="*/ 1591468 w 3903662"/>
                  <a:gd name="connsiteY288" fmla="*/ 1789114 h 3205164"/>
                  <a:gd name="connsiteX289" fmla="*/ 1600199 w 3903662"/>
                  <a:gd name="connsiteY289" fmla="*/ 1765301 h 3205164"/>
                  <a:gd name="connsiteX290" fmla="*/ 1608931 w 3903662"/>
                  <a:gd name="connsiteY290" fmla="*/ 1743076 h 3205164"/>
                  <a:gd name="connsiteX291" fmla="*/ 1618456 w 3903662"/>
                  <a:gd name="connsiteY291" fmla="*/ 1720851 h 3205164"/>
                  <a:gd name="connsiteX292" fmla="*/ 1628774 w 3903662"/>
                  <a:gd name="connsiteY292" fmla="*/ 1697832 h 3205164"/>
                  <a:gd name="connsiteX293" fmla="*/ 1639887 w 3903662"/>
                  <a:gd name="connsiteY293" fmla="*/ 1675608 h 3205164"/>
                  <a:gd name="connsiteX294" fmla="*/ 1650999 w 3903662"/>
                  <a:gd name="connsiteY294" fmla="*/ 1652589 h 3205164"/>
                  <a:gd name="connsiteX295" fmla="*/ 1663699 w 3903662"/>
                  <a:gd name="connsiteY295" fmla="*/ 1631158 h 3205164"/>
                  <a:gd name="connsiteX296" fmla="*/ 1675606 w 3903662"/>
                  <a:gd name="connsiteY296" fmla="*/ 1609726 h 3205164"/>
                  <a:gd name="connsiteX297" fmla="*/ 1689099 w 3903662"/>
                  <a:gd name="connsiteY297" fmla="*/ 1589089 h 3205164"/>
                  <a:gd name="connsiteX298" fmla="*/ 1703387 w 3903662"/>
                  <a:gd name="connsiteY298" fmla="*/ 1568451 h 3205164"/>
                  <a:gd name="connsiteX299" fmla="*/ 1717674 w 3903662"/>
                  <a:gd name="connsiteY299" fmla="*/ 1548608 h 3205164"/>
                  <a:gd name="connsiteX300" fmla="*/ 1731962 w 3903662"/>
                  <a:gd name="connsiteY300" fmla="*/ 1527970 h 3205164"/>
                  <a:gd name="connsiteX301" fmla="*/ 1748631 w 3903662"/>
                  <a:gd name="connsiteY301" fmla="*/ 1508126 h 3205164"/>
                  <a:gd name="connsiteX302" fmla="*/ 1763712 w 3903662"/>
                  <a:gd name="connsiteY302" fmla="*/ 1489076 h 3205164"/>
                  <a:gd name="connsiteX303" fmla="*/ 1781174 w 3903662"/>
                  <a:gd name="connsiteY303" fmla="*/ 1469233 h 3205164"/>
                  <a:gd name="connsiteX304" fmla="*/ 1798637 w 3903662"/>
                  <a:gd name="connsiteY304" fmla="*/ 1450976 h 3205164"/>
                  <a:gd name="connsiteX305" fmla="*/ 1816099 w 3903662"/>
                  <a:gd name="connsiteY305" fmla="*/ 1432720 h 3205164"/>
                  <a:gd name="connsiteX306" fmla="*/ 1834356 w 3903662"/>
                  <a:gd name="connsiteY306" fmla="*/ 1413670 h 3205164"/>
                  <a:gd name="connsiteX307" fmla="*/ 1853406 w 3903662"/>
                  <a:gd name="connsiteY307" fmla="*/ 1396208 h 3205164"/>
                  <a:gd name="connsiteX308" fmla="*/ 1892299 w 3903662"/>
                  <a:gd name="connsiteY308" fmla="*/ 1361283 h 3205164"/>
                  <a:gd name="connsiteX309" fmla="*/ 1932781 w 3903662"/>
                  <a:gd name="connsiteY309" fmla="*/ 1329533 h 3205164"/>
                  <a:gd name="connsiteX310" fmla="*/ 1976437 w 3903662"/>
                  <a:gd name="connsiteY310" fmla="*/ 1297783 h 3205164"/>
                  <a:gd name="connsiteX311" fmla="*/ 2020093 w 3903662"/>
                  <a:gd name="connsiteY311" fmla="*/ 1269208 h 3205164"/>
                  <a:gd name="connsiteX312" fmla="*/ 2066131 w 3903662"/>
                  <a:gd name="connsiteY312" fmla="*/ 1241426 h 3205164"/>
                  <a:gd name="connsiteX313" fmla="*/ 2114549 w 3903662"/>
                  <a:gd name="connsiteY313" fmla="*/ 1216026 h 3205164"/>
                  <a:gd name="connsiteX314" fmla="*/ 2163762 w 3903662"/>
                  <a:gd name="connsiteY314" fmla="*/ 1192214 h 3205164"/>
                  <a:gd name="connsiteX315" fmla="*/ 2215356 w 3903662"/>
                  <a:gd name="connsiteY315" fmla="*/ 1170783 h 3205164"/>
                  <a:gd name="connsiteX316" fmla="*/ 2266156 w 3903662"/>
                  <a:gd name="connsiteY316" fmla="*/ 1150145 h 3205164"/>
                  <a:gd name="connsiteX317" fmla="*/ 2320924 w 3903662"/>
                  <a:gd name="connsiteY317" fmla="*/ 1132683 h 3205164"/>
                  <a:gd name="connsiteX318" fmla="*/ 2374899 w 3903662"/>
                  <a:gd name="connsiteY318" fmla="*/ 1117601 h 3205164"/>
                  <a:gd name="connsiteX319" fmla="*/ 2431256 w 3903662"/>
                  <a:gd name="connsiteY319" fmla="*/ 1104108 h 3205164"/>
                  <a:gd name="connsiteX320" fmla="*/ 2459037 w 3903662"/>
                  <a:gd name="connsiteY320" fmla="*/ 1099345 h 3205164"/>
                  <a:gd name="connsiteX321" fmla="*/ 2487612 w 3903662"/>
                  <a:gd name="connsiteY321" fmla="*/ 1092995 h 3205164"/>
                  <a:gd name="connsiteX322" fmla="*/ 2516187 w 3903662"/>
                  <a:gd name="connsiteY322" fmla="*/ 1089026 h 3205164"/>
                  <a:gd name="connsiteX323" fmla="*/ 2546349 w 3903662"/>
                  <a:gd name="connsiteY323" fmla="*/ 1085058 h 3205164"/>
                  <a:gd name="connsiteX324" fmla="*/ 2574924 w 3903662"/>
                  <a:gd name="connsiteY324" fmla="*/ 1081883 h 3205164"/>
                  <a:gd name="connsiteX325" fmla="*/ 2604293 w 3903662"/>
                  <a:gd name="connsiteY325" fmla="*/ 1078708 h 3205164"/>
                  <a:gd name="connsiteX326" fmla="*/ 2634456 w 3903662"/>
                  <a:gd name="connsiteY326" fmla="*/ 1076326 h 3205164"/>
                  <a:gd name="connsiteX327" fmla="*/ 2665412 w 3903662"/>
                  <a:gd name="connsiteY327" fmla="*/ 1074739 h 3205164"/>
                  <a:gd name="connsiteX328" fmla="*/ 1880393 w 3903662"/>
                  <a:gd name="connsiteY328" fmla="*/ 574675 h 3205164"/>
                  <a:gd name="connsiteX329" fmla="*/ 1859756 w 3903662"/>
                  <a:gd name="connsiteY329" fmla="*/ 575469 h 3205164"/>
                  <a:gd name="connsiteX330" fmla="*/ 1839912 w 3903662"/>
                  <a:gd name="connsiteY330" fmla="*/ 578644 h 3205164"/>
                  <a:gd name="connsiteX331" fmla="*/ 1821656 w 3903662"/>
                  <a:gd name="connsiteY331" fmla="*/ 582613 h 3205164"/>
                  <a:gd name="connsiteX332" fmla="*/ 1803400 w 3903662"/>
                  <a:gd name="connsiteY332" fmla="*/ 589757 h 3205164"/>
                  <a:gd name="connsiteX333" fmla="*/ 1785937 w 3903662"/>
                  <a:gd name="connsiteY333" fmla="*/ 596900 h 3205164"/>
                  <a:gd name="connsiteX334" fmla="*/ 1770062 w 3903662"/>
                  <a:gd name="connsiteY334" fmla="*/ 607219 h 3205164"/>
                  <a:gd name="connsiteX335" fmla="*/ 1754981 w 3903662"/>
                  <a:gd name="connsiteY335" fmla="*/ 617538 h 3205164"/>
                  <a:gd name="connsiteX336" fmla="*/ 1740693 w 3903662"/>
                  <a:gd name="connsiteY336" fmla="*/ 629444 h 3205164"/>
                  <a:gd name="connsiteX337" fmla="*/ 1727993 w 3903662"/>
                  <a:gd name="connsiteY337" fmla="*/ 642938 h 3205164"/>
                  <a:gd name="connsiteX338" fmla="*/ 1716881 w 3903662"/>
                  <a:gd name="connsiteY338" fmla="*/ 658813 h 3205164"/>
                  <a:gd name="connsiteX339" fmla="*/ 1708150 w 3903662"/>
                  <a:gd name="connsiteY339" fmla="*/ 673894 h 3205164"/>
                  <a:gd name="connsiteX340" fmla="*/ 1699418 w 3903662"/>
                  <a:gd name="connsiteY340" fmla="*/ 690563 h 3205164"/>
                  <a:gd name="connsiteX341" fmla="*/ 1692275 w 3903662"/>
                  <a:gd name="connsiteY341" fmla="*/ 708025 h 3205164"/>
                  <a:gd name="connsiteX342" fmla="*/ 1687512 w 3903662"/>
                  <a:gd name="connsiteY342" fmla="*/ 726282 h 3205164"/>
                  <a:gd name="connsiteX343" fmla="*/ 1685131 w 3903662"/>
                  <a:gd name="connsiteY343" fmla="*/ 744538 h 3205164"/>
                  <a:gd name="connsiteX344" fmla="*/ 1684337 w 3903662"/>
                  <a:gd name="connsiteY344" fmla="*/ 764382 h 3205164"/>
                  <a:gd name="connsiteX345" fmla="*/ 1685131 w 3903662"/>
                  <a:gd name="connsiteY345" fmla="*/ 783432 h 3205164"/>
                  <a:gd name="connsiteX346" fmla="*/ 1687512 w 3903662"/>
                  <a:gd name="connsiteY346" fmla="*/ 801688 h 3205164"/>
                  <a:gd name="connsiteX347" fmla="*/ 1692275 w 3903662"/>
                  <a:gd name="connsiteY347" fmla="*/ 820738 h 3205164"/>
                  <a:gd name="connsiteX348" fmla="*/ 1699418 w 3903662"/>
                  <a:gd name="connsiteY348" fmla="*/ 838201 h 3205164"/>
                  <a:gd name="connsiteX349" fmla="*/ 1708150 w 3903662"/>
                  <a:gd name="connsiteY349" fmla="*/ 854076 h 3205164"/>
                  <a:gd name="connsiteX350" fmla="*/ 1716881 w 3903662"/>
                  <a:gd name="connsiteY350" fmla="*/ 869951 h 3205164"/>
                  <a:gd name="connsiteX351" fmla="*/ 1727993 w 3903662"/>
                  <a:gd name="connsiteY351" fmla="*/ 885032 h 3205164"/>
                  <a:gd name="connsiteX352" fmla="*/ 1740693 w 3903662"/>
                  <a:gd name="connsiteY352" fmla="*/ 898526 h 3205164"/>
                  <a:gd name="connsiteX353" fmla="*/ 1754981 w 3903662"/>
                  <a:gd name="connsiteY353" fmla="*/ 910432 h 3205164"/>
                  <a:gd name="connsiteX354" fmla="*/ 1770062 w 3903662"/>
                  <a:gd name="connsiteY354" fmla="*/ 920751 h 3205164"/>
                  <a:gd name="connsiteX355" fmla="*/ 1785937 w 3903662"/>
                  <a:gd name="connsiteY355" fmla="*/ 931069 h 3205164"/>
                  <a:gd name="connsiteX356" fmla="*/ 1803400 w 3903662"/>
                  <a:gd name="connsiteY356" fmla="*/ 939801 h 3205164"/>
                  <a:gd name="connsiteX357" fmla="*/ 1821656 w 3903662"/>
                  <a:gd name="connsiteY357" fmla="*/ 945357 h 3205164"/>
                  <a:gd name="connsiteX358" fmla="*/ 1839912 w 3903662"/>
                  <a:gd name="connsiteY358" fmla="*/ 949326 h 3205164"/>
                  <a:gd name="connsiteX359" fmla="*/ 1859756 w 3903662"/>
                  <a:gd name="connsiteY359" fmla="*/ 952501 h 3205164"/>
                  <a:gd name="connsiteX360" fmla="*/ 1880393 w 3903662"/>
                  <a:gd name="connsiteY360" fmla="*/ 954088 h 3205164"/>
                  <a:gd name="connsiteX361" fmla="*/ 1899443 w 3903662"/>
                  <a:gd name="connsiteY361" fmla="*/ 952501 h 3205164"/>
                  <a:gd name="connsiteX362" fmla="*/ 1919287 w 3903662"/>
                  <a:gd name="connsiteY362" fmla="*/ 949326 h 3205164"/>
                  <a:gd name="connsiteX363" fmla="*/ 1937543 w 3903662"/>
                  <a:gd name="connsiteY363" fmla="*/ 945357 h 3205164"/>
                  <a:gd name="connsiteX364" fmla="*/ 1955800 w 3903662"/>
                  <a:gd name="connsiteY364" fmla="*/ 939801 h 3205164"/>
                  <a:gd name="connsiteX365" fmla="*/ 1973262 w 3903662"/>
                  <a:gd name="connsiteY365" fmla="*/ 931069 h 3205164"/>
                  <a:gd name="connsiteX366" fmla="*/ 1988343 w 3903662"/>
                  <a:gd name="connsiteY366" fmla="*/ 920751 h 3205164"/>
                  <a:gd name="connsiteX367" fmla="*/ 2004218 w 3903662"/>
                  <a:gd name="connsiteY367" fmla="*/ 910432 h 3205164"/>
                  <a:gd name="connsiteX368" fmla="*/ 2018506 w 3903662"/>
                  <a:gd name="connsiteY368" fmla="*/ 898526 h 3205164"/>
                  <a:gd name="connsiteX369" fmla="*/ 2030412 w 3903662"/>
                  <a:gd name="connsiteY369" fmla="*/ 885032 h 3205164"/>
                  <a:gd name="connsiteX370" fmla="*/ 2042318 w 3903662"/>
                  <a:gd name="connsiteY370" fmla="*/ 869951 h 3205164"/>
                  <a:gd name="connsiteX371" fmla="*/ 2051050 w 3903662"/>
                  <a:gd name="connsiteY371" fmla="*/ 854076 h 3205164"/>
                  <a:gd name="connsiteX372" fmla="*/ 2059781 w 3903662"/>
                  <a:gd name="connsiteY372" fmla="*/ 838201 h 3205164"/>
                  <a:gd name="connsiteX373" fmla="*/ 2066925 w 3903662"/>
                  <a:gd name="connsiteY373" fmla="*/ 820738 h 3205164"/>
                  <a:gd name="connsiteX374" fmla="*/ 2071687 w 3903662"/>
                  <a:gd name="connsiteY374" fmla="*/ 801688 h 3205164"/>
                  <a:gd name="connsiteX375" fmla="*/ 2074068 w 3903662"/>
                  <a:gd name="connsiteY375" fmla="*/ 783432 h 3205164"/>
                  <a:gd name="connsiteX376" fmla="*/ 2074862 w 3903662"/>
                  <a:gd name="connsiteY376" fmla="*/ 764382 h 3205164"/>
                  <a:gd name="connsiteX377" fmla="*/ 2074068 w 3903662"/>
                  <a:gd name="connsiteY377" fmla="*/ 744538 h 3205164"/>
                  <a:gd name="connsiteX378" fmla="*/ 2071687 w 3903662"/>
                  <a:gd name="connsiteY378" fmla="*/ 726282 h 3205164"/>
                  <a:gd name="connsiteX379" fmla="*/ 2066925 w 3903662"/>
                  <a:gd name="connsiteY379" fmla="*/ 708025 h 3205164"/>
                  <a:gd name="connsiteX380" fmla="*/ 2059781 w 3903662"/>
                  <a:gd name="connsiteY380" fmla="*/ 690563 h 3205164"/>
                  <a:gd name="connsiteX381" fmla="*/ 2051050 w 3903662"/>
                  <a:gd name="connsiteY381" fmla="*/ 673894 h 3205164"/>
                  <a:gd name="connsiteX382" fmla="*/ 2042318 w 3903662"/>
                  <a:gd name="connsiteY382" fmla="*/ 658813 h 3205164"/>
                  <a:gd name="connsiteX383" fmla="*/ 2030412 w 3903662"/>
                  <a:gd name="connsiteY383" fmla="*/ 642938 h 3205164"/>
                  <a:gd name="connsiteX384" fmla="*/ 2018506 w 3903662"/>
                  <a:gd name="connsiteY384" fmla="*/ 629444 h 3205164"/>
                  <a:gd name="connsiteX385" fmla="*/ 2004218 w 3903662"/>
                  <a:gd name="connsiteY385" fmla="*/ 617538 h 3205164"/>
                  <a:gd name="connsiteX386" fmla="*/ 1988343 w 3903662"/>
                  <a:gd name="connsiteY386" fmla="*/ 607219 h 3205164"/>
                  <a:gd name="connsiteX387" fmla="*/ 1973262 w 3903662"/>
                  <a:gd name="connsiteY387" fmla="*/ 596900 h 3205164"/>
                  <a:gd name="connsiteX388" fmla="*/ 1955800 w 3903662"/>
                  <a:gd name="connsiteY388" fmla="*/ 589757 h 3205164"/>
                  <a:gd name="connsiteX389" fmla="*/ 1937543 w 3903662"/>
                  <a:gd name="connsiteY389" fmla="*/ 582613 h 3205164"/>
                  <a:gd name="connsiteX390" fmla="*/ 1919287 w 3903662"/>
                  <a:gd name="connsiteY390" fmla="*/ 578644 h 3205164"/>
                  <a:gd name="connsiteX391" fmla="*/ 1899443 w 3903662"/>
                  <a:gd name="connsiteY391" fmla="*/ 575469 h 3205164"/>
                  <a:gd name="connsiteX392" fmla="*/ 908446 w 3903662"/>
                  <a:gd name="connsiteY392" fmla="*/ 574675 h 3205164"/>
                  <a:gd name="connsiteX393" fmla="*/ 887767 w 3903662"/>
                  <a:gd name="connsiteY393" fmla="*/ 575469 h 3205164"/>
                  <a:gd name="connsiteX394" fmla="*/ 868678 w 3903662"/>
                  <a:gd name="connsiteY394" fmla="*/ 578644 h 3205164"/>
                  <a:gd name="connsiteX395" fmla="*/ 850385 w 3903662"/>
                  <a:gd name="connsiteY395" fmla="*/ 582613 h 3205164"/>
                  <a:gd name="connsiteX396" fmla="*/ 831296 w 3903662"/>
                  <a:gd name="connsiteY396" fmla="*/ 589757 h 3205164"/>
                  <a:gd name="connsiteX397" fmla="*/ 815389 w 3903662"/>
                  <a:gd name="connsiteY397" fmla="*/ 596900 h 3205164"/>
                  <a:gd name="connsiteX398" fmla="*/ 798686 w 3903662"/>
                  <a:gd name="connsiteY398" fmla="*/ 607219 h 3205164"/>
                  <a:gd name="connsiteX399" fmla="*/ 783574 w 3903662"/>
                  <a:gd name="connsiteY399" fmla="*/ 617538 h 3205164"/>
                  <a:gd name="connsiteX400" fmla="*/ 770053 w 3903662"/>
                  <a:gd name="connsiteY400" fmla="*/ 629444 h 3205164"/>
                  <a:gd name="connsiteX401" fmla="*/ 756532 w 3903662"/>
                  <a:gd name="connsiteY401" fmla="*/ 642938 h 3205164"/>
                  <a:gd name="connsiteX402" fmla="*/ 745397 w 3903662"/>
                  <a:gd name="connsiteY402" fmla="*/ 658813 h 3205164"/>
                  <a:gd name="connsiteX403" fmla="*/ 735853 w 3903662"/>
                  <a:gd name="connsiteY403" fmla="*/ 673894 h 3205164"/>
                  <a:gd name="connsiteX404" fmla="*/ 727899 w 3903662"/>
                  <a:gd name="connsiteY404" fmla="*/ 690563 h 3205164"/>
                  <a:gd name="connsiteX405" fmla="*/ 720741 w 3903662"/>
                  <a:gd name="connsiteY405" fmla="*/ 708025 h 3205164"/>
                  <a:gd name="connsiteX406" fmla="*/ 716764 w 3903662"/>
                  <a:gd name="connsiteY406" fmla="*/ 726282 h 3205164"/>
                  <a:gd name="connsiteX407" fmla="*/ 713583 w 3903662"/>
                  <a:gd name="connsiteY407" fmla="*/ 744538 h 3205164"/>
                  <a:gd name="connsiteX408" fmla="*/ 712787 w 3903662"/>
                  <a:gd name="connsiteY408" fmla="*/ 764382 h 3205164"/>
                  <a:gd name="connsiteX409" fmla="*/ 713583 w 3903662"/>
                  <a:gd name="connsiteY409" fmla="*/ 783432 h 3205164"/>
                  <a:gd name="connsiteX410" fmla="*/ 716764 w 3903662"/>
                  <a:gd name="connsiteY410" fmla="*/ 801688 h 3205164"/>
                  <a:gd name="connsiteX411" fmla="*/ 720741 w 3903662"/>
                  <a:gd name="connsiteY411" fmla="*/ 820738 h 3205164"/>
                  <a:gd name="connsiteX412" fmla="*/ 727899 w 3903662"/>
                  <a:gd name="connsiteY412" fmla="*/ 838201 h 3205164"/>
                  <a:gd name="connsiteX413" fmla="*/ 735853 w 3903662"/>
                  <a:gd name="connsiteY413" fmla="*/ 854076 h 3205164"/>
                  <a:gd name="connsiteX414" fmla="*/ 745397 w 3903662"/>
                  <a:gd name="connsiteY414" fmla="*/ 869951 h 3205164"/>
                  <a:gd name="connsiteX415" fmla="*/ 756532 w 3903662"/>
                  <a:gd name="connsiteY415" fmla="*/ 885032 h 3205164"/>
                  <a:gd name="connsiteX416" fmla="*/ 770053 w 3903662"/>
                  <a:gd name="connsiteY416" fmla="*/ 898526 h 3205164"/>
                  <a:gd name="connsiteX417" fmla="*/ 783574 w 3903662"/>
                  <a:gd name="connsiteY417" fmla="*/ 910432 h 3205164"/>
                  <a:gd name="connsiteX418" fmla="*/ 798686 w 3903662"/>
                  <a:gd name="connsiteY418" fmla="*/ 920751 h 3205164"/>
                  <a:gd name="connsiteX419" fmla="*/ 815389 w 3903662"/>
                  <a:gd name="connsiteY419" fmla="*/ 931069 h 3205164"/>
                  <a:gd name="connsiteX420" fmla="*/ 831296 w 3903662"/>
                  <a:gd name="connsiteY420" fmla="*/ 939801 h 3205164"/>
                  <a:gd name="connsiteX421" fmla="*/ 850385 w 3903662"/>
                  <a:gd name="connsiteY421" fmla="*/ 945357 h 3205164"/>
                  <a:gd name="connsiteX422" fmla="*/ 868678 w 3903662"/>
                  <a:gd name="connsiteY422" fmla="*/ 949326 h 3205164"/>
                  <a:gd name="connsiteX423" fmla="*/ 887767 w 3903662"/>
                  <a:gd name="connsiteY423" fmla="*/ 952501 h 3205164"/>
                  <a:gd name="connsiteX424" fmla="*/ 908446 w 3903662"/>
                  <a:gd name="connsiteY424" fmla="*/ 954088 h 3205164"/>
                  <a:gd name="connsiteX425" fmla="*/ 928330 w 3903662"/>
                  <a:gd name="connsiteY425" fmla="*/ 952501 h 3205164"/>
                  <a:gd name="connsiteX426" fmla="*/ 947419 w 3903662"/>
                  <a:gd name="connsiteY426" fmla="*/ 949326 h 3205164"/>
                  <a:gd name="connsiteX427" fmla="*/ 967303 w 3903662"/>
                  <a:gd name="connsiteY427" fmla="*/ 945357 h 3205164"/>
                  <a:gd name="connsiteX428" fmla="*/ 984801 w 3903662"/>
                  <a:gd name="connsiteY428" fmla="*/ 939801 h 3205164"/>
                  <a:gd name="connsiteX429" fmla="*/ 1002299 w 3903662"/>
                  <a:gd name="connsiteY429" fmla="*/ 931069 h 3205164"/>
                  <a:gd name="connsiteX430" fmla="*/ 1018206 w 3903662"/>
                  <a:gd name="connsiteY430" fmla="*/ 920751 h 3205164"/>
                  <a:gd name="connsiteX431" fmla="*/ 1033318 w 3903662"/>
                  <a:gd name="connsiteY431" fmla="*/ 910432 h 3205164"/>
                  <a:gd name="connsiteX432" fmla="*/ 1047634 w 3903662"/>
                  <a:gd name="connsiteY432" fmla="*/ 898526 h 3205164"/>
                  <a:gd name="connsiteX433" fmla="*/ 1059565 w 3903662"/>
                  <a:gd name="connsiteY433" fmla="*/ 885032 h 3205164"/>
                  <a:gd name="connsiteX434" fmla="*/ 1070700 w 3903662"/>
                  <a:gd name="connsiteY434" fmla="*/ 869951 h 3205164"/>
                  <a:gd name="connsiteX435" fmla="*/ 1081039 w 3903662"/>
                  <a:gd name="connsiteY435" fmla="*/ 854076 h 3205164"/>
                  <a:gd name="connsiteX436" fmla="*/ 1089788 w 3903662"/>
                  <a:gd name="connsiteY436" fmla="*/ 838201 h 3205164"/>
                  <a:gd name="connsiteX437" fmla="*/ 1095356 w 3903662"/>
                  <a:gd name="connsiteY437" fmla="*/ 820738 h 3205164"/>
                  <a:gd name="connsiteX438" fmla="*/ 1100923 w 3903662"/>
                  <a:gd name="connsiteY438" fmla="*/ 801688 h 3205164"/>
                  <a:gd name="connsiteX439" fmla="*/ 1104105 w 3903662"/>
                  <a:gd name="connsiteY439" fmla="*/ 783432 h 3205164"/>
                  <a:gd name="connsiteX440" fmla="*/ 1104900 w 3903662"/>
                  <a:gd name="connsiteY440" fmla="*/ 764382 h 3205164"/>
                  <a:gd name="connsiteX441" fmla="*/ 1104105 w 3903662"/>
                  <a:gd name="connsiteY441" fmla="*/ 744538 h 3205164"/>
                  <a:gd name="connsiteX442" fmla="*/ 1100923 w 3903662"/>
                  <a:gd name="connsiteY442" fmla="*/ 726282 h 3205164"/>
                  <a:gd name="connsiteX443" fmla="*/ 1095356 w 3903662"/>
                  <a:gd name="connsiteY443" fmla="*/ 708025 h 3205164"/>
                  <a:gd name="connsiteX444" fmla="*/ 1089788 w 3903662"/>
                  <a:gd name="connsiteY444" fmla="*/ 690563 h 3205164"/>
                  <a:gd name="connsiteX445" fmla="*/ 1081039 w 3903662"/>
                  <a:gd name="connsiteY445" fmla="*/ 673894 h 3205164"/>
                  <a:gd name="connsiteX446" fmla="*/ 1070700 w 3903662"/>
                  <a:gd name="connsiteY446" fmla="*/ 658813 h 3205164"/>
                  <a:gd name="connsiteX447" fmla="*/ 1059565 w 3903662"/>
                  <a:gd name="connsiteY447" fmla="*/ 642938 h 3205164"/>
                  <a:gd name="connsiteX448" fmla="*/ 1047634 w 3903662"/>
                  <a:gd name="connsiteY448" fmla="*/ 629444 h 3205164"/>
                  <a:gd name="connsiteX449" fmla="*/ 1033318 w 3903662"/>
                  <a:gd name="connsiteY449" fmla="*/ 617538 h 3205164"/>
                  <a:gd name="connsiteX450" fmla="*/ 1018206 w 3903662"/>
                  <a:gd name="connsiteY450" fmla="*/ 607219 h 3205164"/>
                  <a:gd name="connsiteX451" fmla="*/ 1002299 w 3903662"/>
                  <a:gd name="connsiteY451" fmla="*/ 596900 h 3205164"/>
                  <a:gd name="connsiteX452" fmla="*/ 984801 w 3903662"/>
                  <a:gd name="connsiteY452" fmla="*/ 589757 h 3205164"/>
                  <a:gd name="connsiteX453" fmla="*/ 967303 w 3903662"/>
                  <a:gd name="connsiteY453" fmla="*/ 582613 h 3205164"/>
                  <a:gd name="connsiteX454" fmla="*/ 947419 w 3903662"/>
                  <a:gd name="connsiteY454" fmla="*/ 578644 h 3205164"/>
                  <a:gd name="connsiteX455" fmla="*/ 928330 w 3903662"/>
                  <a:gd name="connsiteY455" fmla="*/ 575469 h 3205164"/>
                  <a:gd name="connsiteX456" fmla="*/ 1394220 w 3903662"/>
                  <a:gd name="connsiteY456" fmla="*/ 0 h 3205164"/>
                  <a:gd name="connsiteX457" fmla="*/ 1427548 w 3903662"/>
                  <a:gd name="connsiteY457" fmla="*/ 0 h 3205164"/>
                  <a:gd name="connsiteX458" fmla="*/ 1460083 w 3903662"/>
                  <a:gd name="connsiteY458" fmla="*/ 794 h 3205164"/>
                  <a:gd name="connsiteX459" fmla="*/ 1491823 w 3903662"/>
                  <a:gd name="connsiteY459" fmla="*/ 3174 h 3205164"/>
                  <a:gd name="connsiteX460" fmla="*/ 1523564 w 3903662"/>
                  <a:gd name="connsiteY460" fmla="*/ 4761 h 3205164"/>
                  <a:gd name="connsiteX461" fmla="*/ 1587046 w 3903662"/>
                  <a:gd name="connsiteY461" fmla="*/ 11109 h 3205164"/>
                  <a:gd name="connsiteX462" fmla="*/ 1649735 w 3903662"/>
                  <a:gd name="connsiteY462" fmla="*/ 19838 h 3205164"/>
                  <a:gd name="connsiteX463" fmla="*/ 1710836 w 3903662"/>
                  <a:gd name="connsiteY463" fmla="*/ 30947 h 3205164"/>
                  <a:gd name="connsiteX464" fmla="*/ 1771937 w 3903662"/>
                  <a:gd name="connsiteY464" fmla="*/ 42849 h 3205164"/>
                  <a:gd name="connsiteX465" fmla="*/ 1831451 w 3903662"/>
                  <a:gd name="connsiteY465" fmla="*/ 58719 h 3205164"/>
                  <a:gd name="connsiteX466" fmla="*/ 1889379 w 3903662"/>
                  <a:gd name="connsiteY466" fmla="*/ 76176 h 3205164"/>
                  <a:gd name="connsiteX467" fmla="*/ 1946512 w 3903662"/>
                  <a:gd name="connsiteY467" fmla="*/ 95220 h 3205164"/>
                  <a:gd name="connsiteX468" fmla="*/ 2002059 w 3903662"/>
                  <a:gd name="connsiteY468" fmla="*/ 116645 h 3205164"/>
                  <a:gd name="connsiteX469" fmla="*/ 2056812 w 3903662"/>
                  <a:gd name="connsiteY469" fmla="*/ 140450 h 3205164"/>
                  <a:gd name="connsiteX470" fmla="*/ 2109978 w 3903662"/>
                  <a:gd name="connsiteY470" fmla="*/ 165048 h 3205164"/>
                  <a:gd name="connsiteX471" fmla="*/ 2160763 w 3903662"/>
                  <a:gd name="connsiteY471" fmla="*/ 192821 h 3205164"/>
                  <a:gd name="connsiteX472" fmla="*/ 2211549 w 3903662"/>
                  <a:gd name="connsiteY472" fmla="*/ 221387 h 3205164"/>
                  <a:gd name="connsiteX473" fmla="*/ 2259160 w 3903662"/>
                  <a:gd name="connsiteY473" fmla="*/ 252333 h 3205164"/>
                  <a:gd name="connsiteX474" fmla="*/ 2306772 w 3903662"/>
                  <a:gd name="connsiteY474" fmla="*/ 284073 h 3205164"/>
                  <a:gd name="connsiteX475" fmla="*/ 2352002 w 3903662"/>
                  <a:gd name="connsiteY475" fmla="*/ 318987 h 3205164"/>
                  <a:gd name="connsiteX476" fmla="*/ 2394853 w 3903662"/>
                  <a:gd name="connsiteY476" fmla="*/ 353901 h 3205164"/>
                  <a:gd name="connsiteX477" fmla="*/ 2436116 w 3903662"/>
                  <a:gd name="connsiteY477" fmla="*/ 390402 h 3205164"/>
                  <a:gd name="connsiteX478" fmla="*/ 2475792 w 3903662"/>
                  <a:gd name="connsiteY478" fmla="*/ 429284 h 3205164"/>
                  <a:gd name="connsiteX479" fmla="*/ 2513088 w 3903662"/>
                  <a:gd name="connsiteY479" fmla="*/ 469753 h 3205164"/>
                  <a:gd name="connsiteX480" fmla="*/ 2531339 w 3903662"/>
                  <a:gd name="connsiteY480" fmla="*/ 489590 h 3205164"/>
                  <a:gd name="connsiteX481" fmla="*/ 2547209 w 3903662"/>
                  <a:gd name="connsiteY481" fmla="*/ 510221 h 3205164"/>
                  <a:gd name="connsiteX482" fmla="*/ 2564667 w 3903662"/>
                  <a:gd name="connsiteY482" fmla="*/ 531646 h 3205164"/>
                  <a:gd name="connsiteX483" fmla="*/ 2581331 w 3903662"/>
                  <a:gd name="connsiteY483" fmla="*/ 553864 h 3205164"/>
                  <a:gd name="connsiteX484" fmla="*/ 2596407 w 3903662"/>
                  <a:gd name="connsiteY484" fmla="*/ 575288 h 3205164"/>
                  <a:gd name="connsiteX485" fmla="*/ 2612278 w 3903662"/>
                  <a:gd name="connsiteY485" fmla="*/ 597506 h 3205164"/>
                  <a:gd name="connsiteX486" fmla="*/ 2626561 w 3903662"/>
                  <a:gd name="connsiteY486" fmla="*/ 620518 h 3205164"/>
                  <a:gd name="connsiteX487" fmla="*/ 2640845 w 3903662"/>
                  <a:gd name="connsiteY487" fmla="*/ 642736 h 3205164"/>
                  <a:gd name="connsiteX488" fmla="*/ 2654335 w 3903662"/>
                  <a:gd name="connsiteY488" fmla="*/ 666541 h 3205164"/>
                  <a:gd name="connsiteX489" fmla="*/ 2667825 w 3903662"/>
                  <a:gd name="connsiteY489" fmla="*/ 688759 h 3205164"/>
                  <a:gd name="connsiteX490" fmla="*/ 2679727 w 3903662"/>
                  <a:gd name="connsiteY490" fmla="*/ 712564 h 3205164"/>
                  <a:gd name="connsiteX491" fmla="*/ 2690837 w 3903662"/>
                  <a:gd name="connsiteY491" fmla="*/ 735575 h 3205164"/>
                  <a:gd name="connsiteX492" fmla="*/ 2701946 w 3903662"/>
                  <a:gd name="connsiteY492" fmla="*/ 760174 h 3205164"/>
                  <a:gd name="connsiteX493" fmla="*/ 2712262 w 3903662"/>
                  <a:gd name="connsiteY493" fmla="*/ 784772 h 3205164"/>
                  <a:gd name="connsiteX494" fmla="*/ 2722578 w 3903662"/>
                  <a:gd name="connsiteY494" fmla="*/ 809371 h 3205164"/>
                  <a:gd name="connsiteX495" fmla="*/ 2732100 w 3903662"/>
                  <a:gd name="connsiteY495" fmla="*/ 833969 h 3205164"/>
                  <a:gd name="connsiteX496" fmla="*/ 2740035 w 3903662"/>
                  <a:gd name="connsiteY496" fmla="*/ 858568 h 3205164"/>
                  <a:gd name="connsiteX497" fmla="*/ 2748764 w 3903662"/>
                  <a:gd name="connsiteY497" fmla="*/ 884753 h 3205164"/>
                  <a:gd name="connsiteX498" fmla="*/ 2755906 w 3903662"/>
                  <a:gd name="connsiteY498" fmla="*/ 910145 h 3205164"/>
                  <a:gd name="connsiteX499" fmla="*/ 2761460 w 3903662"/>
                  <a:gd name="connsiteY499" fmla="*/ 935537 h 3205164"/>
                  <a:gd name="connsiteX500" fmla="*/ 2767808 w 3903662"/>
                  <a:gd name="connsiteY500" fmla="*/ 961723 h 3205164"/>
                  <a:gd name="connsiteX501" fmla="*/ 2773363 w 3903662"/>
                  <a:gd name="connsiteY501" fmla="*/ 987908 h 3205164"/>
                  <a:gd name="connsiteX502" fmla="*/ 2743209 w 3903662"/>
                  <a:gd name="connsiteY502" fmla="*/ 987115 h 3205164"/>
                  <a:gd name="connsiteX503" fmla="*/ 2713849 w 3903662"/>
                  <a:gd name="connsiteY503" fmla="*/ 987115 h 3205164"/>
                  <a:gd name="connsiteX504" fmla="*/ 2680521 w 3903662"/>
                  <a:gd name="connsiteY504" fmla="*/ 987115 h 3205164"/>
                  <a:gd name="connsiteX505" fmla="*/ 2648780 w 3903662"/>
                  <a:gd name="connsiteY505" fmla="*/ 987908 h 3205164"/>
                  <a:gd name="connsiteX506" fmla="*/ 2616246 w 3903662"/>
                  <a:gd name="connsiteY506" fmla="*/ 990289 h 3205164"/>
                  <a:gd name="connsiteX507" fmla="*/ 2584505 w 3903662"/>
                  <a:gd name="connsiteY507" fmla="*/ 991876 h 3205164"/>
                  <a:gd name="connsiteX508" fmla="*/ 2552764 w 3903662"/>
                  <a:gd name="connsiteY508" fmla="*/ 995050 h 3205164"/>
                  <a:gd name="connsiteX509" fmla="*/ 2521023 w 3903662"/>
                  <a:gd name="connsiteY509" fmla="*/ 999017 h 3205164"/>
                  <a:gd name="connsiteX510" fmla="*/ 2489282 w 3903662"/>
                  <a:gd name="connsiteY510" fmla="*/ 1003778 h 3205164"/>
                  <a:gd name="connsiteX511" fmla="*/ 2458334 w 3903662"/>
                  <a:gd name="connsiteY511" fmla="*/ 1008539 h 3205164"/>
                  <a:gd name="connsiteX512" fmla="*/ 2427387 w 3903662"/>
                  <a:gd name="connsiteY512" fmla="*/ 1014094 h 3205164"/>
                  <a:gd name="connsiteX513" fmla="*/ 2397233 w 3903662"/>
                  <a:gd name="connsiteY513" fmla="*/ 1019648 h 3205164"/>
                  <a:gd name="connsiteX514" fmla="*/ 2366286 w 3903662"/>
                  <a:gd name="connsiteY514" fmla="*/ 1026790 h 3205164"/>
                  <a:gd name="connsiteX515" fmla="*/ 2336132 w 3903662"/>
                  <a:gd name="connsiteY515" fmla="*/ 1033931 h 3205164"/>
                  <a:gd name="connsiteX516" fmla="*/ 2306772 w 3903662"/>
                  <a:gd name="connsiteY516" fmla="*/ 1042660 h 3205164"/>
                  <a:gd name="connsiteX517" fmla="*/ 2276618 w 3903662"/>
                  <a:gd name="connsiteY517" fmla="*/ 1051388 h 3205164"/>
                  <a:gd name="connsiteX518" fmla="*/ 2248051 w 3903662"/>
                  <a:gd name="connsiteY518" fmla="*/ 1060910 h 3205164"/>
                  <a:gd name="connsiteX519" fmla="*/ 2219484 w 3903662"/>
                  <a:gd name="connsiteY519" fmla="*/ 1070432 h 3205164"/>
                  <a:gd name="connsiteX520" fmla="*/ 2191711 w 3903662"/>
                  <a:gd name="connsiteY520" fmla="*/ 1080748 h 3205164"/>
                  <a:gd name="connsiteX521" fmla="*/ 2163144 w 3903662"/>
                  <a:gd name="connsiteY521" fmla="*/ 1091857 h 3205164"/>
                  <a:gd name="connsiteX522" fmla="*/ 2135371 w 3903662"/>
                  <a:gd name="connsiteY522" fmla="*/ 1102966 h 3205164"/>
                  <a:gd name="connsiteX523" fmla="*/ 2109184 w 3903662"/>
                  <a:gd name="connsiteY523" fmla="*/ 1114868 h 3205164"/>
                  <a:gd name="connsiteX524" fmla="*/ 2082205 w 3903662"/>
                  <a:gd name="connsiteY524" fmla="*/ 1127564 h 3205164"/>
                  <a:gd name="connsiteX525" fmla="*/ 2055225 w 3903662"/>
                  <a:gd name="connsiteY525" fmla="*/ 1141054 h 3205164"/>
                  <a:gd name="connsiteX526" fmla="*/ 2029832 w 3903662"/>
                  <a:gd name="connsiteY526" fmla="*/ 1154543 h 3205164"/>
                  <a:gd name="connsiteX527" fmla="*/ 2004439 w 3903662"/>
                  <a:gd name="connsiteY527" fmla="*/ 1168826 h 3205164"/>
                  <a:gd name="connsiteX528" fmla="*/ 1979047 w 3903662"/>
                  <a:gd name="connsiteY528" fmla="*/ 1183109 h 3205164"/>
                  <a:gd name="connsiteX529" fmla="*/ 1954447 w 3903662"/>
                  <a:gd name="connsiteY529" fmla="*/ 1198186 h 3205164"/>
                  <a:gd name="connsiteX530" fmla="*/ 1930642 w 3903662"/>
                  <a:gd name="connsiteY530" fmla="*/ 1213262 h 3205164"/>
                  <a:gd name="connsiteX531" fmla="*/ 1906043 w 3903662"/>
                  <a:gd name="connsiteY531" fmla="*/ 1229926 h 3205164"/>
                  <a:gd name="connsiteX532" fmla="*/ 1883030 w 3903662"/>
                  <a:gd name="connsiteY532" fmla="*/ 1246589 h 3205164"/>
                  <a:gd name="connsiteX533" fmla="*/ 1860018 w 3903662"/>
                  <a:gd name="connsiteY533" fmla="*/ 1262459 h 3205164"/>
                  <a:gd name="connsiteX534" fmla="*/ 1838593 w 3903662"/>
                  <a:gd name="connsiteY534" fmla="*/ 1279916 h 3205164"/>
                  <a:gd name="connsiteX535" fmla="*/ 1815581 w 3903662"/>
                  <a:gd name="connsiteY535" fmla="*/ 1298960 h 3205164"/>
                  <a:gd name="connsiteX536" fmla="*/ 1794949 w 3903662"/>
                  <a:gd name="connsiteY536" fmla="*/ 1317211 h 3205164"/>
                  <a:gd name="connsiteX537" fmla="*/ 1773524 w 3903662"/>
                  <a:gd name="connsiteY537" fmla="*/ 1335461 h 3205164"/>
                  <a:gd name="connsiteX538" fmla="*/ 1754480 w 3903662"/>
                  <a:gd name="connsiteY538" fmla="*/ 1355299 h 3205164"/>
                  <a:gd name="connsiteX539" fmla="*/ 1733848 w 3903662"/>
                  <a:gd name="connsiteY539" fmla="*/ 1374343 h 3205164"/>
                  <a:gd name="connsiteX540" fmla="*/ 1715597 w 3903662"/>
                  <a:gd name="connsiteY540" fmla="*/ 1394181 h 3205164"/>
                  <a:gd name="connsiteX541" fmla="*/ 1696552 w 3903662"/>
                  <a:gd name="connsiteY541" fmla="*/ 1414812 h 3205164"/>
                  <a:gd name="connsiteX542" fmla="*/ 1678301 w 3903662"/>
                  <a:gd name="connsiteY542" fmla="*/ 1434649 h 3205164"/>
                  <a:gd name="connsiteX543" fmla="*/ 1660844 w 3903662"/>
                  <a:gd name="connsiteY543" fmla="*/ 1456867 h 3205164"/>
                  <a:gd name="connsiteX544" fmla="*/ 1644180 w 3903662"/>
                  <a:gd name="connsiteY544" fmla="*/ 1476705 h 3205164"/>
                  <a:gd name="connsiteX545" fmla="*/ 1628309 w 3903662"/>
                  <a:gd name="connsiteY545" fmla="*/ 1499716 h 3205164"/>
                  <a:gd name="connsiteX546" fmla="*/ 1612439 w 3903662"/>
                  <a:gd name="connsiteY546" fmla="*/ 1521141 h 3205164"/>
                  <a:gd name="connsiteX547" fmla="*/ 1597362 w 3903662"/>
                  <a:gd name="connsiteY547" fmla="*/ 1543359 h 3205164"/>
                  <a:gd name="connsiteX548" fmla="*/ 1583079 w 3903662"/>
                  <a:gd name="connsiteY548" fmla="*/ 1566370 h 3205164"/>
                  <a:gd name="connsiteX549" fmla="*/ 1569589 w 3903662"/>
                  <a:gd name="connsiteY549" fmla="*/ 1589382 h 3205164"/>
                  <a:gd name="connsiteX550" fmla="*/ 1556099 w 3903662"/>
                  <a:gd name="connsiteY550" fmla="*/ 1613187 h 3205164"/>
                  <a:gd name="connsiteX551" fmla="*/ 1544196 w 3903662"/>
                  <a:gd name="connsiteY551" fmla="*/ 1636992 h 3205164"/>
                  <a:gd name="connsiteX552" fmla="*/ 1531500 w 3903662"/>
                  <a:gd name="connsiteY552" fmla="*/ 1660797 h 3205164"/>
                  <a:gd name="connsiteX553" fmla="*/ 1521184 w 3903662"/>
                  <a:gd name="connsiteY553" fmla="*/ 1685395 h 3205164"/>
                  <a:gd name="connsiteX554" fmla="*/ 1510075 w 3903662"/>
                  <a:gd name="connsiteY554" fmla="*/ 1709994 h 3205164"/>
                  <a:gd name="connsiteX555" fmla="*/ 1501346 w 3903662"/>
                  <a:gd name="connsiteY555" fmla="*/ 1734592 h 3205164"/>
                  <a:gd name="connsiteX556" fmla="*/ 1491823 w 3903662"/>
                  <a:gd name="connsiteY556" fmla="*/ 1759984 h 3205164"/>
                  <a:gd name="connsiteX557" fmla="*/ 1483888 w 3903662"/>
                  <a:gd name="connsiteY557" fmla="*/ 1785376 h 3205164"/>
                  <a:gd name="connsiteX558" fmla="*/ 1476747 w 3903662"/>
                  <a:gd name="connsiteY558" fmla="*/ 1811562 h 3205164"/>
                  <a:gd name="connsiteX559" fmla="*/ 1470398 w 3903662"/>
                  <a:gd name="connsiteY559" fmla="*/ 1836954 h 3205164"/>
                  <a:gd name="connsiteX560" fmla="*/ 1464050 w 3903662"/>
                  <a:gd name="connsiteY560" fmla="*/ 1862346 h 3205164"/>
                  <a:gd name="connsiteX561" fmla="*/ 1459289 w 3903662"/>
                  <a:gd name="connsiteY561" fmla="*/ 1889325 h 3205164"/>
                  <a:gd name="connsiteX562" fmla="*/ 1453734 w 3903662"/>
                  <a:gd name="connsiteY562" fmla="*/ 1915510 h 3205164"/>
                  <a:gd name="connsiteX563" fmla="*/ 1450560 w 3903662"/>
                  <a:gd name="connsiteY563" fmla="*/ 1942489 h 3205164"/>
                  <a:gd name="connsiteX564" fmla="*/ 1447386 w 3903662"/>
                  <a:gd name="connsiteY564" fmla="*/ 1968675 h 3205164"/>
                  <a:gd name="connsiteX565" fmla="*/ 1445799 w 3903662"/>
                  <a:gd name="connsiteY565" fmla="*/ 1996447 h 3205164"/>
                  <a:gd name="connsiteX566" fmla="*/ 1445006 w 3903662"/>
                  <a:gd name="connsiteY566" fmla="*/ 2023426 h 3205164"/>
                  <a:gd name="connsiteX567" fmla="*/ 1443419 w 3903662"/>
                  <a:gd name="connsiteY567" fmla="*/ 2051199 h 3205164"/>
                  <a:gd name="connsiteX568" fmla="*/ 1445006 w 3903662"/>
                  <a:gd name="connsiteY568" fmla="*/ 2086906 h 3205164"/>
                  <a:gd name="connsiteX569" fmla="*/ 1446593 w 3903662"/>
                  <a:gd name="connsiteY569" fmla="*/ 2122614 h 3205164"/>
                  <a:gd name="connsiteX570" fmla="*/ 1450560 w 3903662"/>
                  <a:gd name="connsiteY570" fmla="*/ 2158321 h 3205164"/>
                  <a:gd name="connsiteX571" fmla="*/ 1454528 w 3903662"/>
                  <a:gd name="connsiteY571" fmla="*/ 2193235 h 3205164"/>
                  <a:gd name="connsiteX572" fmla="*/ 1461670 w 3903662"/>
                  <a:gd name="connsiteY572" fmla="*/ 2228149 h 3205164"/>
                  <a:gd name="connsiteX573" fmla="*/ 1469605 w 3903662"/>
                  <a:gd name="connsiteY573" fmla="*/ 2262270 h 3205164"/>
                  <a:gd name="connsiteX574" fmla="*/ 1478334 w 3903662"/>
                  <a:gd name="connsiteY574" fmla="*/ 2296390 h 3205164"/>
                  <a:gd name="connsiteX575" fmla="*/ 1488649 w 3903662"/>
                  <a:gd name="connsiteY575" fmla="*/ 2329718 h 3205164"/>
                  <a:gd name="connsiteX576" fmla="*/ 1441832 w 3903662"/>
                  <a:gd name="connsiteY576" fmla="*/ 2332098 h 3205164"/>
                  <a:gd name="connsiteX577" fmla="*/ 1394220 w 3903662"/>
                  <a:gd name="connsiteY577" fmla="*/ 2332892 h 3205164"/>
                  <a:gd name="connsiteX578" fmla="*/ 1337086 w 3903662"/>
                  <a:gd name="connsiteY578" fmla="*/ 2332098 h 3205164"/>
                  <a:gd name="connsiteX579" fmla="*/ 1279953 w 3903662"/>
                  <a:gd name="connsiteY579" fmla="*/ 2328924 h 3205164"/>
                  <a:gd name="connsiteX580" fmla="*/ 1223613 w 3903662"/>
                  <a:gd name="connsiteY580" fmla="*/ 2323370 h 3205164"/>
                  <a:gd name="connsiteX581" fmla="*/ 1168066 w 3903662"/>
                  <a:gd name="connsiteY581" fmla="*/ 2317815 h 3205164"/>
                  <a:gd name="connsiteX582" fmla="*/ 1113313 w 3903662"/>
                  <a:gd name="connsiteY582" fmla="*/ 2308293 h 3205164"/>
                  <a:gd name="connsiteX583" fmla="*/ 1059353 w 3903662"/>
                  <a:gd name="connsiteY583" fmla="*/ 2297977 h 3205164"/>
                  <a:gd name="connsiteX584" fmla="*/ 1006187 w 3903662"/>
                  <a:gd name="connsiteY584" fmla="*/ 2286868 h 3205164"/>
                  <a:gd name="connsiteX585" fmla="*/ 953815 w 3903662"/>
                  <a:gd name="connsiteY585" fmla="*/ 2272585 h 3205164"/>
                  <a:gd name="connsiteX586" fmla="*/ 930009 w 3903662"/>
                  <a:gd name="connsiteY586" fmla="*/ 2266237 h 3205164"/>
                  <a:gd name="connsiteX587" fmla="*/ 426122 w 3903662"/>
                  <a:gd name="connsiteY587" fmla="*/ 2522538 h 3205164"/>
                  <a:gd name="connsiteX588" fmla="*/ 560227 w 3903662"/>
                  <a:gd name="connsiteY588" fmla="*/ 2101189 h 3205164"/>
                  <a:gd name="connsiteX589" fmla="*/ 547531 w 3903662"/>
                  <a:gd name="connsiteY589" fmla="*/ 2093254 h 3205164"/>
                  <a:gd name="connsiteX590" fmla="*/ 517377 w 3903662"/>
                  <a:gd name="connsiteY590" fmla="*/ 2072623 h 3205164"/>
                  <a:gd name="connsiteX591" fmla="*/ 486430 w 3903662"/>
                  <a:gd name="connsiteY591" fmla="*/ 2051199 h 3205164"/>
                  <a:gd name="connsiteX592" fmla="*/ 457863 w 3903662"/>
                  <a:gd name="connsiteY592" fmla="*/ 2029774 h 3205164"/>
                  <a:gd name="connsiteX593" fmla="*/ 428503 w 3903662"/>
                  <a:gd name="connsiteY593" fmla="*/ 2006763 h 3205164"/>
                  <a:gd name="connsiteX594" fmla="*/ 399936 w 3903662"/>
                  <a:gd name="connsiteY594" fmla="*/ 1984545 h 3205164"/>
                  <a:gd name="connsiteX595" fmla="*/ 373750 w 3903662"/>
                  <a:gd name="connsiteY595" fmla="*/ 1960740 h 3205164"/>
                  <a:gd name="connsiteX596" fmla="*/ 346770 w 3903662"/>
                  <a:gd name="connsiteY596" fmla="*/ 1936141 h 3205164"/>
                  <a:gd name="connsiteX597" fmla="*/ 321377 w 3903662"/>
                  <a:gd name="connsiteY597" fmla="*/ 1911543 h 3205164"/>
                  <a:gd name="connsiteX598" fmla="*/ 296778 w 3903662"/>
                  <a:gd name="connsiteY598" fmla="*/ 1886151 h 3205164"/>
                  <a:gd name="connsiteX599" fmla="*/ 272972 w 3903662"/>
                  <a:gd name="connsiteY599" fmla="*/ 1859172 h 3205164"/>
                  <a:gd name="connsiteX600" fmla="*/ 250753 w 3903662"/>
                  <a:gd name="connsiteY600" fmla="*/ 1832986 h 3205164"/>
                  <a:gd name="connsiteX601" fmla="*/ 227741 w 3903662"/>
                  <a:gd name="connsiteY601" fmla="*/ 1806007 h 3205164"/>
                  <a:gd name="connsiteX602" fmla="*/ 207110 w 3903662"/>
                  <a:gd name="connsiteY602" fmla="*/ 1777441 h 3205164"/>
                  <a:gd name="connsiteX603" fmla="*/ 187272 w 3903662"/>
                  <a:gd name="connsiteY603" fmla="*/ 1749668 h 3205164"/>
                  <a:gd name="connsiteX604" fmla="*/ 167433 w 3903662"/>
                  <a:gd name="connsiteY604" fmla="*/ 1721102 h 3205164"/>
                  <a:gd name="connsiteX605" fmla="*/ 149182 w 3903662"/>
                  <a:gd name="connsiteY605" fmla="*/ 1690950 h 3205164"/>
                  <a:gd name="connsiteX606" fmla="*/ 131725 w 3903662"/>
                  <a:gd name="connsiteY606" fmla="*/ 1661590 h 3205164"/>
                  <a:gd name="connsiteX607" fmla="*/ 115061 w 3903662"/>
                  <a:gd name="connsiteY607" fmla="*/ 1630644 h 3205164"/>
                  <a:gd name="connsiteX608" fmla="*/ 99984 w 3903662"/>
                  <a:gd name="connsiteY608" fmla="*/ 1599697 h 3205164"/>
                  <a:gd name="connsiteX609" fmla="*/ 85701 w 3903662"/>
                  <a:gd name="connsiteY609" fmla="*/ 1569544 h 3205164"/>
                  <a:gd name="connsiteX610" fmla="*/ 72211 w 3903662"/>
                  <a:gd name="connsiteY610" fmla="*/ 1537804 h 3205164"/>
                  <a:gd name="connsiteX611" fmla="*/ 59514 w 3903662"/>
                  <a:gd name="connsiteY611" fmla="*/ 1506064 h 3205164"/>
                  <a:gd name="connsiteX612" fmla="*/ 48405 w 3903662"/>
                  <a:gd name="connsiteY612" fmla="*/ 1472737 h 3205164"/>
                  <a:gd name="connsiteX613" fmla="*/ 39676 w 3903662"/>
                  <a:gd name="connsiteY613" fmla="*/ 1440204 h 3205164"/>
                  <a:gd name="connsiteX614" fmla="*/ 30154 w 3903662"/>
                  <a:gd name="connsiteY614" fmla="*/ 1407670 h 3205164"/>
                  <a:gd name="connsiteX615" fmla="*/ 22219 w 3903662"/>
                  <a:gd name="connsiteY615" fmla="*/ 1373550 h 3205164"/>
                  <a:gd name="connsiteX616" fmla="*/ 15871 w 3903662"/>
                  <a:gd name="connsiteY616" fmla="*/ 1339429 h 3205164"/>
                  <a:gd name="connsiteX617" fmla="*/ 9522 w 3903662"/>
                  <a:gd name="connsiteY617" fmla="*/ 1306102 h 3205164"/>
                  <a:gd name="connsiteX618" fmla="*/ 5555 w 3903662"/>
                  <a:gd name="connsiteY618" fmla="*/ 1271188 h 3205164"/>
                  <a:gd name="connsiteX619" fmla="*/ 2381 w 3903662"/>
                  <a:gd name="connsiteY619" fmla="*/ 1236274 h 3205164"/>
                  <a:gd name="connsiteX620" fmla="*/ 0 w 3903662"/>
                  <a:gd name="connsiteY620" fmla="*/ 1201360 h 3205164"/>
                  <a:gd name="connsiteX621" fmla="*/ 0 w 3903662"/>
                  <a:gd name="connsiteY621" fmla="*/ 1166446 h 3205164"/>
                  <a:gd name="connsiteX622" fmla="*/ 0 w 3903662"/>
                  <a:gd name="connsiteY622" fmla="*/ 1137086 h 3205164"/>
                  <a:gd name="connsiteX623" fmla="*/ 2381 w 3903662"/>
                  <a:gd name="connsiteY623" fmla="*/ 1106140 h 3205164"/>
                  <a:gd name="connsiteX624" fmla="*/ 4761 w 3903662"/>
                  <a:gd name="connsiteY624" fmla="*/ 1075987 h 3205164"/>
                  <a:gd name="connsiteX625" fmla="*/ 7935 w 3903662"/>
                  <a:gd name="connsiteY625" fmla="*/ 1047421 h 3205164"/>
                  <a:gd name="connsiteX626" fmla="*/ 11903 w 3903662"/>
                  <a:gd name="connsiteY626" fmla="*/ 1018061 h 3205164"/>
                  <a:gd name="connsiteX627" fmla="*/ 15871 w 3903662"/>
                  <a:gd name="connsiteY627" fmla="*/ 989495 h 3205164"/>
                  <a:gd name="connsiteX628" fmla="*/ 22219 w 3903662"/>
                  <a:gd name="connsiteY628" fmla="*/ 959342 h 3205164"/>
                  <a:gd name="connsiteX629" fmla="*/ 27773 w 3903662"/>
                  <a:gd name="connsiteY629" fmla="*/ 931570 h 3205164"/>
                  <a:gd name="connsiteX630" fmla="*/ 36502 w 3903662"/>
                  <a:gd name="connsiteY630" fmla="*/ 903004 h 3205164"/>
                  <a:gd name="connsiteX631" fmla="*/ 44437 w 3903662"/>
                  <a:gd name="connsiteY631" fmla="*/ 875231 h 3205164"/>
                  <a:gd name="connsiteX632" fmla="*/ 52373 w 3903662"/>
                  <a:gd name="connsiteY632" fmla="*/ 846665 h 3205164"/>
                  <a:gd name="connsiteX633" fmla="*/ 62688 w 3903662"/>
                  <a:gd name="connsiteY633" fmla="*/ 819686 h 3205164"/>
                  <a:gd name="connsiteX634" fmla="*/ 73004 w 3903662"/>
                  <a:gd name="connsiteY634" fmla="*/ 792707 h 3205164"/>
                  <a:gd name="connsiteX635" fmla="*/ 84114 w 3903662"/>
                  <a:gd name="connsiteY635" fmla="*/ 765728 h 3205164"/>
                  <a:gd name="connsiteX636" fmla="*/ 96810 w 3903662"/>
                  <a:gd name="connsiteY636" fmla="*/ 738749 h 3205164"/>
                  <a:gd name="connsiteX637" fmla="*/ 110300 w 3903662"/>
                  <a:gd name="connsiteY637" fmla="*/ 712564 h 3205164"/>
                  <a:gd name="connsiteX638" fmla="*/ 122996 w 3903662"/>
                  <a:gd name="connsiteY638" fmla="*/ 686378 h 3205164"/>
                  <a:gd name="connsiteX639" fmla="*/ 138073 w 3903662"/>
                  <a:gd name="connsiteY639" fmla="*/ 660986 h 3205164"/>
                  <a:gd name="connsiteX640" fmla="*/ 153150 w 3903662"/>
                  <a:gd name="connsiteY640" fmla="*/ 635594 h 3205164"/>
                  <a:gd name="connsiteX641" fmla="*/ 168227 w 3903662"/>
                  <a:gd name="connsiteY641" fmla="*/ 610996 h 3205164"/>
                  <a:gd name="connsiteX642" fmla="*/ 184891 w 3903662"/>
                  <a:gd name="connsiteY642" fmla="*/ 586397 h 3205164"/>
                  <a:gd name="connsiteX643" fmla="*/ 202349 w 3903662"/>
                  <a:gd name="connsiteY643" fmla="*/ 561799 h 3205164"/>
                  <a:gd name="connsiteX644" fmla="*/ 219806 w 3903662"/>
                  <a:gd name="connsiteY644" fmla="*/ 537994 h 3205164"/>
                  <a:gd name="connsiteX645" fmla="*/ 238057 w 3903662"/>
                  <a:gd name="connsiteY645" fmla="*/ 514189 h 3205164"/>
                  <a:gd name="connsiteX646" fmla="*/ 257895 w 3903662"/>
                  <a:gd name="connsiteY646" fmla="*/ 491177 h 3205164"/>
                  <a:gd name="connsiteX647" fmla="*/ 276940 w 3903662"/>
                  <a:gd name="connsiteY647" fmla="*/ 468166 h 3205164"/>
                  <a:gd name="connsiteX648" fmla="*/ 297571 w 3903662"/>
                  <a:gd name="connsiteY648" fmla="*/ 445947 h 3205164"/>
                  <a:gd name="connsiteX649" fmla="*/ 318203 w 3903662"/>
                  <a:gd name="connsiteY649" fmla="*/ 424523 h 3205164"/>
                  <a:gd name="connsiteX650" fmla="*/ 340422 w 3903662"/>
                  <a:gd name="connsiteY650" fmla="*/ 403098 h 3205164"/>
                  <a:gd name="connsiteX651" fmla="*/ 361847 w 3903662"/>
                  <a:gd name="connsiteY651" fmla="*/ 382467 h 3205164"/>
                  <a:gd name="connsiteX652" fmla="*/ 384859 w 3903662"/>
                  <a:gd name="connsiteY652" fmla="*/ 361836 h 3205164"/>
                  <a:gd name="connsiteX653" fmla="*/ 408665 w 3903662"/>
                  <a:gd name="connsiteY653" fmla="*/ 341205 h 3205164"/>
                  <a:gd name="connsiteX654" fmla="*/ 433264 w 3903662"/>
                  <a:gd name="connsiteY654" fmla="*/ 322161 h 3205164"/>
                  <a:gd name="connsiteX655" fmla="*/ 456276 w 3903662"/>
                  <a:gd name="connsiteY655" fmla="*/ 303117 h 3205164"/>
                  <a:gd name="connsiteX656" fmla="*/ 482462 w 3903662"/>
                  <a:gd name="connsiteY656" fmla="*/ 284867 h 3205164"/>
                  <a:gd name="connsiteX657" fmla="*/ 507855 w 3903662"/>
                  <a:gd name="connsiteY657" fmla="*/ 266616 h 3205164"/>
                  <a:gd name="connsiteX658" fmla="*/ 533248 w 3903662"/>
                  <a:gd name="connsiteY658" fmla="*/ 249159 h 3205164"/>
                  <a:gd name="connsiteX659" fmla="*/ 560227 w 3903662"/>
                  <a:gd name="connsiteY659" fmla="*/ 231702 h 3205164"/>
                  <a:gd name="connsiteX660" fmla="*/ 588001 w 3903662"/>
                  <a:gd name="connsiteY660" fmla="*/ 215039 h 3205164"/>
                  <a:gd name="connsiteX661" fmla="*/ 615774 w 3903662"/>
                  <a:gd name="connsiteY661" fmla="*/ 199169 h 3205164"/>
                  <a:gd name="connsiteX662" fmla="*/ 642754 w 3903662"/>
                  <a:gd name="connsiteY662" fmla="*/ 183299 h 3205164"/>
                  <a:gd name="connsiteX663" fmla="*/ 672114 w 3903662"/>
                  <a:gd name="connsiteY663" fmla="*/ 169016 h 3205164"/>
                  <a:gd name="connsiteX664" fmla="*/ 700681 w 3903662"/>
                  <a:gd name="connsiteY664" fmla="*/ 154733 h 3205164"/>
                  <a:gd name="connsiteX665" fmla="*/ 730041 w 3903662"/>
                  <a:gd name="connsiteY665" fmla="*/ 140450 h 3205164"/>
                  <a:gd name="connsiteX666" fmla="*/ 760195 w 3903662"/>
                  <a:gd name="connsiteY666" fmla="*/ 127754 h 3205164"/>
                  <a:gd name="connsiteX667" fmla="*/ 789556 w 3903662"/>
                  <a:gd name="connsiteY667" fmla="*/ 115058 h 3205164"/>
                  <a:gd name="connsiteX668" fmla="*/ 820503 w 3903662"/>
                  <a:gd name="connsiteY668" fmla="*/ 103155 h 3205164"/>
                  <a:gd name="connsiteX669" fmla="*/ 852244 w 3903662"/>
                  <a:gd name="connsiteY669" fmla="*/ 92046 h 3205164"/>
                  <a:gd name="connsiteX670" fmla="*/ 883191 w 3903662"/>
                  <a:gd name="connsiteY670" fmla="*/ 80937 h 3205164"/>
                  <a:gd name="connsiteX671" fmla="*/ 914932 w 3903662"/>
                  <a:gd name="connsiteY671" fmla="*/ 70622 h 3205164"/>
                  <a:gd name="connsiteX672" fmla="*/ 947467 w 3903662"/>
                  <a:gd name="connsiteY672" fmla="*/ 61893 h 3205164"/>
                  <a:gd name="connsiteX673" fmla="*/ 980001 w 3903662"/>
                  <a:gd name="connsiteY673" fmla="*/ 52371 h 3205164"/>
                  <a:gd name="connsiteX674" fmla="*/ 1013329 w 3903662"/>
                  <a:gd name="connsiteY674" fmla="*/ 44436 h 3205164"/>
                  <a:gd name="connsiteX675" fmla="*/ 1045864 w 3903662"/>
                  <a:gd name="connsiteY675" fmla="*/ 37295 h 3205164"/>
                  <a:gd name="connsiteX676" fmla="*/ 1079985 w 3903662"/>
                  <a:gd name="connsiteY676" fmla="*/ 29360 h 3205164"/>
                  <a:gd name="connsiteX677" fmla="*/ 1113313 w 3903662"/>
                  <a:gd name="connsiteY677" fmla="*/ 23805 h 3205164"/>
                  <a:gd name="connsiteX678" fmla="*/ 1147434 w 3903662"/>
                  <a:gd name="connsiteY678" fmla="*/ 18251 h 3205164"/>
                  <a:gd name="connsiteX679" fmla="*/ 1182350 w 3903662"/>
                  <a:gd name="connsiteY679" fmla="*/ 13490 h 3205164"/>
                  <a:gd name="connsiteX680" fmla="*/ 1217265 w 3903662"/>
                  <a:gd name="connsiteY680" fmla="*/ 9522 h 3205164"/>
                  <a:gd name="connsiteX681" fmla="*/ 1252180 w 3903662"/>
                  <a:gd name="connsiteY681" fmla="*/ 6348 h 3205164"/>
                  <a:gd name="connsiteX682" fmla="*/ 1287095 w 3903662"/>
                  <a:gd name="connsiteY682" fmla="*/ 3174 h 3205164"/>
                  <a:gd name="connsiteX683" fmla="*/ 1322803 w 3903662"/>
                  <a:gd name="connsiteY683" fmla="*/ 2381 h 3205164"/>
                  <a:gd name="connsiteX684" fmla="*/ 1358512 w 3903662"/>
                  <a:gd name="connsiteY684" fmla="*/ 794 h 3205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Lst>
                <a:rect l="l" t="t" r="r" b="b"/>
                <a:pathLst>
                  <a:path w="3903662" h="3205164">
                    <a:moveTo>
                      <a:pt x="3133724" y="1558926"/>
                    </a:moveTo>
                    <a:lnTo>
                      <a:pt x="3117849" y="1559722"/>
                    </a:lnTo>
                    <a:lnTo>
                      <a:pt x="3101181" y="1562109"/>
                    </a:lnTo>
                    <a:lnTo>
                      <a:pt x="3084512" y="1566088"/>
                    </a:lnTo>
                    <a:lnTo>
                      <a:pt x="3070224" y="1570862"/>
                    </a:lnTo>
                    <a:lnTo>
                      <a:pt x="3055937" y="1578024"/>
                    </a:lnTo>
                    <a:lnTo>
                      <a:pt x="3041649" y="1586776"/>
                    </a:lnTo>
                    <a:lnTo>
                      <a:pt x="3029743" y="1595529"/>
                    </a:lnTo>
                    <a:lnTo>
                      <a:pt x="3017043" y="1605874"/>
                    </a:lnTo>
                    <a:lnTo>
                      <a:pt x="3006724" y="1617014"/>
                    </a:lnTo>
                    <a:lnTo>
                      <a:pt x="2997993" y="1629745"/>
                    </a:lnTo>
                    <a:lnTo>
                      <a:pt x="2989262" y="1643273"/>
                    </a:lnTo>
                    <a:lnTo>
                      <a:pt x="2982118" y="1656004"/>
                    </a:lnTo>
                    <a:lnTo>
                      <a:pt x="2975768" y="1671918"/>
                    </a:lnTo>
                    <a:lnTo>
                      <a:pt x="2971799" y="1687037"/>
                    </a:lnTo>
                    <a:lnTo>
                      <a:pt x="2970212" y="1702951"/>
                    </a:lnTo>
                    <a:lnTo>
                      <a:pt x="2968624" y="1718866"/>
                    </a:lnTo>
                    <a:lnTo>
                      <a:pt x="2970212" y="1735576"/>
                    </a:lnTo>
                    <a:lnTo>
                      <a:pt x="2971799" y="1750694"/>
                    </a:lnTo>
                    <a:lnTo>
                      <a:pt x="2975768" y="1766609"/>
                    </a:lnTo>
                    <a:lnTo>
                      <a:pt x="2982118" y="1781727"/>
                    </a:lnTo>
                    <a:lnTo>
                      <a:pt x="2989262" y="1796050"/>
                    </a:lnTo>
                    <a:lnTo>
                      <a:pt x="2997993" y="1808782"/>
                    </a:lnTo>
                    <a:lnTo>
                      <a:pt x="3006724" y="1820718"/>
                    </a:lnTo>
                    <a:lnTo>
                      <a:pt x="3017043" y="1833449"/>
                    </a:lnTo>
                    <a:lnTo>
                      <a:pt x="3029743" y="1843794"/>
                    </a:lnTo>
                    <a:lnTo>
                      <a:pt x="3041649" y="1852547"/>
                    </a:lnTo>
                    <a:lnTo>
                      <a:pt x="3055937" y="1859708"/>
                    </a:lnTo>
                    <a:lnTo>
                      <a:pt x="3070224" y="1866869"/>
                    </a:lnTo>
                    <a:lnTo>
                      <a:pt x="3084512" y="1872440"/>
                    </a:lnTo>
                    <a:lnTo>
                      <a:pt x="3101181" y="1876418"/>
                    </a:lnTo>
                    <a:lnTo>
                      <a:pt x="3117849" y="1879601"/>
                    </a:lnTo>
                    <a:lnTo>
                      <a:pt x="3133724" y="1879601"/>
                    </a:lnTo>
                    <a:lnTo>
                      <a:pt x="3151187" y="1879601"/>
                    </a:lnTo>
                    <a:lnTo>
                      <a:pt x="3167856" y="1876418"/>
                    </a:lnTo>
                    <a:lnTo>
                      <a:pt x="3184525" y="1872440"/>
                    </a:lnTo>
                    <a:lnTo>
                      <a:pt x="3198812" y="1866869"/>
                    </a:lnTo>
                    <a:lnTo>
                      <a:pt x="3213100" y="1859708"/>
                    </a:lnTo>
                    <a:lnTo>
                      <a:pt x="3227387" y="1852547"/>
                    </a:lnTo>
                    <a:lnTo>
                      <a:pt x="3239293" y="1843794"/>
                    </a:lnTo>
                    <a:lnTo>
                      <a:pt x="3251993" y="1833449"/>
                    </a:lnTo>
                    <a:lnTo>
                      <a:pt x="3262312" y="1820718"/>
                    </a:lnTo>
                    <a:lnTo>
                      <a:pt x="3271043" y="1808782"/>
                    </a:lnTo>
                    <a:lnTo>
                      <a:pt x="3279775" y="1796050"/>
                    </a:lnTo>
                    <a:lnTo>
                      <a:pt x="3286918" y="1781727"/>
                    </a:lnTo>
                    <a:lnTo>
                      <a:pt x="3293268" y="1766609"/>
                    </a:lnTo>
                    <a:lnTo>
                      <a:pt x="3297237" y="1750694"/>
                    </a:lnTo>
                    <a:lnTo>
                      <a:pt x="3298825" y="1735576"/>
                    </a:lnTo>
                    <a:lnTo>
                      <a:pt x="3300412" y="1718866"/>
                    </a:lnTo>
                    <a:lnTo>
                      <a:pt x="3298825" y="1702951"/>
                    </a:lnTo>
                    <a:lnTo>
                      <a:pt x="3297237" y="1687037"/>
                    </a:lnTo>
                    <a:lnTo>
                      <a:pt x="3293268" y="1671918"/>
                    </a:lnTo>
                    <a:lnTo>
                      <a:pt x="3286918" y="1656004"/>
                    </a:lnTo>
                    <a:lnTo>
                      <a:pt x="3279775" y="1643273"/>
                    </a:lnTo>
                    <a:lnTo>
                      <a:pt x="3271043" y="1629745"/>
                    </a:lnTo>
                    <a:lnTo>
                      <a:pt x="3262312" y="1617014"/>
                    </a:lnTo>
                    <a:lnTo>
                      <a:pt x="3251993" y="1605874"/>
                    </a:lnTo>
                    <a:lnTo>
                      <a:pt x="3239293" y="1595529"/>
                    </a:lnTo>
                    <a:lnTo>
                      <a:pt x="3227387" y="1586776"/>
                    </a:lnTo>
                    <a:lnTo>
                      <a:pt x="3213100" y="1578024"/>
                    </a:lnTo>
                    <a:lnTo>
                      <a:pt x="3198812" y="1570862"/>
                    </a:lnTo>
                    <a:lnTo>
                      <a:pt x="3184525" y="1566088"/>
                    </a:lnTo>
                    <a:lnTo>
                      <a:pt x="3167856" y="1562109"/>
                    </a:lnTo>
                    <a:lnTo>
                      <a:pt x="3151187" y="1559722"/>
                    </a:lnTo>
                    <a:close/>
                    <a:moveTo>
                      <a:pt x="2314179" y="1558926"/>
                    </a:moveTo>
                    <a:lnTo>
                      <a:pt x="2296675" y="1559722"/>
                    </a:lnTo>
                    <a:lnTo>
                      <a:pt x="2280762" y="1562109"/>
                    </a:lnTo>
                    <a:lnTo>
                      <a:pt x="2264848" y="1566088"/>
                    </a:lnTo>
                    <a:lnTo>
                      <a:pt x="2249731" y="1570862"/>
                    </a:lnTo>
                    <a:lnTo>
                      <a:pt x="2235409" y="1578024"/>
                    </a:lnTo>
                    <a:lnTo>
                      <a:pt x="2221883" y="1586776"/>
                    </a:lnTo>
                    <a:lnTo>
                      <a:pt x="2208357" y="1595529"/>
                    </a:lnTo>
                    <a:lnTo>
                      <a:pt x="2197218" y="1605874"/>
                    </a:lnTo>
                    <a:lnTo>
                      <a:pt x="2186079" y="1617014"/>
                    </a:lnTo>
                    <a:lnTo>
                      <a:pt x="2176531" y="1629745"/>
                    </a:lnTo>
                    <a:lnTo>
                      <a:pt x="2168574" y="1643273"/>
                    </a:lnTo>
                    <a:lnTo>
                      <a:pt x="2161413" y="1656004"/>
                    </a:lnTo>
                    <a:lnTo>
                      <a:pt x="2155844" y="1671918"/>
                    </a:lnTo>
                    <a:lnTo>
                      <a:pt x="2151866" y="1687037"/>
                    </a:lnTo>
                    <a:lnTo>
                      <a:pt x="2148683" y="1702951"/>
                    </a:lnTo>
                    <a:lnTo>
                      <a:pt x="2147887" y="1718866"/>
                    </a:lnTo>
                    <a:lnTo>
                      <a:pt x="2148683" y="1735576"/>
                    </a:lnTo>
                    <a:lnTo>
                      <a:pt x="2151866" y="1750694"/>
                    </a:lnTo>
                    <a:lnTo>
                      <a:pt x="2155844" y="1766609"/>
                    </a:lnTo>
                    <a:lnTo>
                      <a:pt x="2161413" y="1781727"/>
                    </a:lnTo>
                    <a:lnTo>
                      <a:pt x="2168574" y="1796050"/>
                    </a:lnTo>
                    <a:lnTo>
                      <a:pt x="2176531" y="1808782"/>
                    </a:lnTo>
                    <a:lnTo>
                      <a:pt x="2186079" y="1820718"/>
                    </a:lnTo>
                    <a:lnTo>
                      <a:pt x="2197218" y="1833449"/>
                    </a:lnTo>
                    <a:lnTo>
                      <a:pt x="2208357" y="1843794"/>
                    </a:lnTo>
                    <a:lnTo>
                      <a:pt x="2221883" y="1852547"/>
                    </a:lnTo>
                    <a:lnTo>
                      <a:pt x="2235409" y="1859708"/>
                    </a:lnTo>
                    <a:lnTo>
                      <a:pt x="2249731" y="1866869"/>
                    </a:lnTo>
                    <a:lnTo>
                      <a:pt x="2264848" y="1872440"/>
                    </a:lnTo>
                    <a:lnTo>
                      <a:pt x="2280762" y="1876418"/>
                    </a:lnTo>
                    <a:lnTo>
                      <a:pt x="2296675" y="1879601"/>
                    </a:lnTo>
                    <a:lnTo>
                      <a:pt x="2314179" y="1879601"/>
                    </a:lnTo>
                    <a:lnTo>
                      <a:pt x="2330888" y="1879601"/>
                    </a:lnTo>
                    <a:lnTo>
                      <a:pt x="2347597" y="1876418"/>
                    </a:lnTo>
                    <a:lnTo>
                      <a:pt x="2363510" y="1872440"/>
                    </a:lnTo>
                    <a:lnTo>
                      <a:pt x="2379423" y="1866869"/>
                    </a:lnTo>
                    <a:lnTo>
                      <a:pt x="2393745" y="1859708"/>
                    </a:lnTo>
                    <a:lnTo>
                      <a:pt x="2406475" y="1852547"/>
                    </a:lnTo>
                    <a:lnTo>
                      <a:pt x="2419205" y="1843794"/>
                    </a:lnTo>
                    <a:lnTo>
                      <a:pt x="2431140" y="1833449"/>
                    </a:lnTo>
                    <a:lnTo>
                      <a:pt x="2441484" y="1820718"/>
                    </a:lnTo>
                    <a:lnTo>
                      <a:pt x="2451827" y="1808782"/>
                    </a:lnTo>
                    <a:lnTo>
                      <a:pt x="2460580" y="1796050"/>
                    </a:lnTo>
                    <a:lnTo>
                      <a:pt x="2467740" y="1781727"/>
                    </a:lnTo>
                    <a:lnTo>
                      <a:pt x="2472514" y="1766609"/>
                    </a:lnTo>
                    <a:lnTo>
                      <a:pt x="2476493" y="1750694"/>
                    </a:lnTo>
                    <a:lnTo>
                      <a:pt x="2478880" y="1735576"/>
                    </a:lnTo>
                    <a:lnTo>
                      <a:pt x="2479675" y="1718866"/>
                    </a:lnTo>
                    <a:lnTo>
                      <a:pt x="2478880" y="1702951"/>
                    </a:lnTo>
                    <a:lnTo>
                      <a:pt x="2476493" y="1687037"/>
                    </a:lnTo>
                    <a:lnTo>
                      <a:pt x="2472514" y="1671918"/>
                    </a:lnTo>
                    <a:lnTo>
                      <a:pt x="2467740" y="1656004"/>
                    </a:lnTo>
                    <a:lnTo>
                      <a:pt x="2460580" y="1643273"/>
                    </a:lnTo>
                    <a:lnTo>
                      <a:pt x="2451827" y="1629745"/>
                    </a:lnTo>
                    <a:lnTo>
                      <a:pt x="2441484" y="1617014"/>
                    </a:lnTo>
                    <a:lnTo>
                      <a:pt x="2431140" y="1605874"/>
                    </a:lnTo>
                    <a:lnTo>
                      <a:pt x="2419205" y="1595529"/>
                    </a:lnTo>
                    <a:lnTo>
                      <a:pt x="2406475" y="1586776"/>
                    </a:lnTo>
                    <a:lnTo>
                      <a:pt x="2393745" y="1578024"/>
                    </a:lnTo>
                    <a:lnTo>
                      <a:pt x="2379423" y="1570862"/>
                    </a:lnTo>
                    <a:lnTo>
                      <a:pt x="2363510" y="1566088"/>
                    </a:lnTo>
                    <a:lnTo>
                      <a:pt x="2347597" y="1562109"/>
                    </a:lnTo>
                    <a:lnTo>
                      <a:pt x="2330888" y="1559722"/>
                    </a:lnTo>
                    <a:close/>
                    <a:moveTo>
                      <a:pt x="2694781" y="1073151"/>
                    </a:moveTo>
                    <a:lnTo>
                      <a:pt x="2725737" y="1073151"/>
                    </a:lnTo>
                    <a:lnTo>
                      <a:pt x="2755106" y="1073151"/>
                    </a:lnTo>
                    <a:lnTo>
                      <a:pt x="2786062" y="1074739"/>
                    </a:lnTo>
                    <a:lnTo>
                      <a:pt x="2816224" y="1076326"/>
                    </a:lnTo>
                    <a:lnTo>
                      <a:pt x="2845593" y="1078708"/>
                    </a:lnTo>
                    <a:lnTo>
                      <a:pt x="2874962" y="1081883"/>
                    </a:lnTo>
                    <a:lnTo>
                      <a:pt x="2905124" y="1085058"/>
                    </a:lnTo>
                    <a:lnTo>
                      <a:pt x="2933699" y="1089026"/>
                    </a:lnTo>
                    <a:lnTo>
                      <a:pt x="2962274" y="1092995"/>
                    </a:lnTo>
                    <a:lnTo>
                      <a:pt x="2990849" y="1099345"/>
                    </a:lnTo>
                    <a:lnTo>
                      <a:pt x="3020218" y="1104108"/>
                    </a:lnTo>
                    <a:lnTo>
                      <a:pt x="3074987" y="1117601"/>
                    </a:lnTo>
                    <a:lnTo>
                      <a:pt x="3130550" y="1132683"/>
                    </a:lnTo>
                    <a:lnTo>
                      <a:pt x="3183731" y="1150145"/>
                    </a:lnTo>
                    <a:lnTo>
                      <a:pt x="3236118" y="1170783"/>
                    </a:lnTo>
                    <a:lnTo>
                      <a:pt x="3287712" y="1192214"/>
                    </a:lnTo>
                    <a:lnTo>
                      <a:pt x="3336925" y="1216026"/>
                    </a:lnTo>
                    <a:lnTo>
                      <a:pt x="3383756" y="1241426"/>
                    </a:lnTo>
                    <a:lnTo>
                      <a:pt x="3429793" y="1269208"/>
                    </a:lnTo>
                    <a:lnTo>
                      <a:pt x="3475037" y="1297783"/>
                    </a:lnTo>
                    <a:lnTo>
                      <a:pt x="3517106" y="1329533"/>
                    </a:lnTo>
                    <a:lnTo>
                      <a:pt x="3558381" y="1361283"/>
                    </a:lnTo>
                    <a:lnTo>
                      <a:pt x="3597275" y="1396208"/>
                    </a:lnTo>
                    <a:lnTo>
                      <a:pt x="3616325" y="1413670"/>
                    </a:lnTo>
                    <a:lnTo>
                      <a:pt x="3633787" y="1432720"/>
                    </a:lnTo>
                    <a:lnTo>
                      <a:pt x="3652837" y="1450976"/>
                    </a:lnTo>
                    <a:lnTo>
                      <a:pt x="3670300" y="1469233"/>
                    </a:lnTo>
                    <a:lnTo>
                      <a:pt x="3686175" y="1489076"/>
                    </a:lnTo>
                    <a:lnTo>
                      <a:pt x="3702843" y="1508126"/>
                    </a:lnTo>
                    <a:lnTo>
                      <a:pt x="3717925" y="1527970"/>
                    </a:lnTo>
                    <a:lnTo>
                      <a:pt x="3732212" y="1548608"/>
                    </a:lnTo>
                    <a:lnTo>
                      <a:pt x="3748087" y="1568451"/>
                    </a:lnTo>
                    <a:lnTo>
                      <a:pt x="3761581" y="1589089"/>
                    </a:lnTo>
                    <a:lnTo>
                      <a:pt x="3774281" y="1609726"/>
                    </a:lnTo>
                    <a:lnTo>
                      <a:pt x="3787775" y="1631158"/>
                    </a:lnTo>
                    <a:lnTo>
                      <a:pt x="3798887" y="1652589"/>
                    </a:lnTo>
                    <a:lnTo>
                      <a:pt x="3811587" y="1675608"/>
                    </a:lnTo>
                    <a:lnTo>
                      <a:pt x="3821906" y="1697832"/>
                    </a:lnTo>
                    <a:lnTo>
                      <a:pt x="3832225" y="1720851"/>
                    </a:lnTo>
                    <a:lnTo>
                      <a:pt x="3840956" y="1743076"/>
                    </a:lnTo>
                    <a:lnTo>
                      <a:pt x="3850481" y="1765301"/>
                    </a:lnTo>
                    <a:lnTo>
                      <a:pt x="3858418" y="1789114"/>
                    </a:lnTo>
                    <a:lnTo>
                      <a:pt x="3867150" y="1812926"/>
                    </a:lnTo>
                    <a:lnTo>
                      <a:pt x="3872706" y="1836739"/>
                    </a:lnTo>
                    <a:lnTo>
                      <a:pt x="3879056" y="1859757"/>
                    </a:lnTo>
                    <a:lnTo>
                      <a:pt x="3885406" y="1884364"/>
                    </a:lnTo>
                    <a:lnTo>
                      <a:pt x="3890168" y="1908970"/>
                    </a:lnTo>
                    <a:lnTo>
                      <a:pt x="3894137" y="1933576"/>
                    </a:lnTo>
                    <a:lnTo>
                      <a:pt x="3897312" y="1958182"/>
                    </a:lnTo>
                    <a:lnTo>
                      <a:pt x="3899693" y="1982789"/>
                    </a:lnTo>
                    <a:lnTo>
                      <a:pt x="3902075" y="2008983"/>
                    </a:lnTo>
                    <a:lnTo>
                      <a:pt x="3902868" y="2033589"/>
                    </a:lnTo>
                    <a:lnTo>
                      <a:pt x="3903662" y="2058989"/>
                    </a:lnTo>
                    <a:lnTo>
                      <a:pt x="3902868" y="2088357"/>
                    </a:lnTo>
                    <a:lnTo>
                      <a:pt x="3902075" y="2118520"/>
                    </a:lnTo>
                    <a:lnTo>
                      <a:pt x="3898900" y="2147889"/>
                    </a:lnTo>
                    <a:lnTo>
                      <a:pt x="3895725" y="2176464"/>
                    </a:lnTo>
                    <a:lnTo>
                      <a:pt x="3890168" y="2205833"/>
                    </a:lnTo>
                    <a:lnTo>
                      <a:pt x="3885406" y="2234407"/>
                    </a:lnTo>
                    <a:lnTo>
                      <a:pt x="3878262" y="2262983"/>
                    </a:lnTo>
                    <a:lnTo>
                      <a:pt x="3871118" y="2290764"/>
                    </a:lnTo>
                    <a:lnTo>
                      <a:pt x="3862387" y="2318545"/>
                    </a:lnTo>
                    <a:lnTo>
                      <a:pt x="3852862" y="2346326"/>
                    </a:lnTo>
                    <a:lnTo>
                      <a:pt x="3842543" y="2372520"/>
                    </a:lnTo>
                    <a:lnTo>
                      <a:pt x="3830637" y="2399507"/>
                    </a:lnTo>
                    <a:lnTo>
                      <a:pt x="3819525" y="2425701"/>
                    </a:lnTo>
                    <a:lnTo>
                      <a:pt x="3806031" y="2451895"/>
                    </a:lnTo>
                    <a:lnTo>
                      <a:pt x="3791743" y="2477295"/>
                    </a:lnTo>
                    <a:lnTo>
                      <a:pt x="3777456" y="2502695"/>
                    </a:lnTo>
                    <a:lnTo>
                      <a:pt x="3762375" y="2527301"/>
                    </a:lnTo>
                    <a:lnTo>
                      <a:pt x="3745706" y="2551908"/>
                    </a:lnTo>
                    <a:lnTo>
                      <a:pt x="3728243" y="2575720"/>
                    </a:lnTo>
                    <a:lnTo>
                      <a:pt x="3710781" y="2599533"/>
                    </a:lnTo>
                    <a:lnTo>
                      <a:pt x="3692525" y="2621758"/>
                    </a:lnTo>
                    <a:lnTo>
                      <a:pt x="3672681" y="2643983"/>
                    </a:lnTo>
                    <a:lnTo>
                      <a:pt x="3652837" y="2667001"/>
                    </a:lnTo>
                    <a:lnTo>
                      <a:pt x="3632200" y="2688433"/>
                    </a:lnTo>
                    <a:lnTo>
                      <a:pt x="3610768" y="2709864"/>
                    </a:lnTo>
                    <a:lnTo>
                      <a:pt x="3587750" y="2730501"/>
                    </a:lnTo>
                    <a:lnTo>
                      <a:pt x="3565525" y="2749551"/>
                    </a:lnTo>
                    <a:lnTo>
                      <a:pt x="3541712" y="2769395"/>
                    </a:lnTo>
                    <a:lnTo>
                      <a:pt x="3517106" y="2789239"/>
                    </a:lnTo>
                    <a:lnTo>
                      <a:pt x="3492500" y="2806701"/>
                    </a:lnTo>
                    <a:lnTo>
                      <a:pt x="3467100" y="2824958"/>
                    </a:lnTo>
                    <a:lnTo>
                      <a:pt x="3441700" y="2842420"/>
                    </a:lnTo>
                    <a:lnTo>
                      <a:pt x="3429793" y="2847976"/>
                    </a:lnTo>
                    <a:lnTo>
                      <a:pt x="3544093" y="3205164"/>
                    </a:lnTo>
                    <a:lnTo>
                      <a:pt x="3118643" y="2987677"/>
                    </a:lnTo>
                    <a:lnTo>
                      <a:pt x="3098006" y="2994027"/>
                    </a:lnTo>
                    <a:lnTo>
                      <a:pt x="3053556" y="3005139"/>
                    </a:lnTo>
                    <a:lnTo>
                      <a:pt x="3008312" y="3015458"/>
                    </a:lnTo>
                    <a:lnTo>
                      <a:pt x="2963862" y="3024983"/>
                    </a:lnTo>
                    <a:lnTo>
                      <a:pt x="2916237" y="3032127"/>
                    </a:lnTo>
                    <a:lnTo>
                      <a:pt x="2870199" y="3036889"/>
                    </a:lnTo>
                    <a:lnTo>
                      <a:pt x="2821781" y="3040858"/>
                    </a:lnTo>
                    <a:lnTo>
                      <a:pt x="2774156" y="3043239"/>
                    </a:lnTo>
                    <a:lnTo>
                      <a:pt x="2725737" y="3044033"/>
                    </a:lnTo>
                    <a:lnTo>
                      <a:pt x="2694781" y="3044033"/>
                    </a:lnTo>
                    <a:lnTo>
                      <a:pt x="2665412" y="3043239"/>
                    </a:lnTo>
                    <a:lnTo>
                      <a:pt x="2634456" y="3040858"/>
                    </a:lnTo>
                    <a:lnTo>
                      <a:pt x="2604293" y="3039270"/>
                    </a:lnTo>
                    <a:lnTo>
                      <a:pt x="2574924" y="3036095"/>
                    </a:lnTo>
                    <a:lnTo>
                      <a:pt x="2546349" y="3032920"/>
                    </a:lnTo>
                    <a:lnTo>
                      <a:pt x="2516187" y="3028951"/>
                    </a:lnTo>
                    <a:lnTo>
                      <a:pt x="2487612" y="3024983"/>
                    </a:lnTo>
                    <a:lnTo>
                      <a:pt x="2459037" y="3019427"/>
                    </a:lnTo>
                    <a:lnTo>
                      <a:pt x="2431256" y="3013077"/>
                    </a:lnTo>
                    <a:lnTo>
                      <a:pt x="2374899" y="3000377"/>
                    </a:lnTo>
                    <a:lnTo>
                      <a:pt x="2320924" y="2984501"/>
                    </a:lnTo>
                    <a:lnTo>
                      <a:pt x="2266156" y="2967039"/>
                    </a:lnTo>
                    <a:lnTo>
                      <a:pt x="2215356" y="2946401"/>
                    </a:lnTo>
                    <a:lnTo>
                      <a:pt x="2163762" y="2924970"/>
                    </a:lnTo>
                    <a:lnTo>
                      <a:pt x="2114549" y="2901951"/>
                    </a:lnTo>
                    <a:lnTo>
                      <a:pt x="2066131" y="2875758"/>
                    </a:lnTo>
                    <a:lnTo>
                      <a:pt x="2020093" y="2847976"/>
                    </a:lnTo>
                    <a:lnTo>
                      <a:pt x="1976437" y="2819401"/>
                    </a:lnTo>
                    <a:lnTo>
                      <a:pt x="1932781" y="2789239"/>
                    </a:lnTo>
                    <a:lnTo>
                      <a:pt x="1892299" y="2755901"/>
                    </a:lnTo>
                    <a:lnTo>
                      <a:pt x="1853406" y="2720976"/>
                    </a:lnTo>
                    <a:lnTo>
                      <a:pt x="1834356" y="2703514"/>
                    </a:lnTo>
                    <a:lnTo>
                      <a:pt x="1816099" y="2685258"/>
                    </a:lnTo>
                    <a:lnTo>
                      <a:pt x="1798637" y="2667001"/>
                    </a:lnTo>
                    <a:lnTo>
                      <a:pt x="1781174" y="2648745"/>
                    </a:lnTo>
                    <a:lnTo>
                      <a:pt x="1763712" y="2628901"/>
                    </a:lnTo>
                    <a:lnTo>
                      <a:pt x="1748631" y="2609058"/>
                    </a:lnTo>
                    <a:lnTo>
                      <a:pt x="1731962" y="2590008"/>
                    </a:lnTo>
                    <a:lnTo>
                      <a:pt x="1717674" y="2569370"/>
                    </a:lnTo>
                    <a:lnTo>
                      <a:pt x="1703387" y="2548733"/>
                    </a:lnTo>
                    <a:lnTo>
                      <a:pt x="1689099" y="2528095"/>
                    </a:lnTo>
                    <a:lnTo>
                      <a:pt x="1675606" y="2508251"/>
                    </a:lnTo>
                    <a:lnTo>
                      <a:pt x="1663699" y="2486026"/>
                    </a:lnTo>
                    <a:lnTo>
                      <a:pt x="1650999" y="2464595"/>
                    </a:lnTo>
                    <a:lnTo>
                      <a:pt x="1639887" y="2442370"/>
                    </a:lnTo>
                    <a:lnTo>
                      <a:pt x="1628774" y="2420145"/>
                    </a:lnTo>
                    <a:lnTo>
                      <a:pt x="1618456" y="2397126"/>
                    </a:lnTo>
                    <a:lnTo>
                      <a:pt x="1608931" y="2374901"/>
                    </a:lnTo>
                    <a:lnTo>
                      <a:pt x="1600199" y="2351883"/>
                    </a:lnTo>
                    <a:lnTo>
                      <a:pt x="1591468" y="2328864"/>
                    </a:lnTo>
                    <a:lnTo>
                      <a:pt x="1584324" y="2305051"/>
                    </a:lnTo>
                    <a:lnTo>
                      <a:pt x="1577181" y="2281239"/>
                    </a:lnTo>
                    <a:lnTo>
                      <a:pt x="1570831" y="2257426"/>
                    </a:lnTo>
                    <a:lnTo>
                      <a:pt x="1565274" y="2232820"/>
                    </a:lnTo>
                    <a:lnTo>
                      <a:pt x="1560512" y="2208214"/>
                    </a:lnTo>
                    <a:lnTo>
                      <a:pt x="1556543" y="2183607"/>
                    </a:lnTo>
                    <a:lnTo>
                      <a:pt x="1552574" y="2159001"/>
                    </a:lnTo>
                    <a:lnTo>
                      <a:pt x="1550987" y="2134395"/>
                    </a:lnTo>
                    <a:lnTo>
                      <a:pt x="1548606" y="2108995"/>
                    </a:lnTo>
                    <a:lnTo>
                      <a:pt x="1547812" y="2084389"/>
                    </a:lnTo>
                    <a:lnTo>
                      <a:pt x="1546224" y="2058989"/>
                    </a:lnTo>
                    <a:lnTo>
                      <a:pt x="1547812" y="2033589"/>
                    </a:lnTo>
                    <a:lnTo>
                      <a:pt x="1548606" y="2008983"/>
                    </a:lnTo>
                    <a:lnTo>
                      <a:pt x="1550987" y="1982789"/>
                    </a:lnTo>
                    <a:lnTo>
                      <a:pt x="1552574" y="1958182"/>
                    </a:lnTo>
                    <a:lnTo>
                      <a:pt x="1556543" y="1933576"/>
                    </a:lnTo>
                    <a:lnTo>
                      <a:pt x="1560512" y="1908970"/>
                    </a:lnTo>
                    <a:lnTo>
                      <a:pt x="1565274" y="1884364"/>
                    </a:lnTo>
                    <a:lnTo>
                      <a:pt x="1570831" y="1859757"/>
                    </a:lnTo>
                    <a:lnTo>
                      <a:pt x="1577181" y="1836739"/>
                    </a:lnTo>
                    <a:lnTo>
                      <a:pt x="1584324" y="1812926"/>
                    </a:lnTo>
                    <a:lnTo>
                      <a:pt x="1591468" y="1789114"/>
                    </a:lnTo>
                    <a:lnTo>
                      <a:pt x="1600199" y="1765301"/>
                    </a:lnTo>
                    <a:lnTo>
                      <a:pt x="1608931" y="1743076"/>
                    </a:lnTo>
                    <a:lnTo>
                      <a:pt x="1618456" y="1720851"/>
                    </a:lnTo>
                    <a:lnTo>
                      <a:pt x="1628774" y="1697832"/>
                    </a:lnTo>
                    <a:lnTo>
                      <a:pt x="1639887" y="1675608"/>
                    </a:lnTo>
                    <a:lnTo>
                      <a:pt x="1650999" y="1652589"/>
                    </a:lnTo>
                    <a:lnTo>
                      <a:pt x="1663699" y="1631158"/>
                    </a:lnTo>
                    <a:lnTo>
                      <a:pt x="1675606" y="1609726"/>
                    </a:lnTo>
                    <a:lnTo>
                      <a:pt x="1689099" y="1589089"/>
                    </a:lnTo>
                    <a:lnTo>
                      <a:pt x="1703387" y="1568451"/>
                    </a:lnTo>
                    <a:lnTo>
                      <a:pt x="1717674" y="1548608"/>
                    </a:lnTo>
                    <a:lnTo>
                      <a:pt x="1731962" y="1527970"/>
                    </a:lnTo>
                    <a:lnTo>
                      <a:pt x="1748631" y="1508126"/>
                    </a:lnTo>
                    <a:lnTo>
                      <a:pt x="1763712" y="1489076"/>
                    </a:lnTo>
                    <a:lnTo>
                      <a:pt x="1781174" y="1469233"/>
                    </a:lnTo>
                    <a:lnTo>
                      <a:pt x="1798637" y="1450976"/>
                    </a:lnTo>
                    <a:lnTo>
                      <a:pt x="1816099" y="1432720"/>
                    </a:lnTo>
                    <a:lnTo>
                      <a:pt x="1834356" y="1413670"/>
                    </a:lnTo>
                    <a:lnTo>
                      <a:pt x="1853406" y="1396208"/>
                    </a:lnTo>
                    <a:lnTo>
                      <a:pt x="1892299" y="1361283"/>
                    </a:lnTo>
                    <a:lnTo>
                      <a:pt x="1932781" y="1329533"/>
                    </a:lnTo>
                    <a:lnTo>
                      <a:pt x="1976437" y="1297783"/>
                    </a:lnTo>
                    <a:lnTo>
                      <a:pt x="2020093" y="1269208"/>
                    </a:lnTo>
                    <a:lnTo>
                      <a:pt x="2066131" y="1241426"/>
                    </a:lnTo>
                    <a:lnTo>
                      <a:pt x="2114549" y="1216026"/>
                    </a:lnTo>
                    <a:lnTo>
                      <a:pt x="2163762" y="1192214"/>
                    </a:lnTo>
                    <a:lnTo>
                      <a:pt x="2215356" y="1170783"/>
                    </a:lnTo>
                    <a:lnTo>
                      <a:pt x="2266156" y="1150145"/>
                    </a:lnTo>
                    <a:lnTo>
                      <a:pt x="2320924" y="1132683"/>
                    </a:lnTo>
                    <a:lnTo>
                      <a:pt x="2374899" y="1117601"/>
                    </a:lnTo>
                    <a:lnTo>
                      <a:pt x="2431256" y="1104108"/>
                    </a:lnTo>
                    <a:lnTo>
                      <a:pt x="2459037" y="1099345"/>
                    </a:lnTo>
                    <a:lnTo>
                      <a:pt x="2487612" y="1092995"/>
                    </a:lnTo>
                    <a:lnTo>
                      <a:pt x="2516187" y="1089026"/>
                    </a:lnTo>
                    <a:lnTo>
                      <a:pt x="2546349" y="1085058"/>
                    </a:lnTo>
                    <a:lnTo>
                      <a:pt x="2574924" y="1081883"/>
                    </a:lnTo>
                    <a:lnTo>
                      <a:pt x="2604293" y="1078708"/>
                    </a:lnTo>
                    <a:lnTo>
                      <a:pt x="2634456" y="1076326"/>
                    </a:lnTo>
                    <a:lnTo>
                      <a:pt x="2665412" y="1074739"/>
                    </a:lnTo>
                    <a:close/>
                    <a:moveTo>
                      <a:pt x="1880393" y="574675"/>
                    </a:moveTo>
                    <a:lnTo>
                      <a:pt x="1859756" y="575469"/>
                    </a:lnTo>
                    <a:lnTo>
                      <a:pt x="1839912" y="578644"/>
                    </a:lnTo>
                    <a:lnTo>
                      <a:pt x="1821656" y="582613"/>
                    </a:lnTo>
                    <a:lnTo>
                      <a:pt x="1803400" y="589757"/>
                    </a:lnTo>
                    <a:lnTo>
                      <a:pt x="1785937" y="596900"/>
                    </a:lnTo>
                    <a:lnTo>
                      <a:pt x="1770062" y="607219"/>
                    </a:lnTo>
                    <a:lnTo>
                      <a:pt x="1754981" y="617538"/>
                    </a:lnTo>
                    <a:lnTo>
                      <a:pt x="1740693" y="629444"/>
                    </a:lnTo>
                    <a:lnTo>
                      <a:pt x="1727993" y="642938"/>
                    </a:lnTo>
                    <a:lnTo>
                      <a:pt x="1716881" y="658813"/>
                    </a:lnTo>
                    <a:lnTo>
                      <a:pt x="1708150" y="673894"/>
                    </a:lnTo>
                    <a:lnTo>
                      <a:pt x="1699418" y="690563"/>
                    </a:lnTo>
                    <a:lnTo>
                      <a:pt x="1692275" y="708025"/>
                    </a:lnTo>
                    <a:lnTo>
                      <a:pt x="1687512" y="726282"/>
                    </a:lnTo>
                    <a:lnTo>
                      <a:pt x="1685131" y="744538"/>
                    </a:lnTo>
                    <a:lnTo>
                      <a:pt x="1684337" y="764382"/>
                    </a:lnTo>
                    <a:lnTo>
                      <a:pt x="1685131" y="783432"/>
                    </a:lnTo>
                    <a:lnTo>
                      <a:pt x="1687512" y="801688"/>
                    </a:lnTo>
                    <a:lnTo>
                      <a:pt x="1692275" y="820738"/>
                    </a:lnTo>
                    <a:lnTo>
                      <a:pt x="1699418" y="838201"/>
                    </a:lnTo>
                    <a:lnTo>
                      <a:pt x="1708150" y="854076"/>
                    </a:lnTo>
                    <a:lnTo>
                      <a:pt x="1716881" y="869951"/>
                    </a:lnTo>
                    <a:lnTo>
                      <a:pt x="1727993" y="885032"/>
                    </a:lnTo>
                    <a:lnTo>
                      <a:pt x="1740693" y="898526"/>
                    </a:lnTo>
                    <a:lnTo>
                      <a:pt x="1754981" y="910432"/>
                    </a:lnTo>
                    <a:lnTo>
                      <a:pt x="1770062" y="920751"/>
                    </a:lnTo>
                    <a:lnTo>
                      <a:pt x="1785937" y="931069"/>
                    </a:lnTo>
                    <a:lnTo>
                      <a:pt x="1803400" y="939801"/>
                    </a:lnTo>
                    <a:lnTo>
                      <a:pt x="1821656" y="945357"/>
                    </a:lnTo>
                    <a:lnTo>
                      <a:pt x="1839912" y="949326"/>
                    </a:lnTo>
                    <a:lnTo>
                      <a:pt x="1859756" y="952501"/>
                    </a:lnTo>
                    <a:lnTo>
                      <a:pt x="1880393" y="954088"/>
                    </a:lnTo>
                    <a:lnTo>
                      <a:pt x="1899443" y="952501"/>
                    </a:lnTo>
                    <a:lnTo>
                      <a:pt x="1919287" y="949326"/>
                    </a:lnTo>
                    <a:lnTo>
                      <a:pt x="1937543" y="945357"/>
                    </a:lnTo>
                    <a:lnTo>
                      <a:pt x="1955800" y="939801"/>
                    </a:lnTo>
                    <a:lnTo>
                      <a:pt x="1973262" y="931069"/>
                    </a:lnTo>
                    <a:lnTo>
                      <a:pt x="1988343" y="920751"/>
                    </a:lnTo>
                    <a:lnTo>
                      <a:pt x="2004218" y="910432"/>
                    </a:lnTo>
                    <a:lnTo>
                      <a:pt x="2018506" y="898526"/>
                    </a:lnTo>
                    <a:lnTo>
                      <a:pt x="2030412" y="885032"/>
                    </a:lnTo>
                    <a:lnTo>
                      <a:pt x="2042318" y="869951"/>
                    </a:lnTo>
                    <a:lnTo>
                      <a:pt x="2051050" y="854076"/>
                    </a:lnTo>
                    <a:lnTo>
                      <a:pt x="2059781" y="838201"/>
                    </a:lnTo>
                    <a:lnTo>
                      <a:pt x="2066925" y="820738"/>
                    </a:lnTo>
                    <a:lnTo>
                      <a:pt x="2071687" y="801688"/>
                    </a:lnTo>
                    <a:lnTo>
                      <a:pt x="2074068" y="783432"/>
                    </a:lnTo>
                    <a:lnTo>
                      <a:pt x="2074862" y="764382"/>
                    </a:lnTo>
                    <a:lnTo>
                      <a:pt x="2074068" y="744538"/>
                    </a:lnTo>
                    <a:lnTo>
                      <a:pt x="2071687" y="726282"/>
                    </a:lnTo>
                    <a:lnTo>
                      <a:pt x="2066925" y="708025"/>
                    </a:lnTo>
                    <a:lnTo>
                      <a:pt x="2059781" y="690563"/>
                    </a:lnTo>
                    <a:lnTo>
                      <a:pt x="2051050" y="673894"/>
                    </a:lnTo>
                    <a:lnTo>
                      <a:pt x="2042318" y="658813"/>
                    </a:lnTo>
                    <a:lnTo>
                      <a:pt x="2030412" y="642938"/>
                    </a:lnTo>
                    <a:lnTo>
                      <a:pt x="2018506" y="629444"/>
                    </a:lnTo>
                    <a:lnTo>
                      <a:pt x="2004218" y="617538"/>
                    </a:lnTo>
                    <a:lnTo>
                      <a:pt x="1988343" y="607219"/>
                    </a:lnTo>
                    <a:lnTo>
                      <a:pt x="1973262" y="596900"/>
                    </a:lnTo>
                    <a:lnTo>
                      <a:pt x="1955800" y="589757"/>
                    </a:lnTo>
                    <a:lnTo>
                      <a:pt x="1937543" y="582613"/>
                    </a:lnTo>
                    <a:lnTo>
                      <a:pt x="1919287" y="578644"/>
                    </a:lnTo>
                    <a:lnTo>
                      <a:pt x="1899443" y="575469"/>
                    </a:lnTo>
                    <a:close/>
                    <a:moveTo>
                      <a:pt x="908446" y="574675"/>
                    </a:moveTo>
                    <a:lnTo>
                      <a:pt x="887767" y="575469"/>
                    </a:lnTo>
                    <a:lnTo>
                      <a:pt x="868678" y="578644"/>
                    </a:lnTo>
                    <a:lnTo>
                      <a:pt x="850385" y="582613"/>
                    </a:lnTo>
                    <a:lnTo>
                      <a:pt x="831296" y="589757"/>
                    </a:lnTo>
                    <a:lnTo>
                      <a:pt x="815389" y="596900"/>
                    </a:lnTo>
                    <a:lnTo>
                      <a:pt x="798686" y="607219"/>
                    </a:lnTo>
                    <a:lnTo>
                      <a:pt x="783574" y="617538"/>
                    </a:lnTo>
                    <a:lnTo>
                      <a:pt x="770053" y="629444"/>
                    </a:lnTo>
                    <a:lnTo>
                      <a:pt x="756532" y="642938"/>
                    </a:lnTo>
                    <a:lnTo>
                      <a:pt x="745397" y="658813"/>
                    </a:lnTo>
                    <a:lnTo>
                      <a:pt x="735853" y="673894"/>
                    </a:lnTo>
                    <a:lnTo>
                      <a:pt x="727899" y="690563"/>
                    </a:lnTo>
                    <a:lnTo>
                      <a:pt x="720741" y="708025"/>
                    </a:lnTo>
                    <a:lnTo>
                      <a:pt x="716764" y="726282"/>
                    </a:lnTo>
                    <a:lnTo>
                      <a:pt x="713583" y="744538"/>
                    </a:lnTo>
                    <a:lnTo>
                      <a:pt x="712787" y="764382"/>
                    </a:lnTo>
                    <a:lnTo>
                      <a:pt x="713583" y="783432"/>
                    </a:lnTo>
                    <a:lnTo>
                      <a:pt x="716764" y="801688"/>
                    </a:lnTo>
                    <a:lnTo>
                      <a:pt x="720741" y="820738"/>
                    </a:lnTo>
                    <a:lnTo>
                      <a:pt x="727899" y="838201"/>
                    </a:lnTo>
                    <a:lnTo>
                      <a:pt x="735853" y="854076"/>
                    </a:lnTo>
                    <a:lnTo>
                      <a:pt x="745397" y="869951"/>
                    </a:lnTo>
                    <a:lnTo>
                      <a:pt x="756532" y="885032"/>
                    </a:lnTo>
                    <a:lnTo>
                      <a:pt x="770053" y="898526"/>
                    </a:lnTo>
                    <a:lnTo>
                      <a:pt x="783574" y="910432"/>
                    </a:lnTo>
                    <a:lnTo>
                      <a:pt x="798686" y="920751"/>
                    </a:lnTo>
                    <a:lnTo>
                      <a:pt x="815389" y="931069"/>
                    </a:lnTo>
                    <a:lnTo>
                      <a:pt x="831296" y="939801"/>
                    </a:lnTo>
                    <a:lnTo>
                      <a:pt x="850385" y="945357"/>
                    </a:lnTo>
                    <a:lnTo>
                      <a:pt x="868678" y="949326"/>
                    </a:lnTo>
                    <a:lnTo>
                      <a:pt x="887767" y="952501"/>
                    </a:lnTo>
                    <a:lnTo>
                      <a:pt x="908446" y="954088"/>
                    </a:lnTo>
                    <a:lnTo>
                      <a:pt x="928330" y="952501"/>
                    </a:lnTo>
                    <a:lnTo>
                      <a:pt x="947419" y="949326"/>
                    </a:lnTo>
                    <a:lnTo>
                      <a:pt x="967303" y="945357"/>
                    </a:lnTo>
                    <a:lnTo>
                      <a:pt x="984801" y="939801"/>
                    </a:lnTo>
                    <a:lnTo>
                      <a:pt x="1002299" y="931069"/>
                    </a:lnTo>
                    <a:lnTo>
                      <a:pt x="1018206" y="920751"/>
                    </a:lnTo>
                    <a:lnTo>
                      <a:pt x="1033318" y="910432"/>
                    </a:lnTo>
                    <a:lnTo>
                      <a:pt x="1047634" y="898526"/>
                    </a:lnTo>
                    <a:lnTo>
                      <a:pt x="1059565" y="885032"/>
                    </a:lnTo>
                    <a:lnTo>
                      <a:pt x="1070700" y="869951"/>
                    </a:lnTo>
                    <a:lnTo>
                      <a:pt x="1081039" y="854076"/>
                    </a:lnTo>
                    <a:lnTo>
                      <a:pt x="1089788" y="838201"/>
                    </a:lnTo>
                    <a:lnTo>
                      <a:pt x="1095356" y="820738"/>
                    </a:lnTo>
                    <a:lnTo>
                      <a:pt x="1100923" y="801688"/>
                    </a:lnTo>
                    <a:lnTo>
                      <a:pt x="1104105" y="783432"/>
                    </a:lnTo>
                    <a:lnTo>
                      <a:pt x="1104900" y="764382"/>
                    </a:lnTo>
                    <a:lnTo>
                      <a:pt x="1104105" y="744538"/>
                    </a:lnTo>
                    <a:lnTo>
                      <a:pt x="1100923" y="726282"/>
                    </a:lnTo>
                    <a:lnTo>
                      <a:pt x="1095356" y="708025"/>
                    </a:lnTo>
                    <a:lnTo>
                      <a:pt x="1089788" y="690563"/>
                    </a:lnTo>
                    <a:lnTo>
                      <a:pt x="1081039" y="673894"/>
                    </a:lnTo>
                    <a:lnTo>
                      <a:pt x="1070700" y="658813"/>
                    </a:lnTo>
                    <a:lnTo>
                      <a:pt x="1059565" y="642938"/>
                    </a:lnTo>
                    <a:lnTo>
                      <a:pt x="1047634" y="629444"/>
                    </a:lnTo>
                    <a:lnTo>
                      <a:pt x="1033318" y="617538"/>
                    </a:lnTo>
                    <a:lnTo>
                      <a:pt x="1018206" y="607219"/>
                    </a:lnTo>
                    <a:lnTo>
                      <a:pt x="1002299" y="596900"/>
                    </a:lnTo>
                    <a:lnTo>
                      <a:pt x="984801" y="589757"/>
                    </a:lnTo>
                    <a:lnTo>
                      <a:pt x="967303" y="582613"/>
                    </a:lnTo>
                    <a:lnTo>
                      <a:pt x="947419" y="578644"/>
                    </a:lnTo>
                    <a:lnTo>
                      <a:pt x="928330" y="575469"/>
                    </a:lnTo>
                    <a:close/>
                    <a:moveTo>
                      <a:pt x="1394220" y="0"/>
                    </a:moveTo>
                    <a:lnTo>
                      <a:pt x="1427548" y="0"/>
                    </a:lnTo>
                    <a:lnTo>
                      <a:pt x="1460083" y="794"/>
                    </a:lnTo>
                    <a:lnTo>
                      <a:pt x="1491823" y="3174"/>
                    </a:lnTo>
                    <a:lnTo>
                      <a:pt x="1523564" y="4761"/>
                    </a:lnTo>
                    <a:lnTo>
                      <a:pt x="1587046" y="11109"/>
                    </a:lnTo>
                    <a:lnTo>
                      <a:pt x="1649735" y="19838"/>
                    </a:lnTo>
                    <a:lnTo>
                      <a:pt x="1710836" y="30947"/>
                    </a:lnTo>
                    <a:lnTo>
                      <a:pt x="1771937" y="42849"/>
                    </a:lnTo>
                    <a:lnTo>
                      <a:pt x="1831451" y="58719"/>
                    </a:lnTo>
                    <a:lnTo>
                      <a:pt x="1889379" y="76176"/>
                    </a:lnTo>
                    <a:lnTo>
                      <a:pt x="1946512" y="95220"/>
                    </a:lnTo>
                    <a:lnTo>
                      <a:pt x="2002059" y="116645"/>
                    </a:lnTo>
                    <a:lnTo>
                      <a:pt x="2056812" y="140450"/>
                    </a:lnTo>
                    <a:lnTo>
                      <a:pt x="2109978" y="165048"/>
                    </a:lnTo>
                    <a:lnTo>
                      <a:pt x="2160763" y="192821"/>
                    </a:lnTo>
                    <a:lnTo>
                      <a:pt x="2211549" y="221387"/>
                    </a:lnTo>
                    <a:lnTo>
                      <a:pt x="2259160" y="252333"/>
                    </a:lnTo>
                    <a:lnTo>
                      <a:pt x="2306772" y="284073"/>
                    </a:lnTo>
                    <a:lnTo>
                      <a:pt x="2352002" y="318987"/>
                    </a:lnTo>
                    <a:lnTo>
                      <a:pt x="2394853" y="353901"/>
                    </a:lnTo>
                    <a:lnTo>
                      <a:pt x="2436116" y="390402"/>
                    </a:lnTo>
                    <a:lnTo>
                      <a:pt x="2475792" y="429284"/>
                    </a:lnTo>
                    <a:lnTo>
                      <a:pt x="2513088" y="469753"/>
                    </a:lnTo>
                    <a:lnTo>
                      <a:pt x="2531339" y="489590"/>
                    </a:lnTo>
                    <a:lnTo>
                      <a:pt x="2547209" y="510221"/>
                    </a:lnTo>
                    <a:lnTo>
                      <a:pt x="2564667" y="531646"/>
                    </a:lnTo>
                    <a:lnTo>
                      <a:pt x="2581331" y="553864"/>
                    </a:lnTo>
                    <a:lnTo>
                      <a:pt x="2596407" y="575288"/>
                    </a:lnTo>
                    <a:lnTo>
                      <a:pt x="2612278" y="597506"/>
                    </a:lnTo>
                    <a:lnTo>
                      <a:pt x="2626561" y="620518"/>
                    </a:lnTo>
                    <a:lnTo>
                      <a:pt x="2640845" y="642736"/>
                    </a:lnTo>
                    <a:lnTo>
                      <a:pt x="2654335" y="666541"/>
                    </a:lnTo>
                    <a:lnTo>
                      <a:pt x="2667825" y="688759"/>
                    </a:lnTo>
                    <a:lnTo>
                      <a:pt x="2679727" y="712564"/>
                    </a:lnTo>
                    <a:lnTo>
                      <a:pt x="2690837" y="735575"/>
                    </a:lnTo>
                    <a:lnTo>
                      <a:pt x="2701946" y="760174"/>
                    </a:lnTo>
                    <a:lnTo>
                      <a:pt x="2712262" y="784772"/>
                    </a:lnTo>
                    <a:lnTo>
                      <a:pt x="2722578" y="809371"/>
                    </a:lnTo>
                    <a:lnTo>
                      <a:pt x="2732100" y="833969"/>
                    </a:lnTo>
                    <a:lnTo>
                      <a:pt x="2740035" y="858568"/>
                    </a:lnTo>
                    <a:lnTo>
                      <a:pt x="2748764" y="884753"/>
                    </a:lnTo>
                    <a:lnTo>
                      <a:pt x="2755906" y="910145"/>
                    </a:lnTo>
                    <a:lnTo>
                      <a:pt x="2761460" y="935537"/>
                    </a:lnTo>
                    <a:lnTo>
                      <a:pt x="2767808" y="961723"/>
                    </a:lnTo>
                    <a:lnTo>
                      <a:pt x="2773363" y="987908"/>
                    </a:lnTo>
                    <a:lnTo>
                      <a:pt x="2743209" y="987115"/>
                    </a:lnTo>
                    <a:lnTo>
                      <a:pt x="2713849" y="987115"/>
                    </a:lnTo>
                    <a:lnTo>
                      <a:pt x="2680521" y="987115"/>
                    </a:lnTo>
                    <a:lnTo>
                      <a:pt x="2648780" y="987908"/>
                    </a:lnTo>
                    <a:lnTo>
                      <a:pt x="2616246" y="990289"/>
                    </a:lnTo>
                    <a:lnTo>
                      <a:pt x="2584505" y="991876"/>
                    </a:lnTo>
                    <a:lnTo>
                      <a:pt x="2552764" y="995050"/>
                    </a:lnTo>
                    <a:lnTo>
                      <a:pt x="2521023" y="999017"/>
                    </a:lnTo>
                    <a:lnTo>
                      <a:pt x="2489282" y="1003778"/>
                    </a:lnTo>
                    <a:lnTo>
                      <a:pt x="2458334" y="1008539"/>
                    </a:lnTo>
                    <a:lnTo>
                      <a:pt x="2427387" y="1014094"/>
                    </a:lnTo>
                    <a:lnTo>
                      <a:pt x="2397233" y="1019648"/>
                    </a:lnTo>
                    <a:lnTo>
                      <a:pt x="2366286" y="1026790"/>
                    </a:lnTo>
                    <a:lnTo>
                      <a:pt x="2336132" y="1033931"/>
                    </a:lnTo>
                    <a:lnTo>
                      <a:pt x="2306772" y="1042660"/>
                    </a:lnTo>
                    <a:lnTo>
                      <a:pt x="2276618" y="1051388"/>
                    </a:lnTo>
                    <a:lnTo>
                      <a:pt x="2248051" y="1060910"/>
                    </a:lnTo>
                    <a:lnTo>
                      <a:pt x="2219484" y="1070432"/>
                    </a:lnTo>
                    <a:lnTo>
                      <a:pt x="2191711" y="1080748"/>
                    </a:lnTo>
                    <a:lnTo>
                      <a:pt x="2163144" y="1091857"/>
                    </a:lnTo>
                    <a:lnTo>
                      <a:pt x="2135371" y="1102966"/>
                    </a:lnTo>
                    <a:lnTo>
                      <a:pt x="2109184" y="1114868"/>
                    </a:lnTo>
                    <a:lnTo>
                      <a:pt x="2082205" y="1127564"/>
                    </a:lnTo>
                    <a:lnTo>
                      <a:pt x="2055225" y="1141054"/>
                    </a:lnTo>
                    <a:lnTo>
                      <a:pt x="2029832" y="1154543"/>
                    </a:lnTo>
                    <a:lnTo>
                      <a:pt x="2004439" y="1168826"/>
                    </a:lnTo>
                    <a:lnTo>
                      <a:pt x="1979047" y="1183109"/>
                    </a:lnTo>
                    <a:lnTo>
                      <a:pt x="1954447" y="1198186"/>
                    </a:lnTo>
                    <a:lnTo>
                      <a:pt x="1930642" y="1213262"/>
                    </a:lnTo>
                    <a:lnTo>
                      <a:pt x="1906043" y="1229926"/>
                    </a:lnTo>
                    <a:lnTo>
                      <a:pt x="1883030" y="1246589"/>
                    </a:lnTo>
                    <a:lnTo>
                      <a:pt x="1860018" y="1262459"/>
                    </a:lnTo>
                    <a:lnTo>
                      <a:pt x="1838593" y="1279916"/>
                    </a:lnTo>
                    <a:lnTo>
                      <a:pt x="1815581" y="1298960"/>
                    </a:lnTo>
                    <a:lnTo>
                      <a:pt x="1794949" y="1317211"/>
                    </a:lnTo>
                    <a:lnTo>
                      <a:pt x="1773524" y="1335461"/>
                    </a:lnTo>
                    <a:lnTo>
                      <a:pt x="1754480" y="1355299"/>
                    </a:lnTo>
                    <a:lnTo>
                      <a:pt x="1733848" y="1374343"/>
                    </a:lnTo>
                    <a:lnTo>
                      <a:pt x="1715597" y="1394181"/>
                    </a:lnTo>
                    <a:lnTo>
                      <a:pt x="1696552" y="1414812"/>
                    </a:lnTo>
                    <a:lnTo>
                      <a:pt x="1678301" y="1434649"/>
                    </a:lnTo>
                    <a:lnTo>
                      <a:pt x="1660844" y="1456867"/>
                    </a:lnTo>
                    <a:lnTo>
                      <a:pt x="1644180" y="1476705"/>
                    </a:lnTo>
                    <a:lnTo>
                      <a:pt x="1628309" y="1499716"/>
                    </a:lnTo>
                    <a:lnTo>
                      <a:pt x="1612439" y="1521141"/>
                    </a:lnTo>
                    <a:lnTo>
                      <a:pt x="1597362" y="1543359"/>
                    </a:lnTo>
                    <a:lnTo>
                      <a:pt x="1583079" y="1566370"/>
                    </a:lnTo>
                    <a:lnTo>
                      <a:pt x="1569589" y="1589382"/>
                    </a:lnTo>
                    <a:lnTo>
                      <a:pt x="1556099" y="1613187"/>
                    </a:lnTo>
                    <a:lnTo>
                      <a:pt x="1544196" y="1636992"/>
                    </a:lnTo>
                    <a:lnTo>
                      <a:pt x="1531500" y="1660797"/>
                    </a:lnTo>
                    <a:lnTo>
                      <a:pt x="1521184" y="1685395"/>
                    </a:lnTo>
                    <a:lnTo>
                      <a:pt x="1510075" y="1709994"/>
                    </a:lnTo>
                    <a:lnTo>
                      <a:pt x="1501346" y="1734592"/>
                    </a:lnTo>
                    <a:lnTo>
                      <a:pt x="1491823" y="1759984"/>
                    </a:lnTo>
                    <a:lnTo>
                      <a:pt x="1483888" y="1785376"/>
                    </a:lnTo>
                    <a:lnTo>
                      <a:pt x="1476747" y="1811562"/>
                    </a:lnTo>
                    <a:lnTo>
                      <a:pt x="1470398" y="1836954"/>
                    </a:lnTo>
                    <a:lnTo>
                      <a:pt x="1464050" y="1862346"/>
                    </a:lnTo>
                    <a:lnTo>
                      <a:pt x="1459289" y="1889325"/>
                    </a:lnTo>
                    <a:lnTo>
                      <a:pt x="1453734" y="1915510"/>
                    </a:lnTo>
                    <a:lnTo>
                      <a:pt x="1450560" y="1942489"/>
                    </a:lnTo>
                    <a:lnTo>
                      <a:pt x="1447386" y="1968675"/>
                    </a:lnTo>
                    <a:lnTo>
                      <a:pt x="1445799" y="1996447"/>
                    </a:lnTo>
                    <a:lnTo>
                      <a:pt x="1445006" y="2023426"/>
                    </a:lnTo>
                    <a:lnTo>
                      <a:pt x="1443419" y="2051199"/>
                    </a:lnTo>
                    <a:lnTo>
                      <a:pt x="1445006" y="2086906"/>
                    </a:lnTo>
                    <a:lnTo>
                      <a:pt x="1446593" y="2122614"/>
                    </a:lnTo>
                    <a:lnTo>
                      <a:pt x="1450560" y="2158321"/>
                    </a:lnTo>
                    <a:lnTo>
                      <a:pt x="1454528" y="2193235"/>
                    </a:lnTo>
                    <a:lnTo>
                      <a:pt x="1461670" y="2228149"/>
                    </a:lnTo>
                    <a:lnTo>
                      <a:pt x="1469605" y="2262270"/>
                    </a:lnTo>
                    <a:lnTo>
                      <a:pt x="1478334" y="2296390"/>
                    </a:lnTo>
                    <a:lnTo>
                      <a:pt x="1488649" y="2329718"/>
                    </a:lnTo>
                    <a:lnTo>
                      <a:pt x="1441832" y="2332098"/>
                    </a:lnTo>
                    <a:lnTo>
                      <a:pt x="1394220" y="2332892"/>
                    </a:lnTo>
                    <a:lnTo>
                      <a:pt x="1337086" y="2332098"/>
                    </a:lnTo>
                    <a:lnTo>
                      <a:pt x="1279953" y="2328924"/>
                    </a:lnTo>
                    <a:lnTo>
                      <a:pt x="1223613" y="2323370"/>
                    </a:lnTo>
                    <a:lnTo>
                      <a:pt x="1168066" y="2317815"/>
                    </a:lnTo>
                    <a:lnTo>
                      <a:pt x="1113313" y="2308293"/>
                    </a:lnTo>
                    <a:lnTo>
                      <a:pt x="1059353" y="2297977"/>
                    </a:lnTo>
                    <a:lnTo>
                      <a:pt x="1006187" y="2286868"/>
                    </a:lnTo>
                    <a:lnTo>
                      <a:pt x="953815" y="2272585"/>
                    </a:lnTo>
                    <a:lnTo>
                      <a:pt x="930009" y="2266237"/>
                    </a:lnTo>
                    <a:lnTo>
                      <a:pt x="426122" y="2522538"/>
                    </a:lnTo>
                    <a:lnTo>
                      <a:pt x="560227" y="2101189"/>
                    </a:lnTo>
                    <a:lnTo>
                      <a:pt x="547531" y="2093254"/>
                    </a:lnTo>
                    <a:lnTo>
                      <a:pt x="517377" y="2072623"/>
                    </a:lnTo>
                    <a:lnTo>
                      <a:pt x="486430" y="2051199"/>
                    </a:lnTo>
                    <a:lnTo>
                      <a:pt x="457863" y="2029774"/>
                    </a:lnTo>
                    <a:lnTo>
                      <a:pt x="428503" y="2006763"/>
                    </a:lnTo>
                    <a:lnTo>
                      <a:pt x="399936" y="1984545"/>
                    </a:lnTo>
                    <a:lnTo>
                      <a:pt x="373750" y="1960740"/>
                    </a:lnTo>
                    <a:lnTo>
                      <a:pt x="346770" y="1936141"/>
                    </a:lnTo>
                    <a:lnTo>
                      <a:pt x="321377" y="1911543"/>
                    </a:lnTo>
                    <a:lnTo>
                      <a:pt x="296778" y="1886151"/>
                    </a:lnTo>
                    <a:lnTo>
                      <a:pt x="272972" y="1859172"/>
                    </a:lnTo>
                    <a:lnTo>
                      <a:pt x="250753" y="1832986"/>
                    </a:lnTo>
                    <a:lnTo>
                      <a:pt x="227741" y="1806007"/>
                    </a:lnTo>
                    <a:lnTo>
                      <a:pt x="207110" y="1777441"/>
                    </a:lnTo>
                    <a:lnTo>
                      <a:pt x="187272" y="1749668"/>
                    </a:lnTo>
                    <a:lnTo>
                      <a:pt x="167433" y="1721102"/>
                    </a:lnTo>
                    <a:lnTo>
                      <a:pt x="149182" y="1690950"/>
                    </a:lnTo>
                    <a:lnTo>
                      <a:pt x="131725" y="1661590"/>
                    </a:lnTo>
                    <a:lnTo>
                      <a:pt x="115061" y="1630644"/>
                    </a:lnTo>
                    <a:lnTo>
                      <a:pt x="99984" y="1599697"/>
                    </a:lnTo>
                    <a:lnTo>
                      <a:pt x="85701" y="1569544"/>
                    </a:lnTo>
                    <a:lnTo>
                      <a:pt x="72211" y="1537804"/>
                    </a:lnTo>
                    <a:lnTo>
                      <a:pt x="59514" y="1506064"/>
                    </a:lnTo>
                    <a:lnTo>
                      <a:pt x="48405" y="1472737"/>
                    </a:lnTo>
                    <a:lnTo>
                      <a:pt x="39676" y="1440204"/>
                    </a:lnTo>
                    <a:lnTo>
                      <a:pt x="30154" y="1407670"/>
                    </a:lnTo>
                    <a:lnTo>
                      <a:pt x="22219" y="1373550"/>
                    </a:lnTo>
                    <a:lnTo>
                      <a:pt x="15871" y="1339429"/>
                    </a:lnTo>
                    <a:lnTo>
                      <a:pt x="9522" y="1306102"/>
                    </a:lnTo>
                    <a:lnTo>
                      <a:pt x="5555" y="1271188"/>
                    </a:lnTo>
                    <a:lnTo>
                      <a:pt x="2381" y="1236274"/>
                    </a:lnTo>
                    <a:lnTo>
                      <a:pt x="0" y="1201360"/>
                    </a:lnTo>
                    <a:lnTo>
                      <a:pt x="0" y="1166446"/>
                    </a:lnTo>
                    <a:lnTo>
                      <a:pt x="0" y="1137086"/>
                    </a:lnTo>
                    <a:lnTo>
                      <a:pt x="2381" y="1106140"/>
                    </a:lnTo>
                    <a:lnTo>
                      <a:pt x="4761" y="1075987"/>
                    </a:lnTo>
                    <a:lnTo>
                      <a:pt x="7935" y="1047421"/>
                    </a:lnTo>
                    <a:lnTo>
                      <a:pt x="11903" y="1018061"/>
                    </a:lnTo>
                    <a:lnTo>
                      <a:pt x="15871" y="989495"/>
                    </a:lnTo>
                    <a:lnTo>
                      <a:pt x="22219" y="959342"/>
                    </a:lnTo>
                    <a:lnTo>
                      <a:pt x="27773" y="931570"/>
                    </a:lnTo>
                    <a:lnTo>
                      <a:pt x="36502" y="903004"/>
                    </a:lnTo>
                    <a:lnTo>
                      <a:pt x="44437" y="875231"/>
                    </a:lnTo>
                    <a:lnTo>
                      <a:pt x="52373" y="846665"/>
                    </a:lnTo>
                    <a:lnTo>
                      <a:pt x="62688" y="819686"/>
                    </a:lnTo>
                    <a:lnTo>
                      <a:pt x="73004" y="792707"/>
                    </a:lnTo>
                    <a:lnTo>
                      <a:pt x="84114" y="765728"/>
                    </a:lnTo>
                    <a:lnTo>
                      <a:pt x="96810" y="738749"/>
                    </a:lnTo>
                    <a:lnTo>
                      <a:pt x="110300" y="712564"/>
                    </a:lnTo>
                    <a:lnTo>
                      <a:pt x="122996" y="686378"/>
                    </a:lnTo>
                    <a:lnTo>
                      <a:pt x="138073" y="660986"/>
                    </a:lnTo>
                    <a:lnTo>
                      <a:pt x="153150" y="635594"/>
                    </a:lnTo>
                    <a:lnTo>
                      <a:pt x="168227" y="610996"/>
                    </a:lnTo>
                    <a:lnTo>
                      <a:pt x="184891" y="586397"/>
                    </a:lnTo>
                    <a:lnTo>
                      <a:pt x="202349" y="561799"/>
                    </a:lnTo>
                    <a:lnTo>
                      <a:pt x="219806" y="537994"/>
                    </a:lnTo>
                    <a:lnTo>
                      <a:pt x="238057" y="514189"/>
                    </a:lnTo>
                    <a:lnTo>
                      <a:pt x="257895" y="491177"/>
                    </a:lnTo>
                    <a:lnTo>
                      <a:pt x="276940" y="468166"/>
                    </a:lnTo>
                    <a:lnTo>
                      <a:pt x="297571" y="445947"/>
                    </a:lnTo>
                    <a:lnTo>
                      <a:pt x="318203" y="424523"/>
                    </a:lnTo>
                    <a:lnTo>
                      <a:pt x="340422" y="403098"/>
                    </a:lnTo>
                    <a:lnTo>
                      <a:pt x="361847" y="382467"/>
                    </a:lnTo>
                    <a:lnTo>
                      <a:pt x="384859" y="361836"/>
                    </a:lnTo>
                    <a:lnTo>
                      <a:pt x="408665" y="341205"/>
                    </a:lnTo>
                    <a:lnTo>
                      <a:pt x="433264" y="322161"/>
                    </a:lnTo>
                    <a:lnTo>
                      <a:pt x="456276" y="303117"/>
                    </a:lnTo>
                    <a:lnTo>
                      <a:pt x="482462" y="284867"/>
                    </a:lnTo>
                    <a:lnTo>
                      <a:pt x="507855" y="266616"/>
                    </a:lnTo>
                    <a:lnTo>
                      <a:pt x="533248" y="249159"/>
                    </a:lnTo>
                    <a:lnTo>
                      <a:pt x="560227" y="231702"/>
                    </a:lnTo>
                    <a:lnTo>
                      <a:pt x="588001" y="215039"/>
                    </a:lnTo>
                    <a:lnTo>
                      <a:pt x="615774" y="199169"/>
                    </a:lnTo>
                    <a:lnTo>
                      <a:pt x="642754" y="183299"/>
                    </a:lnTo>
                    <a:lnTo>
                      <a:pt x="672114" y="169016"/>
                    </a:lnTo>
                    <a:lnTo>
                      <a:pt x="700681" y="154733"/>
                    </a:lnTo>
                    <a:lnTo>
                      <a:pt x="730041" y="140450"/>
                    </a:lnTo>
                    <a:lnTo>
                      <a:pt x="760195" y="127754"/>
                    </a:lnTo>
                    <a:lnTo>
                      <a:pt x="789556" y="115058"/>
                    </a:lnTo>
                    <a:lnTo>
                      <a:pt x="820503" y="103155"/>
                    </a:lnTo>
                    <a:lnTo>
                      <a:pt x="852244" y="92046"/>
                    </a:lnTo>
                    <a:lnTo>
                      <a:pt x="883191" y="80937"/>
                    </a:lnTo>
                    <a:lnTo>
                      <a:pt x="914932" y="70622"/>
                    </a:lnTo>
                    <a:lnTo>
                      <a:pt x="947467" y="61893"/>
                    </a:lnTo>
                    <a:lnTo>
                      <a:pt x="980001" y="52371"/>
                    </a:lnTo>
                    <a:lnTo>
                      <a:pt x="1013329" y="44436"/>
                    </a:lnTo>
                    <a:lnTo>
                      <a:pt x="1045864" y="37295"/>
                    </a:lnTo>
                    <a:lnTo>
                      <a:pt x="1079985" y="29360"/>
                    </a:lnTo>
                    <a:lnTo>
                      <a:pt x="1113313" y="23805"/>
                    </a:lnTo>
                    <a:lnTo>
                      <a:pt x="1147434" y="18251"/>
                    </a:lnTo>
                    <a:lnTo>
                      <a:pt x="1182350" y="13490"/>
                    </a:lnTo>
                    <a:lnTo>
                      <a:pt x="1217265" y="9522"/>
                    </a:lnTo>
                    <a:lnTo>
                      <a:pt x="1252180" y="6348"/>
                    </a:lnTo>
                    <a:lnTo>
                      <a:pt x="1287095" y="3174"/>
                    </a:lnTo>
                    <a:lnTo>
                      <a:pt x="1322803" y="2381"/>
                    </a:lnTo>
                    <a:lnTo>
                      <a:pt x="1358512" y="794"/>
                    </a:lnTo>
                    <a:close/>
                  </a:path>
                </a:pathLst>
              </a:custGeom>
              <a:grpFill/>
              <a:ln>
                <a:noFill/>
              </a:ln>
            </p:spPr>
            <p:txBody>
              <a:bodyPr vert="horz" wrap="square" lIns="91440" tIns="45720" rIns="91440" bIns="45720" numCol="1" anchor="t" anchorCtr="0" compatLnSpc="1">
                <a:noAutofit/>
              </a:bodyPr>
              <a:lstStyle/>
              <a:p>
                <a:endParaRPr lang="zh-CN" altLang="en-US">
                  <a:solidFill>
                    <a:schemeClr val="accent3"/>
                  </a:solidFill>
                </a:endParaRPr>
              </a:p>
            </p:txBody>
          </p:sp>
          <p:sp>
            <p:nvSpPr>
              <p:cNvPr id="62" name="任意多边形 61"/>
              <p:cNvSpPr/>
              <p:nvPr/>
            </p:nvSpPr>
            <p:spPr>
              <a:xfrm>
                <a:off x="3337869" y="5496559"/>
                <a:ext cx="202325" cy="220383"/>
              </a:xfrm>
              <a:custGeom>
                <a:avLst/>
                <a:gdLst>
                  <a:gd name="connsiteX0" fmla="*/ 2215178 w 6296025"/>
                  <a:gd name="connsiteY0" fmla="*/ 4885728 h 6858001"/>
                  <a:gd name="connsiteX1" fmla="*/ 2314185 w 6296025"/>
                  <a:gd name="connsiteY1" fmla="*/ 4890444 h 6858001"/>
                  <a:gd name="connsiteX2" fmla="*/ 2416338 w 6296025"/>
                  <a:gd name="connsiteY2" fmla="*/ 4910872 h 6858001"/>
                  <a:gd name="connsiteX3" fmla="*/ 2416338 w 6296025"/>
                  <a:gd name="connsiteY3" fmla="*/ 5844393 h 6858001"/>
                  <a:gd name="connsiteX4" fmla="*/ 2318902 w 6296025"/>
                  <a:gd name="connsiteY4" fmla="*/ 5864825 h 6858001"/>
                  <a:gd name="connsiteX5" fmla="*/ 2221461 w 6296025"/>
                  <a:gd name="connsiteY5" fmla="*/ 5869538 h 6858001"/>
                  <a:gd name="connsiteX6" fmla="*/ 2058019 w 6296025"/>
                  <a:gd name="connsiteY6" fmla="*/ 5845964 h 6858001"/>
                  <a:gd name="connsiteX7" fmla="*/ 1927576 w 6296025"/>
                  <a:gd name="connsiteY7" fmla="*/ 5768956 h 6858001"/>
                  <a:gd name="connsiteX8" fmla="*/ 1841139 w 6296025"/>
                  <a:gd name="connsiteY8" fmla="*/ 5625943 h 6858001"/>
                  <a:gd name="connsiteX9" fmla="*/ 1809707 w 6296025"/>
                  <a:gd name="connsiteY9" fmla="*/ 5407492 h 6858001"/>
                  <a:gd name="connsiteX10" fmla="*/ 1833281 w 6296025"/>
                  <a:gd name="connsiteY10" fmla="*/ 5207902 h 6858001"/>
                  <a:gd name="connsiteX11" fmla="*/ 1907144 w 6296025"/>
                  <a:gd name="connsiteY11" fmla="*/ 5041315 h 6858001"/>
                  <a:gd name="connsiteX12" fmla="*/ 2034445 w 6296025"/>
                  <a:gd name="connsiteY12" fmla="*/ 4928159 h 6858001"/>
                  <a:gd name="connsiteX13" fmla="*/ 2215178 w 6296025"/>
                  <a:gd name="connsiteY13" fmla="*/ 4885728 h 6858001"/>
                  <a:gd name="connsiteX14" fmla="*/ 3470346 w 6296025"/>
                  <a:gd name="connsiteY14" fmla="*/ 4555691 h 6858001"/>
                  <a:gd name="connsiteX15" fmla="*/ 3247182 w 6296025"/>
                  <a:gd name="connsiteY15" fmla="*/ 4574549 h 6858001"/>
                  <a:gd name="connsiteX16" fmla="*/ 3247182 w 6296025"/>
                  <a:gd name="connsiteY16" fmla="*/ 5448352 h 6858001"/>
                  <a:gd name="connsiteX17" fmla="*/ 3313187 w 6296025"/>
                  <a:gd name="connsiteY17" fmla="*/ 5866392 h 6858001"/>
                  <a:gd name="connsiteX18" fmla="*/ 3490778 w 6296025"/>
                  <a:gd name="connsiteY18" fmla="*/ 6105272 h 6858001"/>
                  <a:gd name="connsiteX19" fmla="*/ 3750089 w 6296025"/>
                  <a:gd name="connsiteY19" fmla="*/ 6212141 h 6858001"/>
                  <a:gd name="connsiteX20" fmla="*/ 4058119 w 6296025"/>
                  <a:gd name="connsiteY20" fmla="*/ 6237285 h 6858001"/>
                  <a:gd name="connsiteX21" fmla="*/ 4402296 w 6296025"/>
                  <a:gd name="connsiteY21" fmla="*/ 6204283 h 6858001"/>
                  <a:gd name="connsiteX22" fmla="*/ 4667891 w 6296025"/>
                  <a:gd name="connsiteY22" fmla="*/ 6136703 h 6858001"/>
                  <a:gd name="connsiteX23" fmla="*/ 4667891 w 6296025"/>
                  <a:gd name="connsiteY23" fmla="*/ 4574549 h 6858001"/>
                  <a:gd name="connsiteX24" fmla="*/ 4444728 w 6296025"/>
                  <a:gd name="connsiteY24" fmla="*/ 4555691 h 6858001"/>
                  <a:gd name="connsiteX25" fmla="*/ 4224706 w 6296025"/>
                  <a:gd name="connsiteY25" fmla="*/ 4574549 h 6858001"/>
                  <a:gd name="connsiteX26" fmla="*/ 4224706 w 6296025"/>
                  <a:gd name="connsiteY26" fmla="*/ 5847531 h 6858001"/>
                  <a:gd name="connsiteX27" fmla="*/ 4029829 w 6296025"/>
                  <a:gd name="connsiteY27" fmla="*/ 5869534 h 6858001"/>
                  <a:gd name="connsiteX28" fmla="*/ 3882099 w 6296025"/>
                  <a:gd name="connsiteY28" fmla="*/ 5849106 h 6858001"/>
                  <a:gd name="connsiteX29" fmla="*/ 3776805 w 6296025"/>
                  <a:gd name="connsiteY29" fmla="*/ 5779955 h 6858001"/>
                  <a:gd name="connsiteX30" fmla="*/ 3713941 w 6296025"/>
                  <a:gd name="connsiteY30" fmla="*/ 5647941 h 6858001"/>
                  <a:gd name="connsiteX31" fmla="*/ 3693509 w 6296025"/>
                  <a:gd name="connsiteY31" fmla="*/ 5435778 h 6858001"/>
                  <a:gd name="connsiteX32" fmla="*/ 3693509 w 6296025"/>
                  <a:gd name="connsiteY32" fmla="*/ 4574549 h 6858001"/>
                  <a:gd name="connsiteX33" fmla="*/ 3470346 w 6296025"/>
                  <a:gd name="connsiteY33" fmla="*/ 4555691 h 6858001"/>
                  <a:gd name="connsiteX34" fmla="*/ 2636358 w 6296025"/>
                  <a:gd name="connsiteY34" fmla="*/ 3886201 h 6858001"/>
                  <a:gd name="connsiteX35" fmla="*/ 2527918 w 6296025"/>
                  <a:gd name="connsiteY35" fmla="*/ 3889343 h 6858001"/>
                  <a:gd name="connsiteX36" fmla="*/ 2416337 w 6296025"/>
                  <a:gd name="connsiteY36" fmla="*/ 3901917 h 6858001"/>
                  <a:gd name="connsiteX37" fmla="*/ 2416337 w 6296025"/>
                  <a:gd name="connsiteY37" fmla="*/ 4568269 h 6858001"/>
                  <a:gd name="connsiteX38" fmla="*/ 2298468 w 6296025"/>
                  <a:gd name="connsiteY38" fmla="*/ 4547837 h 6858001"/>
                  <a:gd name="connsiteX39" fmla="*/ 2180599 w 6296025"/>
                  <a:gd name="connsiteY39" fmla="*/ 4543121 h 6858001"/>
                  <a:gd name="connsiteX40" fmla="*/ 1837997 w 6296025"/>
                  <a:gd name="connsiteY40" fmla="*/ 4610700 h 6858001"/>
                  <a:gd name="connsiteX41" fmla="*/ 1575540 w 6296025"/>
                  <a:gd name="connsiteY41" fmla="*/ 4794574 h 6858001"/>
                  <a:gd name="connsiteX42" fmla="*/ 1408952 w 6296025"/>
                  <a:gd name="connsiteY42" fmla="*/ 5069601 h 6858001"/>
                  <a:gd name="connsiteX43" fmla="*/ 1350805 w 6296025"/>
                  <a:gd name="connsiteY43" fmla="*/ 5407492 h 6858001"/>
                  <a:gd name="connsiteX44" fmla="*/ 1418381 w 6296025"/>
                  <a:gd name="connsiteY44" fmla="*/ 5790959 h 6858001"/>
                  <a:gd name="connsiteX45" fmla="*/ 1602258 w 6296025"/>
                  <a:gd name="connsiteY45" fmla="*/ 6047128 h 6858001"/>
                  <a:gd name="connsiteX46" fmla="*/ 1870998 w 6296025"/>
                  <a:gd name="connsiteY46" fmla="*/ 6191713 h 6858001"/>
                  <a:gd name="connsiteX47" fmla="*/ 2190028 w 6296025"/>
                  <a:gd name="connsiteY47" fmla="*/ 6237289 h 6858001"/>
                  <a:gd name="connsiteX48" fmla="*/ 2559350 w 6296025"/>
                  <a:gd name="connsiteY48" fmla="*/ 6213715 h 6858001"/>
                  <a:gd name="connsiteX49" fmla="*/ 2859525 w 6296025"/>
                  <a:gd name="connsiteY49" fmla="*/ 6146136 h 6858001"/>
                  <a:gd name="connsiteX50" fmla="*/ 2859525 w 6296025"/>
                  <a:gd name="connsiteY50" fmla="*/ 3901917 h 6858001"/>
                  <a:gd name="connsiteX51" fmla="*/ 2746369 w 6296025"/>
                  <a:gd name="connsiteY51" fmla="*/ 3889343 h 6858001"/>
                  <a:gd name="connsiteX52" fmla="*/ 2636358 w 6296025"/>
                  <a:gd name="connsiteY52" fmla="*/ 3886201 h 6858001"/>
                  <a:gd name="connsiteX53" fmla="*/ 3140076 w 6296025"/>
                  <a:gd name="connsiteY53" fmla="*/ 2789238 h 6858001"/>
                  <a:gd name="connsiteX54" fmla="*/ 3211513 w 6296025"/>
                  <a:gd name="connsiteY54" fmla="*/ 2794001 h 6858001"/>
                  <a:gd name="connsiteX55" fmla="*/ 3281363 w 6296025"/>
                  <a:gd name="connsiteY55" fmla="*/ 2805113 h 6858001"/>
                  <a:gd name="connsiteX56" fmla="*/ 3352801 w 6296025"/>
                  <a:gd name="connsiteY56" fmla="*/ 2819401 h 6858001"/>
                  <a:gd name="connsiteX57" fmla="*/ 3425826 w 6296025"/>
                  <a:gd name="connsiteY57" fmla="*/ 2843213 h 6858001"/>
                  <a:gd name="connsiteX58" fmla="*/ 3495676 w 6296025"/>
                  <a:gd name="connsiteY58" fmla="*/ 2867026 h 6858001"/>
                  <a:gd name="connsiteX59" fmla="*/ 3567113 w 6296025"/>
                  <a:gd name="connsiteY59" fmla="*/ 2903538 h 6858001"/>
                  <a:gd name="connsiteX60" fmla="*/ 3602038 w 6296025"/>
                  <a:gd name="connsiteY60" fmla="*/ 2922588 h 6858001"/>
                  <a:gd name="connsiteX61" fmla="*/ 3636963 w 6296025"/>
                  <a:gd name="connsiteY61" fmla="*/ 2943226 h 6858001"/>
                  <a:gd name="connsiteX62" fmla="*/ 3673476 w 6296025"/>
                  <a:gd name="connsiteY62" fmla="*/ 2965451 h 6858001"/>
                  <a:gd name="connsiteX63" fmla="*/ 3708401 w 6296025"/>
                  <a:gd name="connsiteY63" fmla="*/ 2990851 h 6858001"/>
                  <a:gd name="connsiteX64" fmla="*/ 3743326 w 6296025"/>
                  <a:gd name="connsiteY64" fmla="*/ 3016251 h 6858001"/>
                  <a:gd name="connsiteX65" fmla="*/ 3778251 w 6296025"/>
                  <a:gd name="connsiteY65" fmla="*/ 3046413 h 6858001"/>
                  <a:gd name="connsiteX66" fmla="*/ 3811588 w 6296025"/>
                  <a:gd name="connsiteY66" fmla="*/ 3074988 h 6858001"/>
                  <a:gd name="connsiteX67" fmla="*/ 3846513 w 6296025"/>
                  <a:gd name="connsiteY67" fmla="*/ 3106738 h 6858001"/>
                  <a:gd name="connsiteX68" fmla="*/ 3881438 w 6296025"/>
                  <a:gd name="connsiteY68" fmla="*/ 3143251 h 6858001"/>
                  <a:gd name="connsiteX69" fmla="*/ 3914776 w 6296025"/>
                  <a:gd name="connsiteY69" fmla="*/ 3178176 h 6858001"/>
                  <a:gd name="connsiteX70" fmla="*/ 3948113 w 6296025"/>
                  <a:gd name="connsiteY70" fmla="*/ 3216276 h 6858001"/>
                  <a:gd name="connsiteX71" fmla="*/ 3983038 w 6296025"/>
                  <a:gd name="connsiteY71" fmla="*/ 3255963 h 6858001"/>
                  <a:gd name="connsiteX72" fmla="*/ 4016376 w 6296025"/>
                  <a:gd name="connsiteY72" fmla="*/ 3297238 h 6858001"/>
                  <a:gd name="connsiteX73" fmla="*/ 4048126 w 6296025"/>
                  <a:gd name="connsiteY73" fmla="*/ 3341688 h 6858001"/>
                  <a:gd name="connsiteX74" fmla="*/ 4078288 w 6296025"/>
                  <a:gd name="connsiteY74" fmla="*/ 3387726 h 6858001"/>
                  <a:gd name="connsiteX75" fmla="*/ 4111626 w 6296025"/>
                  <a:gd name="connsiteY75" fmla="*/ 3435351 h 6858001"/>
                  <a:gd name="connsiteX76" fmla="*/ 4159251 w 6296025"/>
                  <a:gd name="connsiteY76" fmla="*/ 3500438 h 6858001"/>
                  <a:gd name="connsiteX77" fmla="*/ 4206876 w 6296025"/>
                  <a:gd name="connsiteY77" fmla="*/ 3568701 h 6858001"/>
                  <a:gd name="connsiteX78" fmla="*/ 4260851 w 6296025"/>
                  <a:gd name="connsiteY78" fmla="*/ 3633788 h 6858001"/>
                  <a:gd name="connsiteX79" fmla="*/ 4311651 w 6296025"/>
                  <a:gd name="connsiteY79" fmla="*/ 3697288 h 6858001"/>
                  <a:gd name="connsiteX80" fmla="*/ 4419601 w 6296025"/>
                  <a:gd name="connsiteY80" fmla="*/ 3825876 h 6858001"/>
                  <a:gd name="connsiteX81" fmla="*/ 4532314 w 6296025"/>
                  <a:gd name="connsiteY81" fmla="*/ 3949701 h 6858001"/>
                  <a:gd name="connsiteX82" fmla="*/ 4643439 w 6296025"/>
                  <a:gd name="connsiteY82" fmla="*/ 4068763 h 6858001"/>
                  <a:gd name="connsiteX83" fmla="*/ 4757739 w 6296025"/>
                  <a:gd name="connsiteY83" fmla="*/ 4181476 h 6858001"/>
                  <a:gd name="connsiteX84" fmla="*/ 4865689 w 6296025"/>
                  <a:gd name="connsiteY84" fmla="*/ 4287838 h 6858001"/>
                  <a:gd name="connsiteX85" fmla="*/ 4972051 w 6296025"/>
                  <a:gd name="connsiteY85" fmla="*/ 4389438 h 6858001"/>
                  <a:gd name="connsiteX86" fmla="*/ 5072064 w 6296025"/>
                  <a:gd name="connsiteY86" fmla="*/ 4479926 h 6858001"/>
                  <a:gd name="connsiteX87" fmla="*/ 5164139 w 6296025"/>
                  <a:gd name="connsiteY87" fmla="*/ 4560888 h 6858001"/>
                  <a:gd name="connsiteX88" fmla="*/ 5319714 w 6296025"/>
                  <a:gd name="connsiteY88" fmla="*/ 4691063 h 6858001"/>
                  <a:gd name="connsiteX89" fmla="*/ 5422901 w 6296025"/>
                  <a:gd name="connsiteY89" fmla="*/ 4776788 h 6858001"/>
                  <a:gd name="connsiteX90" fmla="*/ 5461001 w 6296025"/>
                  <a:gd name="connsiteY90" fmla="*/ 4805363 h 6858001"/>
                  <a:gd name="connsiteX91" fmla="*/ 5486401 w 6296025"/>
                  <a:gd name="connsiteY91" fmla="*/ 4830763 h 6858001"/>
                  <a:gd name="connsiteX92" fmla="*/ 5516564 w 6296025"/>
                  <a:gd name="connsiteY92" fmla="*/ 4857751 h 6858001"/>
                  <a:gd name="connsiteX93" fmla="*/ 5554664 w 6296025"/>
                  <a:gd name="connsiteY93" fmla="*/ 4897438 h 6858001"/>
                  <a:gd name="connsiteX94" fmla="*/ 5594351 w 6296025"/>
                  <a:gd name="connsiteY94" fmla="*/ 4951413 h 6858001"/>
                  <a:gd name="connsiteX95" fmla="*/ 5640389 w 6296025"/>
                  <a:gd name="connsiteY95" fmla="*/ 5014913 h 6858001"/>
                  <a:gd name="connsiteX96" fmla="*/ 5662614 w 6296025"/>
                  <a:gd name="connsiteY96" fmla="*/ 5049838 h 6858001"/>
                  <a:gd name="connsiteX97" fmla="*/ 5684839 w 6296025"/>
                  <a:gd name="connsiteY97" fmla="*/ 5089526 h 6858001"/>
                  <a:gd name="connsiteX98" fmla="*/ 5708651 w 6296025"/>
                  <a:gd name="connsiteY98" fmla="*/ 5130801 h 6858001"/>
                  <a:gd name="connsiteX99" fmla="*/ 5727701 w 6296025"/>
                  <a:gd name="connsiteY99" fmla="*/ 5175251 h 6858001"/>
                  <a:gd name="connsiteX100" fmla="*/ 5748339 w 6296025"/>
                  <a:gd name="connsiteY100" fmla="*/ 5222876 h 6858001"/>
                  <a:gd name="connsiteX101" fmla="*/ 5765801 w 6296025"/>
                  <a:gd name="connsiteY101" fmla="*/ 5273676 h 6858001"/>
                  <a:gd name="connsiteX102" fmla="*/ 5781676 w 6296025"/>
                  <a:gd name="connsiteY102" fmla="*/ 5327651 h 6858001"/>
                  <a:gd name="connsiteX103" fmla="*/ 5795964 w 6296025"/>
                  <a:gd name="connsiteY103" fmla="*/ 5383213 h 6858001"/>
                  <a:gd name="connsiteX104" fmla="*/ 5808664 w 6296025"/>
                  <a:gd name="connsiteY104" fmla="*/ 5440363 h 6858001"/>
                  <a:gd name="connsiteX105" fmla="*/ 5816601 w 6296025"/>
                  <a:gd name="connsiteY105" fmla="*/ 5500688 h 6858001"/>
                  <a:gd name="connsiteX106" fmla="*/ 5824539 w 6296025"/>
                  <a:gd name="connsiteY106" fmla="*/ 5567363 h 6858001"/>
                  <a:gd name="connsiteX107" fmla="*/ 5826126 w 6296025"/>
                  <a:gd name="connsiteY107" fmla="*/ 5632451 h 6858001"/>
                  <a:gd name="connsiteX108" fmla="*/ 5826126 w 6296025"/>
                  <a:gd name="connsiteY108" fmla="*/ 5702301 h 6858001"/>
                  <a:gd name="connsiteX109" fmla="*/ 5821364 w 6296025"/>
                  <a:gd name="connsiteY109" fmla="*/ 5773738 h 6858001"/>
                  <a:gd name="connsiteX110" fmla="*/ 5811839 w 6296025"/>
                  <a:gd name="connsiteY110" fmla="*/ 5848351 h 6858001"/>
                  <a:gd name="connsiteX111" fmla="*/ 5799139 w 6296025"/>
                  <a:gd name="connsiteY111" fmla="*/ 5927726 h 6858001"/>
                  <a:gd name="connsiteX112" fmla="*/ 5778501 w 6296025"/>
                  <a:gd name="connsiteY112" fmla="*/ 6008689 h 6858001"/>
                  <a:gd name="connsiteX113" fmla="*/ 5756276 w 6296025"/>
                  <a:gd name="connsiteY113" fmla="*/ 6091239 h 6858001"/>
                  <a:gd name="connsiteX114" fmla="*/ 5726114 w 6296025"/>
                  <a:gd name="connsiteY114" fmla="*/ 6176964 h 6858001"/>
                  <a:gd name="connsiteX115" fmla="*/ 5691189 w 6296025"/>
                  <a:gd name="connsiteY115" fmla="*/ 6265864 h 6858001"/>
                  <a:gd name="connsiteX116" fmla="*/ 5670551 w 6296025"/>
                  <a:gd name="connsiteY116" fmla="*/ 6310314 h 6858001"/>
                  <a:gd name="connsiteX117" fmla="*/ 5649914 w 6296025"/>
                  <a:gd name="connsiteY117" fmla="*/ 6351589 h 6858001"/>
                  <a:gd name="connsiteX118" fmla="*/ 5627689 w 6296025"/>
                  <a:gd name="connsiteY118" fmla="*/ 6391276 h 6858001"/>
                  <a:gd name="connsiteX119" fmla="*/ 5602289 w 6296025"/>
                  <a:gd name="connsiteY119" fmla="*/ 6429376 h 6858001"/>
                  <a:gd name="connsiteX120" fmla="*/ 5576889 w 6296025"/>
                  <a:gd name="connsiteY120" fmla="*/ 6464301 h 6858001"/>
                  <a:gd name="connsiteX121" fmla="*/ 5549901 w 6296025"/>
                  <a:gd name="connsiteY121" fmla="*/ 6499226 h 6858001"/>
                  <a:gd name="connsiteX122" fmla="*/ 5521326 w 6296025"/>
                  <a:gd name="connsiteY122" fmla="*/ 6532564 h 6858001"/>
                  <a:gd name="connsiteX123" fmla="*/ 5491164 w 6296025"/>
                  <a:gd name="connsiteY123" fmla="*/ 6562726 h 6858001"/>
                  <a:gd name="connsiteX124" fmla="*/ 5461001 w 6296025"/>
                  <a:gd name="connsiteY124" fmla="*/ 6591301 h 6858001"/>
                  <a:gd name="connsiteX125" fmla="*/ 5430839 w 6296025"/>
                  <a:gd name="connsiteY125" fmla="*/ 6618289 h 6858001"/>
                  <a:gd name="connsiteX126" fmla="*/ 5397501 w 6296025"/>
                  <a:gd name="connsiteY126" fmla="*/ 6640514 h 6858001"/>
                  <a:gd name="connsiteX127" fmla="*/ 5362576 w 6296025"/>
                  <a:gd name="connsiteY127" fmla="*/ 6665914 h 6858001"/>
                  <a:gd name="connsiteX128" fmla="*/ 5329239 w 6296025"/>
                  <a:gd name="connsiteY128" fmla="*/ 6686551 h 6858001"/>
                  <a:gd name="connsiteX129" fmla="*/ 5294314 w 6296025"/>
                  <a:gd name="connsiteY129" fmla="*/ 6707189 h 6858001"/>
                  <a:gd name="connsiteX130" fmla="*/ 5259389 w 6296025"/>
                  <a:gd name="connsiteY130" fmla="*/ 6726239 h 6858001"/>
                  <a:gd name="connsiteX131" fmla="*/ 5221289 w 6296025"/>
                  <a:gd name="connsiteY131" fmla="*/ 6745289 h 6858001"/>
                  <a:gd name="connsiteX132" fmla="*/ 5183189 w 6296025"/>
                  <a:gd name="connsiteY132" fmla="*/ 6759576 h 6858001"/>
                  <a:gd name="connsiteX133" fmla="*/ 5145089 w 6296025"/>
                  <a:gd name="connsiteY133" fmla="*/ 6775451 h 6858001"/>
                  <a:gd name="connsiteX134" fmla="*/ 5070476 w 6296025"/>
                  <a:gd name="connsiteY134" fmla="*/ 6799264 h 6858001"/>
                  <a:gd name="connsiteX135" fmla="*/ 4989514 w 6296025"/>
                  <a:gd name="connsiteY135" fmla="*/ 6819901 h 6858001"/>
                  <a:gd name="connsiteX136" fmla="*/ 4911726 w 6296025"/>
                  <a:gd name="connsiteY136" fmla="*/ 6835776 h 6858001"/>
                  <a:gd name="connsiteX137" fmla="*/ 4830764 w 6296025"/>
                  <a:gd name="connsiteY137" fmla="*/ 6845301 h 6858001"/>
                  <a:gd name="connsiteX138" fmla="*/ 4749801 w 6296025"/>
                  <a:gd name="connsiteY138" fmla="*/ 6853239 h 6858001"/>
                  <a:gd name="connsiteX139" fmla="*/ 4668839 w 6296025"/>
                  <a:gd name="connsiteY139" fmla="*/ 6858001 h 6858001"/>
                  <a:gd name="connsiteX140" fmla="*/ 4587876 w 6296025"/>
                  <a:gd name="connsiteY140" fmla="*/ 6858001 h 6858001"/>
                  <a:gd name="connsiteX141" fmla="*/ 4510089 w 6296025"/>
                  <a:gd name="connsiteY141" fmla="*/ 6854826 h 6858001"/>
                  <a:gd name="connsiteX142" fmla="*/ 4432301 w 6296025"/>
                  <a:gd name="connsiteY142" fmla="*/ 6850064 h 6858001"/>
                  <a:gd name="connsiteX143" fmla="*/ 4356101 w 6296025"/>
                  <a:gd name="connsiteY143" fmla="*/ 6842126 h 6858001"/>
                  <a:gd name="connsiteX144" fmla="*/ 4286251 w 6296025"/>
                  <a:gd name="connsiteY144" fmla="*/ 6835776 h 6858001"/>
                  <a:gd name="connsiteX145" fmla="*/ 4214813 w 6296025"/>
                  <a:gd name="connsiteY145" fmla="*/ 6824664 h 6858001"/>
                  <a:gd name="connsiteX146" fmla="*/ 4149726 w 6296025"/>
                  <a:gd name="connsiteY146" fmla="*/ 6815139 h 6858001"/>
                  <a:gd name="connsiteX147" fmla="*/ 4030663 w 6296025"/>
                  <a:gd name="connsiteY147" fmla="*/ 6789739 h 6858001"/>
                  <a:gd name="connsiteX148" fmla="*/ 3932238 w 6296025"/>
                  <a:gd name="connsiteY148" fmla="*/ 6767514 h 6858001"/>
                  <a:gd name="connsiteX149" fmla="*/ 3856038 w 6296025"/>
                  <a:gd name="connsiteY149" fmla="*/ 6746876 h 6858001"/>
                  <a:gd name="connsiteX150" fmla="*/ 3790951 w 6296025"/>
                  <a:gd name="connsiteY150" fmla="*/ 6729414 h 6858001"/>
                  <a:gd name="connsiteX151" fmla="*/ 3765551 w 6296025"/>
                  <a:gd name="connsiteY151" fmla="*/ 6721476 h 6858001"/>
                  <a:gd name="connsiteX152" fmla="*/ 3695701 w 6296025"/>
                  <a:gd name="connsiteY152" fmla="*/ 6700839 h 6858001"/>
                  <a:gd name="connsiteX153" fmla="*/ 3644901 w 6296025"/>
                  <a:gd name="connsiteY153" fmla="*/ 6691314 h 6858001"/>
                  <a:gd name="connsiteX154" fmla="*/ 3584576 w 6296025"/>
                  <a:gd name="connsiteY154" fmla="*/ 6678614 h 6858001"/>
                  <a:gd name="connsiteX155" fmla="*/ 3513138 w 6296025"/>
                  <a:gd name="connsiteY155" fmla="*/ 6669089 h 6858001"/>
                  <a:gd name="connsiteX156" fmla="*/ 3438526 w 6296025"/>
                  <a:gd name="connsiteY156" fmla="*/ 6656389 h 6858001"/>
                  <a:gd name="connsiteX157" fmla="*/ 3352801 w 6296025"/>
                  <a:gd name="connsiteY157" fmla="*/ 6648451 h 6858001"/>
                  <a:gd name="connsiteX158" fmla="*/ 3259138 w 6296025"/>
                  <a:gd name="connsiteY158" fmla="*/ 6640514 h 6858001"/>
                  <a:gd name="connsiteX159" fmla="*/ 3163888 w 6296025"/>
                  <a:gd name="connsiteY159" fmla="*/ 6638926 h 6858001"/>
                  <a:gd name="connsiteX160" fmla="*/ 3059114 w 6296025"/>
                  <a:gd name="connsiteY160" fmla="*/ 6638926 h 6858001"/>
                  <a:gd name="connsiteX161" fmla="*/ 2951164 w 6296025"/>
                  <a:gd name="connsiteY161" fmla="*/ 6643689 h 6858001"/>
                  <a:gd name="connsiteX162" fmla="*/ 2838452 w 6296025"/>
                  <a:gd name="connsiteY162" fmla="*/ 6653214 h 6858001"/>
                  <a:gd name="connsiteX163" fmla="*/ 2720977 w 6296025"/>
                  <a:gd name="connsiteY163" fmla="*/ 6669089 h 6858001"/>
                  <a:gd name="connsiteX164" fmla="*/ 2663827 w 6296025"/>
                  <a:gd name="connsiteY164" fmla="*/ 6681789 h 6858001"/>
                  <a:gd name="connsiteX165" fmla="*/ 2603501 w 6296025"/>
                  <a:gd name="connsiteY165" fmla="*/ 6694489 h 6858001"/>
                  <a:gd name="connsiteX166" fmla="*/ 2484439 w 6296025"/>
                  <a:gd name="connsiteY166" fmla="*/ 6716714 h 6858001"/>
                  <a:gd name="connsiteX167" fmla="*/ 2368551 w 6296025"/>
                  <a:gd name="connsiteY167" fmla="*/ 6737351 h 6858001"/>
                  <a:gd name="connsiteX168" fmla="*/ 2257427 w 6296025"/>
                  <a:gd name="connsiteY168" fmla="*/ 6754814 h 6858001"/>
                  <a:gd name="connsiteX169" fmla="*/ 2149476 w 6296025"/>
                  <a:gd name="connsiteY169" fmla="*/ 6767514 h 6858001"/>
                  <a:gd name="connsiteX170" fmla="*/ 2046288 w 6296025"/>
                  <a:gd name="connsiteY170" fmla="*/ 6777039 h 6858001"/>
                  <a:gd name="connsiteX171" fmla="*/ 1947863 w 6296025"/>
                  <a:gd name="connsiteY171" fmla="*/ 6784976 h 6858001"/>
                  <a:gd name="connsiteX172" fmla="*/ 1855788 w 6296025"/>
                  <a:gd name="connsiteY172" fmla="*/ 6788151 h 6858001"/>
                  <a:gd name="connsiteX173" fmla="*/ 1770063 w 6296025"/>
                  <a:gd name="connsiteY173" fmla="*/ 6789739 h 6858001"/>
                  <a:gd name="connsiteX174" fmla="*/ 1622426 w 6296025"/>
                  <a:gd name="connsiteY174" fmla="*/ 6789739 h 6858001"/>
                  <a:gd name="connsiteX175" fmla="*/ 1511301 w 6296025"/>
                  <a:gd name="connsiteY175" fmla="*/ 6788151 h 6858001"/>
                  <a:gd name="connsiteX176" fmla="*/ 1439863 w 6296025"/>
                  <a:gd name="connsiteY176" fmla="*/ 6781801 h 6858001"/>
                  <a:gd name="connsiteX177" fmla="*/ 1414463 w 6296025"/>
                  <a:gd name="connsiteY177" fmla="*/ 6781801 h 6858001"/>
                  <a:gd name="connsiteX178" fmla="*/ 1382713 w 6296025"/>
                  <a:gd name="connsiteY178" fmla="*/ 6780214 h 6858001"/>
                  <a:gd name="connsiteX179" fmla="*/ 1344613 w 6296025"/>
                  <a:gd name="connsiteY179" fmla="*/ 6777039 h 6858001"/>
                  <a:gd name="connsiteX180" fmla="*/ 1296988 w 6296025"/>
                  <a:gd name="connsiteY180" fmla="*/ 6769101 h 6858001"/>
                  <a:gd name="connsiteX181" fmla="*/ 1236663 w 6296025"/>
                  <a:gd name="connsiteY181" fmla="*/ 6756401 h 6858001"/>
                  <a:gd name="connsiteX182" fmla="*/ 1168401 w 6296025"/>
                  <a:gd name="connsiteY182" fmla="*/ 6737351 h 6858001"/>
                  <a:gd name="connsiteX183" fmla="*/ 1131888 w 6296025"/>
                  <a:gd name="connsiteY183" fmla="*/ 6724651 h 6858001"/>
                  <a:gd name="connsiteX184" fmla="*/ 1095376 w 6296025"/>
                  <a:gd name="connsiteY184" fmla="*/ 6708776 h 6858001"/>
                  <a:gd name="connsiteX185" fmla="*/ 1054101 w 6296025"/>
                  <a:gd name="connsiteY185" fmla="*/ 6691314 h 6858001"/>
                  <a:gd name="connsiteX186" fmla="*/ 1016001 w 6296025"/>
                  <a:gd name="connsiteY186" fmla="*/ 6670676 h 6858001"/>
                  <a:gd name="connsiteX187" fmla="*/ 976313 w 6296025"/>
                  <a:gd name="connsiteY187" fmla="*/ 6648451 h 6858001"/>
                  <a:gd name="connsiteX188" fmla="*/ 935038 w 6296025"/>
                  <a:gd name="connsiteY188" fmla="*/ 6623051 h 6858001"/>
                  <a:gd name="connsiteX189" fmla="*/ 892175 w 6296025"/>
                  <a:gd name="connsiteY189" fmla="*/ 6596064 h 6858001"/>
                  <a:gd name="connsiteX190" fmla="*/ 852488 w 6296025"/>
                  <a:gd name="connsiteY190" fmla="*/ 6562726 h 6858001"/>
                  <a:gd name="connsiteX191" fmla="*/ 812800 w 6296025"/>
                  <a:gd name="connsiteY191" fmla="*/ 6527801 h 6858001"/>
                  <a:gd name="connsiteX192" fmla="*/ 771525 w 6296025"/>
                  <a:gd name="connsiteY192" fmla="*/ 6489701 h 6858001"/>
                  <a:gd name="connsiteX193" fmla="*/ 733425 w 6296025"/>
                  <a:gd name="connsiteY193" fmla="*/ 6446839 h 6858001"/>
                  <a:gd name="connsiteX194" fmla="*/ 696913 w 6296025"/>
                  <a:gd name="connsiteY194" fmla="*/ 6399214 h 6858001"/>
                  <a:gd name="connsiteX195" fmla="*/ 658813 w 6296025"/>
                  <a:gd name="connsiteY195" fmla="*/ 6348414 h 6858001"/>
                  <a:gd name="connsiteX196" fmla="*/ 622300 w 6296025"/>
                  <a:gd name="connsiteY196" fmla="*/ 6292851 h 6858001"/>
                  <a:gd name="connsiteX197" fmla="*/ 590550 w 6296025"/>
                  <a:gd name="connsiteY197" fmla="*/ 6232526 h 6858001"/>
                  <a:gd name="connsiteX198" fmla="*/ 557213 w 6296025"/>
                  <a:gd name="connsiteY198" fmla="*/ 6167439 h 6858001"/>
                  <a:gd name="connsiteX199" fmla="*/ 530225 w 6296025"/>
                  <a:gd name="connsiteY199" fmla="*/ 6096001 h 6858001"/>
                  <a:gd name="connsiteX200" fmla="*/ 501650 w 6296025"/>
                  <a:gd name="connsiteY200" fmla="*/ 6022976 h 6858001"/>
                  <a:gd name="connsiteX201" fmla="*/ 476250 w 6296025"/>
                  <a:gd name="connsiteY201" fmla="*/ 5942014 h 6858001"/>
                  <a:gd name="connsiteX202" fmla="*/ 457200 w 6296025"/>
                  <a:gd name="connsiteY202" fmla="*/ 5856289 h 6858001"/>
                  <a:gd name="connsiteX203" fmla="*/ 446088 w 6296025"/>
                  <a:gd name="connsiteY203" fmla="*/ 5811838 h 6858001"/>
                  <a:gd name="connsiteX204" fmla="*/ 438150 w 6296025"/>
                  <a:gd name="connsiteY204" fmla="*/ 5768976 h 6858001"/>
                  <a:gd name="connsiteX205" fmla="*/ 428625 w 6296025"/>
                  <a:gd name="connsiteY205" fmla="*/ 5684838 h 6858001"/>
                  <a:gd name="connsiteX206" fmla="*/ 427038 w 6296025"/>
                  <a:gd name="connsiteY206" fmla="*/ 5602288 h 6858001"/>
                  <a:gd name="connsiteX207" fmla="*/ 428625 w 6296025"/>
                  <a:gd name="connsiteY207" fmla="*/ 5521326 h 6858001"/>
                  <a:gd name="connsiteX208" fmla="*/ 433388 w 6296025"/>
                  <a:gd name="connsiteY208" fmla="*/ 5445126 h 6858001"/>
                  <a:gd name="connsiteX209" fmla="*/ 446088 w 6296025"/>
                  <a:gd name="connsiteY209" fmla="*/ 5370513 h 6858001"/>
                  <a:gd name="connsiteX210" fmla="*/ 463550 w 6296025"/>
                  <a:gd name="connsiteY210" fmla="*/ 5299076 h 6858001"/>
                  <a:gd name="connsiteX211" fmla="*/ 484188 w 6296025"/>
                  <a:gd name="connsiteY211" fmla="*/ 5229226 h 6858001"/>
                  <a:gd name="connsiteX212" fmla="*/ 509588 w 6296025"/>
                  <a:gd name="connsiteY212" fmla="*/ 5160963 h 6858001"/>
                  <a:gd name="connsiteX213" fmla="*/ 536575 w 6296025"/>
                  <a:gd name="connsiteY213" fmla="*/ 5097463 h 6858001"/>
                  <a:gd name="connsiteX214" fmla="*/ 568325 w 6296025"/>
                  <a:gd name="connsiteY214" fmla="*/ 5033963 h 6858001"/>
                  <a:gd name="connsiteX215" fmla="*/ 603250 w 6296025"/>
                  <a:gd name="connsiteY215" fmla="*/ 4973638 h 6858001"/>
                  <a:gd name="connsiteX216" fmla="*/ 638175 w 6296025"/>
                  <a:gd name="connsiteY216" fmla="*/ 4918076 h 6858001"/>
                  <a:gd name="connsiteX217" fmla="*/ 676275 w 6296025"/>
                  <a:gd name="connsiteY217" fmla="*/ 4862513 h 6858001"/>
                  <a:gd name="connsiteX218" fmla="*/ 715963 w 6296025"/>
                  <a:gd name="connsiteY218" fmla="*/ 4810126 h 6858001"/>
                  <a:gd name="connsiteX219" fmla="*/ 758825 w 6296025"/>
                  <a:gd name="connsiteY219" fmla="*/ 4762501 h 6858001"/>
                  <a:gd name="connsiteX220" fmla="*/ 800100 w 6296025"/>
                  <a:gd name="connsiteY220" fmla="*/ 4714876 h 6858001"/>
                  <a:gd name="connsiteX221" fmla="*/ 842963 w 6296025"/>
                  <a:gd name="connsiteY221" fmla="*/ 4668838 h 6858001"/>
                  <a:gd name="connsiteX222" fmla="*/ 885825 w 6296025"/>
                  <a:gd name="connsiteY222" fmla="*/ 4625976 h 6858001"/>
                  <a:gd name="connsiteX223" fmla="*/ 928688 w 6296025"/>
                  <a:gd name="connsiteY223" fmla="*/ 4587876 h 6858001"/>
                  <a:gd name="connsiteX224" fmla="*/ 1009651 w 6296025"/>
                  <a:gd name="connsiteY224" fmla="*/ 4514851 h 6858001"/>
                  <a:gd name="connsiteX225" fmla="*/ 1084263 w 6296025"/>
                  <a:gd name="connsiteY225" fmla="*/ 4454526 h 6858001"/>
                  <a:gd name="connsiteX226" fmla="*/ 1152526 w 6296025"/>
                  <a:gd name="connsiteY226" fmla="*/ 4400551 h 6858001"/>
                  <a:gd name="connsiteX227" fmla="*/ 1208088 w 6296025"/>
                  <a:gd name="connsiteY227" fmla="*/ 4360863 h 6858001"/>
                  <a:gd name="connsiteX228" fmla="*/ 1249363 w 6296025"/>
                  <a:gd name="connsiteY228" fmla="*/ 4327526 h 6858001"/>
                  <a:gd name="connsiteX229" fmla="*/ 1273176 w 6296025"/>
                  <a:gd name="connsiteY229" fmla="*/ 4308476 h 6858001"/>
                  <a:gd name="connsiteX230" fmla="*/ 1292226 w 6296025"/>
                  <a:gd name="connsiteY230" fmla="*/ 4287838 h 6858001"/>
                  <a:gd name="connsiteX231" fmla="*/ 1319213 w 6296025"/>
                  <a:gd name="connsiteY231" fmla="*/ 4262438 h 6858001"/>
                  <a:gd name="connsiteX232" fmla="*/ 1397001 w 6296025"/>
                  <a:gd name="connsiteY232" fmla="*/ 4194176 h 6858001"/>
                  <a:gd name="connsiteX233" fmla="*/ 1500188 w 6296025"/>
                  <a:gd name="connsiteY233" fmla="*/ 4103688 h 6858001"/>
                  <a:gd name="connsiteX234" fmla="*/ 1558926 w 6296025"/>
                  <a:gd name="connsiteY234" fmla="*/ 4051301 h 6858001"/>
                  <a:gd name="connsiteX235" fmla="*/ 1622426 w 6296025"/>
                  <a:gd name="connsiteY235" fmla="*/ 3992563 h 6858001"/>
                  <a:gd name="connsiteX236" fmla="*/ 1690688 w 6296025"/>
                  <a:gd name="connsiteY236" fmla="*/ 3929063 h 6858001"/>
                  <a:gd name="connsiteX237" fmla="*/ 1757363 w 6296025"/>
                  <a:gd name="connsiteY237" fmla="*/ 3860801 h 6858001"/>
                  <a:gd name="connsiteX238" fmla="*/ 1825626 w 6296025"/>
                  <a:gd name="connsiteY238" fmla="*/ 3787776 h 6858001"/>
                  <a:gd name="connsiteX239" fmla="*/ 1897063 w 6296025"/>
                  <a:gd name="connsiteY239" fmla="*/ 3709988 h 6858001"/>
                  <a:gd name="connsiteX240" fmla="*/ 1965326 w 6296025"/>
                  <a:gd name="connsiteY240" fmla="*/ 3624263 h 6858001"/>
                  <a:gd name="connsiteX241" fmla="*/ 2033588 w 6296025"/>
                  <a:gd name="connsiteY241" fmla="*/ 3536951 h 6858001"/>
                  <a:gd name="connsiteX242" fmla="*/ 2098676 w 6296025"/>
                  <a:gd name="connsiteY242" fmla="*/ 3443288 h 6858001"/>
                  <a:gd name="connsiteX243" fmla="*/ 2159002 w 6296025"/>
                  <a:gd name="connsiteY243" fmla="*/ 3346451 h 6858001"/>
                  <a:gd name="connsiteX244" fmla="*/ 2192338 w 6296025"/>
                  <a:gd name="connsiteY244" fmla="*/ 3297238 h 6858001"/>
                  <a:gd name="connsiteX245" fmla="*/ 2227263 w 6296025"/>
                  <a:gd name="connsiteY245" fmla="*/ 3248026 h 6858001"/>
                  <a:gd name="connsiteX246" fmla="*/ 2265363 w 6296025"/>
                  <a:gd name="connsiteY246" fmla="*/ 3200401 h 6858001"/>
                  <a:gd name="connsiteX247" fmla="*/ 2308227 w 6296025"/>
                  <a:gd name="connsiteY247" fmla="*/ 3152776 h 6858001"/>
                  <a:gd name="connsiteX248" fmla="*/ 2352676 w 6296025"/>
                  <a:gd name="connsiteY248" fmla="*/ 3109913 h 6858001"/>
                  <a:gd name="connsiteX249" fmla="*/ 2401888 w 6296025"/>
                  <a:gd name="connsiteY249" fmla="*/ 3067051 h 6858001"/>
                  <a:gd name="connsiteX250" fmla="*/ 2451101 w 6296025"/>
                  <a:gd name="connsiteY250" fmla="*/ 3024188 h 6858001"/>
                  <a:gd name="connsiteX251" fmla="*/ 2505077 w 6296025"/>
                  <a:gd name="connsiteY251" fmla="*/ 2986088 h 6858001"/>
                  <a:gd name="connsiteX252" fmla="*/ 2560639 w 6296025"/>
                  <a:gd name="connsiteY252" fmla="*/ 2951163 h 6858001"/>
                  <a:gd name="connsiteX253" fmla="*/ 2617788 w 6296025"/>
                  <a:gd name="connsiteY253" fmla="*/ 2917826 h 6858001"/>
                  <a:gd name="connsiteX254" fmla="*/ 2678113 w 6296025"/>
                  <a:gd name="connsiteY254" fmla="*/ 2887663 h 6858001"/>
                  <a:gd name="connsiteX255" fmla="*/ 2740027 w 6296025"/>
                  <a:gd name="connsiteY255" fmla="*/ 2862263 h 6858001"/>
                  <a:gd name="connsiteX256" fmla="*/ 2801939 w 6296025"/>
                  <a:gd name="connsiteY256" fmla="*/ 2840038 h 6858001"/>
                  <a:gd name="connsiteX257" fmla="*/ 2868613 w 6296025"/>
                  <a:gd name="connsiteY257" fmla="*/ 2822576 h 6858001"/>
                  <a:gd name="connsiteX258" fmla="*/ 2936877 w 6296025"/>
                  <a:gd name="connsiteY258" fmla="*/ 2806701 h 6858001"/>
                  <a:gd name="connsiteX259" fmla="*/ 3001964 w 6296025"/>
                  <a:gd name="connsiteY259" fmla="*/ 2797176 h 6858001"/>
                  <a:gd name="connsiteX260" fmla="*/ 3071814 w 6296025"/>
                  <a:gd name="connsiteY260" fmla="*/ 2792413 h 6858001"/>
                  <a:gd name="connsiteX261" fmla="*/ 5461000 w 6296025"/>
                  <a:gd name="connsiteY261" fmla="*/ 2081213 h 6858001"/>
                  <a:gd name="connsiteX262" fmla="*/ 5521325 w 6296025"/>
                  <a:gd name="connsiteY262" fmla="*/ 2082801 h 6858001"/>
                  <a:gd name="connsiteX263" fmla="*/ 5576888 w 6296025"/>
                  <a:gd name="connsiteY263" fmla="*/ 2089150 h 6858001"/>
                  <a:gd name="connsiteX264" fmla="*/ 5632450 w 6296025"/>
                  <a:gd name="connsiteY264" fmla="*/ 2098676 h 6858001"/>
                  <a:gd name="connsiteX265" fmla="*/ 5684838 w 6296025"/>
                  <a:gd name="connsiteY265" fmla="*/ 2108201 h 6858001"/>
                  <a:gd name="connsiteX266" fmla="*/ 5734050 w 6296025"/>
                  <a:gd name="connsiteY266" fmla="*/ 2124076 h 6858001"/>
                  <a:gd name="connsiteX267" fmla="*/ 5781675 w 6296025"/>
                  <a:gd name="connsiteY267" fmla="*/ 2141538 h 6858001"/>
                  <a:gd name="connsiteX268" fmla="*/ 5824538 w 6296025"/>
                  <a:gd name="connsiteY268" fmla="*/ 2162175 h 6858001"/>
                  <a:gd name="connsiteX269" fmla="*/ 5867400 w 6296025"/>
                  <a:gd name="connsiteY269" fmla="*/ 2184400 h 6858001"/>
                  <a:gd name="connsiteX270" fmla="*/ 5907088 w 6296025"/>
                  <a:gd name="connsiteY270" fmla="*/ 2209801 h 6858001"/>
                  <a:gd name="connsiteX271" fmla="*/ 5945188 w 6296025"/>
                  <a:gd name="connsiteY271" fmla="*/ 2236788 h 6858001"/>
                  <a:gd name="connsiteX272" fmla="*/ 5980113 w 6296025"/>
                  <a:gd name="connsiteY272" fmla="*/ 2265363 h 6858001"/>
                  <a:gd name="connsiteX273" fmla="*/ 6013450 w 6296025"/>
                  <a:gd name="connsiteY273" fmla="*/ 2295525 h 6858001"/>
                  <a:gd name="connsiteX274" fmla="*/ 6043613 w 6296025"/>
                  <a:gd name="connsiteY274" fmla="*/ 2327276 h 6858001"/>
                  <a:gd name="connsiteX275" fmla="*/ 6072188 w 6296025"/>
                  <a:gd name="connsiteY275" fmla="*/ 2360613 h 6858001"/>
                  <a:gd name="connsiteX276" fmla="*/ 6099175 w 6296025"/>
                  <a:gd name="connsiteY276" fmla="*/ 2393950 h 6858001"/>
                  <a:gd name="connsiteX277" fmla="*/ 6121400 w 6296025"/>
                  <a:gd name="connsiteY277" fmla="*/ 2428875 h 6858001"/>
                  <a:gd name="connsiteX278" fmla="*/ 6145213 w 6296025"/>
                  <a:gd name="connsiteY278" fmla="*/ 2463801 h 6858001"/>
                  <a:gd name="connsiteX279" fmla="*/ 6167438 w 6296025"/>
                  <a:gd name="connsiteY279" fmla="*/ 2500313 h 6858001"/>
                  <a:gd name="connsiteX280" fmla="*/ 6184900 w 6296025"/>
                  <a:gd name="connsiteY280" fmla="*/ 2536825 h 6858001"/>
                  <a:gd name="connsiteX281" fmla="*/ 6202363 w 6296025"/>
                  <a:gd name="connsiteY281" fmla="*/ 2573338 h 6858001"/>
                  <a:gd name="connsiteX282" fmla="*/ 6232525 w 6296025"/>
                  <a:gd name="connsiteY282" fmla="*/ 2643188 h 6858001"/>
                  <a:gd name="connsiteX283" fmla="*/ 6256338 w 6296025"/>
                  <a:gd name="connsiteY283" fmla="*/ 2714626 h 6858001"/>
                  <a:gd name="connsiteX284" fmla="*/ 6273800 w 6296025"/>
                  <a:gd name="connsiteY284" fmla="*/ 2779713 h 6858001"/>
                  <a:gd name="connsiteX285" fmla="*/ 6286500 w 6296025"/>
                  <a:gd name="connsiteY285" fmla="*/ 2836863 h 6858001"/>
                  <a:gd name="connsiteX286" fmla="*/ 6291263 w 6296025"/>
                  <a:gd name="connsiteY286" fmla="*/ 2890838 h 6858001"/>
                  <a:gd name="connsiteX287" fmla="*/ 6292850 w 6296025"/>
                  <a:gd name="connsiteY287" fmla="*/ 2935288 h 6858001"/>
                  <a:gd name="connsiteX288" fmla="*/ 6296025 w 6296025"/>
                  <a:gd name="connsiteY288" fmla="*/ 3046413 h 6858001"/>
                  <a:gd name="connsiteX289" fmla="*/ 6296025 w 6296025"/>
                  <a:gd name="connsiteY289" fmla="*/ 3119438 h 6858001"/>
                  <a:gd name="connsiteX290" fmla="*/ 6296025 w 6296025"/>
                  <a:gd name="connsiteY290" fmla="*/ 3203576 h 6858001"/>
                  <a:gd name="connsiteX291" fmla="*/ 6288088 w 6296025"/>
                  <a:gd name="connsiteY291" fmla="*/ 3290888 h 6858001"/>
                  <a:gd name="connsiteX292" fmla="*/ 6278563 w 6296025"/>
                  <a:gd name="connsiteY292" fmla="*/ 3387726 h 6858001"/>
                  <a:gd name="connsiteX293" fmla="*/ 6270625 w 6296025"/>
                  <a:gd name="connsiteY293" fmla="*/ 3435351 h 6858001"/>
                  <a:gd name="connsiteX294" fmla="*/ 6261100 w 6296025"/>
                  <a:gd name="connsiteY294" fmla="*/ 3482976 h 6858001"/>
                  <a:gd name="connsiteX295" fmla="*/ 6249988 w 6296025"/>
                  <a:gd name="connsiteY295" fmla="*/ 3530601 h 6858001"/>
                  <a:gd name="connsiteX296" fmla="*/ 6235700 w 6296025"/>
                  <a:gd name="connsiteY296" fmla="*/ 3579813 h 6858001"/>
                  <a:gd name="connsiteX297" fmla="*/ 6219825 w 6296025"/>
                  <a:gd name="connsiteY297" fmla="*/ 3627438 h 6858001"/>
                  <a:gd name="connsiteX298" fmla="*/ 6200775 w 6296025"/>
                  <a:gd name="connsiteY298" fmla="*/ 3675063 h 6858001"/>
                  <a:gd name="connsiteX299" fmla="*/ 6180138 w 6296025"/>
                  <a:gd name="connsiteY299" fmla="*/ 3721101 h 6858001"/>
                  <a:gd name="connsiteX300" fmla="*/ 6154738 w 6296025"/>
                  <a:gd name="connsiteY300" fmla="*/ 3763963 h 6858001"/>
                  <a:gd name="connsiteX301" fmla="*/ 6127750 w 6296025"/>
                  <a:gd name="connsiteY301" fmla="*/ 3806826 h 6858001"/>
                  <a:gd name="connsiteX302" fmla="*/ 6096000 w 6296025"/>
                  <a:gd name="connsiteY302" fmla="*/ 3846513 h 6858001"/>
                  <a:gd name="connsiteX303" fmla="*/ 6061075 w 6296025"/>
                  <a:gd name="connsiteY303" fmla="*/ 3884613 h 6858001"/>
                  <a:gd name="connsiteX304" fmla="*/ 6022975 w 6296025"/>
                  <a:gd name="connsiteY304" fmla="*/ 3919538 h 6858001"/>
                  <a:gd name="connsiteX305" fmla="*/ 5983288 w 6296025"/>
                  <a:gd name="connsiteY305" fmla="*/ 3952876 h 6858001"/>
                  <a:gd name="connsiteX306" fmla="*/ 5937250 w 6296025"/>
                  <a:gd name="connsiteY306" fmla="*/ 3983038 h 6858001"/>
                  <a:gd name="connsiteX307" fmla="*/ 5888038 w 6296025"/>
                  <a:gd name="connsiteY307" fmla="*/ 4008438 h 6858001"/>
                  <a:gd name="connsiteX308" fmla="*/ 5832475 w 6296025"/>
                  <a:gd name="connsiteY308" fmla="*/ 4030663 h 6858001"/>
                  <a:gd name="connsiteX309" fmla="*/ 5773738 w 6296025"/>
                  <a:gd name="connsiteY309" fmla="*/ 4048126 h 6858001"/>
                  <a:gd name="connsiteX310" fmla="*/ 5708650 w 6296025"/>
                  <a:gd name="connsiteY310" fmla="*/ 4064001 h 6858001"/>
                  <a:gd name="connsiteX311" fmla="*/ 5640388 w 6296025"/>
                  <a:gd name="connsiteY311" fmla="*/ 4070351 h 6858001"/>
                  <a:gd name="connsiteX312" fmla="*/ 5567363 w 6296025"/>
                  <a:gd name="connsiteY312" fmla="*/ 4076701 h 6858001"/>
                  <a:gd name="connsiteX313" fmla="*/ 5491163 w 6296025"/>
                  <a:gd name="connsiteY313" fmla="*/ 4076701 h 6858001"/>
                  <a:gd name="connsiteX314" fmla="*/ 5421313 w 6296025"/>
                  <a:gd name="connsiteY314" fmla="*/ 4073526 h 6858001"/>
                  <a:gd name="connsiteX315" fmla="*/ 5354638 w 6296025"/>
                  <a:gd name="connsiteY315" fmla="*/ 4065588 h 6858001"/>
                  <a:gd name="connsiteX316" fmla="*/ 5294313 w 6296025"/>
                  <a:gd name="connsiteY316" fmla="*/ 4056063 h 6858001"/>
                  <a:gd name="connsiteX317" fmla="*/ 5237163 w 6296025"/>
                  <a:gd name="connsiteY317" fmla="*/ 4043363 h 6858001"/>
                  <a:gd name="connsiteX318" fmla="*/ 5183188 w 6296025"/>
                  <a:gd name="connsiteY318" fmla="*/ 4027488 h 6858001"/>
                  <a:gd name="connsiteX319" fmla="*/ 5135563 w 6296025"/>
                  <a:gd name="connsiteY319" fmla="*/ 4010026 h 6858001"/>
                  <a:gd name="connsiteX320" fmla="*/ 5087938 w 6296025"/>
                  <a:gd name="connsiteY320" fmla="*/ 3990976 h 6858001"/>
                  <a:gd name="connsiteX321" fmla="*/ 5045075 w 6296025"/>
                  <a:gd name="connsiteY321" fmla="*/ 3967163 h 6858001"/>
                  <a:gd name="connsiteX322" fmla="*/ 5006975 w 6296025"/>
                  <a:gd name="connsiteY322" fmla="*/ 3941763 h 6858001"/>
                  <a:gd name="connsiteX323" fmla="*/ 4972050 w 6296025"/>
                  <a:gd name="connsiteY323" fmla="*/ 3916363 h 6858001"/>
                  <a:gd name="connsiteX324" fmla="*/ 4938713 w 6296025"/>
                  <a:gd name="connsiteY324" fmla="*/ 3886201 h 6858001"/>
                  <a:gd name="connsiteX325" fmla="*/ 4908550 w 6296025"/>
                  <a:gd name="connsiteY325" fmla="*/ 3856038 h 6858001"/>
                  <a:gd name="connsiteX326" fmla="*/ 4881563 w 6296025"/>
                  <a:gd name="connsiteY326" fmla="*/ 3824288 h 6858001"/>
                  <a:gd name="connsiteX327" fmla="*/ 4856163 w 6296025"/>
                  <a:gd name="connsiteY327" fmla="*/ 3790951 h 6858001"/>
                  <a:gd name="connsiteX328" fmla="*/ 4832350 w 6296025"/>
                  <a:gd name="connsiteY328" fmla="*/ 3756026 h 6858001"/>
                  <a:gd name="connsiteX329" fmla="*/ 4814888 w 6296025"/>
                  <a:gd name="connsiteY329" fmla="*/ 3717926 h 6858001"/>
                  <a:gd name="connsiteX330" fmla="*/ 4797425 w 6296025"/>
                  <a:gd name="connsiteY330" fmla="*/ 3683001 h 6858001"/>
                  <a:gd name="connsiteX331" fmla="*/ 4783138 w 6296025"/>
                  <a:gd name="connsiteY331" fmla="*/ 3641726 h 6858001"/>
                  <a:gd name="connsiteX332" fmla="*/ 4770438 w 6296025"/>
                  <a:gd name="connsiteY332" fmla="*/ 3603626 h 6858001"/>
                  <a:gd name="connsiteX333" fmla="*/ 4757738 w 6296025"/>
                  <a:gd name="connsiteY333" fmla="*/ 3563938 h 6858001"/>
                  <a:gd name="connsiteX334" fmla="*/ 4746625 w 6296025"/>
                  <a:gd name="connsiteY334" fmla="*/ 3524251 h 6858001"/>
                  <a:gd name="connsiteX335" fmla="*/ 4740275 w 6296025"/>
                  <a:gd name="connsiteY335" fmla="*/ 3481388 h 6858001"/>
                  <a:gd name="connsiteX336" fmla="*/ 4732338 w 6296025"/>
                  <a:gd name="connsiteY336" fmla="*/ 3440113 h 6858001"/>
                  <a:gd name="connsiteX337" fmla="*/ 4724400 w 6296025"/>
                  <a:gd name="connsiteY337" fmla="*/ 3357563 h 6858001"/>
                  <a:gd name="connsiteX338" fmla="*/ 4716463 w 6296025"/>
                  <a:gd name="connsiteY338" fmla="*/ 3273426 h 6858001"/>
                  <a:gd name="connsiteX339" fmla="*/ 4714875 w 6296025"/>
                  <a:gd name="connsiteY339" fmla="*/ 3192463 h 6858001"/>
                  <a:gd name="connsiteX340" fmla="*/ 4714875 w 6296025"/>
                  <a:gd name="connsiteY340" fmla="*/ 3114676 h 6858001"/>
                  <a:gd name="connsiteX341" fmla="*/ 4716463 w 6296025"/>
                  <a:gd name="connsiteY341" fmla="*/ 3032126 h 6858001"/>
                  <a:gd name="connsiteX342" fmla="*/ 4719638 w 6296025"/>
                  <a:gd name="connsiteY342" fmla="*/ 2947988 h 6858001"/>
                  <a:gd name="connsiteX343" fmla="*/ 4727575 w 6296025"/>
                  <a:gd name="connsiteY343" fmla="*/ 2860675 h 6858001"/>
                  <a:gd name="connsiteX344" fmla="*/ 4740275 w 6296025"/>
                  <a:gd name="connsiteY344" fmla="*/ 2771775 h 6858001"/>
                  <a:gd name="connsiteX345" fmla="*/ 4754563 w 6296025"/>
                  <a:gd name="connsiteY345" fmla="*/ 2686051 h 6858001"/>
                  <a:gd name="connsiteX346" fmla="*/ 4765675 w 6296025"/>
                  <a:gd name="connsiteY346" fmla="*/ 2643188 h 6858001"/>
                  <a:gd name="connsiteX347" fmla="*/ 4776788 w 6296025"/>
                  <a:gd name="connsiteY347" fmla="*/ 2600326 h 6858001"/>
                  <a:gd name="connsiteX348" fmla="*/ 4789488 w 6296025"/>
                  <a:gd name="connsiteY348" fmla="*/ 2557463 h 6858001"/>
                  <a:gd name="connsiteX349" fmla="*/ 4805363 w 6296025"/>
                  <a:gd name="connsiteY349" fmla="*/ 2517776 h 6858001"/>
                  <a:gd name="connsiteX350" fmla="*/ 4822825 w 6296025"/>
                  <a:gd name="connsiteY350" fmla="*/ 2476501 h 6858001"/>
                  <a:gd name="connsiteX351" fmla="*/ 4840288 w 6296025"/>
                  <a:gd name="connsiteY351" fmla="*/ 2438401 h 6858001"/>
                  <a:gd name="connsiteX352" fmla="*/ 4860925 w 6296025"/>
                  <a:gd name="connsiteY352" fmla="*/ 2401888 h 6858001"/>
                  <a:gd name="connsiteX353" fmla="*/ 4883150 w 6296025"/>
                  <a:gd name="connsiteY353" fmla="*/ 2363788 h 6858001"/>
                  <a:gd name="connsiteX354" fmla="*/ 4908550 w 6296025"/>
                  <a:gd name="connsiteY354" fmla="*/ 2327276 h 6858001"/>
                  <a:gd name="connsiteX355" fmla="*/ 4937125 w 6296025"/>
                  <a:gd name="connsiteY355" fmla="*/ 2295525 h 6858001"/>
                  <a:gd name="connsiteX356" fmla="*/ 4964113 w 6296025"/>
                  <a:gd name="connsiteY356" fmla="*/ 2265363 h 6858001"/>
                  <a:gd name="connsiteX357" fmla="*/ 4997450 w 6296025"/>
                  <a:gd name="connsiteY357" fmla="*/ 2235201 h 6858001"/>
                  <a:gd name="connsiteX358" fmla="*/ 5029200 w 6296025"/>
                  <a:gd name="connsiteY358" fmla="*/ 2206625 h 6858001"/>
                  <a:gd name="connsiteX359" fmla="*/ 5065713 w 6296025"/>
                  <a:gd name="connsiteY359" fmla="*/ 2181226 h 6858001"/>
                  <a:gd name="connsiteX360" fmla="*/ 5105400 w 6296025"/>
                  <a:gd name="connsiteY360" fmla="*/ 2162175 h 6858001"/>
                  <a:gd name="connsiteX361" fmla="*/ 5148263 w 6296025"/>
                  <a:gd name="connsiteY361" fmla="*/ 2141538 h 6858001"/>
                  <a:gd name="connsiteX362" fmla="*/ 5191125 w 6296025"/>
                  <a:gd name="connsiteY362" fmla="*/ 2124076 h 6858001"/>
                  <a:gd name="connsiteX363" fmla="*/ 5238750 w 6296025"/>
                  <a:gd name="connsiteY363" fmla="*/ 2108201 h 6858001"/>
                  <a:gd name="connsiteX364" fmla="*/ 5289550 w 6296025"/>
                  <a:gd name="connsiteY364" fmla="*/ 2095500 h 6858001"/>
                  <a:gd name="connsiteX365" fmla="*/ 5341938 w 6296025"/>
                  <a:gd name="connsiteY365" fmla="*/ 2089150 h 6858001"/>
                  <a:gd name="connsiteX366" fmla="*/ 5400675 w 6296025"/>
                  <a:gd name="connsiteY366" fmla="*/ 2082801 h 6858001"/>
                  <a:gd name="connsiteX367" fmla="*/ 749300 w 6296025"/>
                  <a:gd name="connsiteY367" fmla="*/ 1581150 h 6858001"/>
                  <a:gd name="connsiteX368" fmla="*/ 795338 w 6296025"/>
                  <a:gd name="connsiteY368" fmla="*/ 1581150 h 6858001"/>
                  <a:gd name="connsiteX369" fmla="*/ 838200 w 6296025"/>
                  <a:gd name="connsiteY369" fmla="*/ 1585912 h 6858001"/>
                  <a:gd name="connsiteX370" fmla="*/ 877888 w 6296025"/>
                  <a:gd name="connsiteY370" fmla="*/ 1592262 h 6858001"/>
                  <a:gd name="connsiteX371" fmla="*/ 920750 w 6296025"/>
                  <a:gd name="connsiteY371" fmla="*/ 1601788 h 6858001"/>
                  <a:gd name="connsiteX372" fmla="*/ 960438 w 6296025"/>
                  <a:gd name="connsiteY372" fmla="*/ 1614487 h 6858001"/>
                  <a:gd name="connsiteX373" fmla="*/ 998538 w 6296025"/>
                  <a:gd name="connsiteY373" fmla="*/ 1628775 h 6858001"/>
                  <a:gd name="connsiteX374" fmla="*/ 1039813 w 6296025"/>
                  <a:gd name="connsiteY374" fmla="*/ 1646238 h 6858001"/>
                  <a:gd name="connsiteX375" fmla="*/ 1076325 w 6296025"/>
                  <a:gd name="connsiteY375" fmla="*/ 1665287 h 6858001"/>
                  <a:gd name="connsiteX376" fmla="*/ 1112838 w 6296025"/>
                  <a:gd name="connsiteY376" fmla="*/ 1684338 h 6858001"/>
                  <a:gd name="connsiteX377" fmla="*/ 1147763 w 6296025"/>
                  <a:gd name="connsiteY377" fmla="*/ 1709737 h 6858001"/>
                  <a:gd name="connsiteX378" fmla="*/ 1181100 w 6296025"/>
                  <a:gd name="connsiteY378" fmla="*/ 1733550 h 6858001"/>
                  <a:gd name="connsiteX379" fmla="*/ 1216025 w 6296025"/>
                  <a:gd name="connsiteY379" fmla="*/ 1760537 h 6858001"/>
                  <a:gd name="connsiteX380" fmla="*/ 1246188 w 6296025"/>
                  <a:gd name="connsiteY380" fmla="*/ 1787525 h 6858001"/>
                  <a:gd name="connsiteX381" fmla="*/ 1276350 w 6296025"/>
                  <a:gd name="connsiteY381" fmla="*/ 1816100 h 6858001"/>
                  <a:gd name="connsiteX382" fmla="*/ 1306513 w 6296025"/>
                  <a:gd name="connsiteY382" fmla="*/ 1846262 h 6858001"/>
                  <a:gd name="connsiteX383" fmla="*/ 1335088 w 6296025"/>
                  <a:gd name="connsiteY383" fmla="*/ 1879600 h 6858001"/>
                  <a:gd name="connsiteX384" fmla="*/ 1362075 w 6296025"/>
                  <a:gd name="connsiteY384" fmla="*/ 1909762 h 6858001"/>
                  <a:gd name="connsiteX385" fmla="*/ 1409701 w 6296025"/>
                  <a:gd name="connsiteY385" fmla="*/ 1974850 h 6858001"/>
                  <a:gd name="connsiteX386" fmla="*/ 1452563 w 6296025"/>
                  <a:gd name="connsiteY386" fmla="*/ 2043112 h 6858001"/>
                  <a:gd name="connsiteX387" fmla="*/ 1490663 w 6296025"/>
                  <a:gd name="connsiteY387" fmla="*/ 2111375 h 6858001"/>
                  <a:gd name="connsiteX388" fmla="*/ 1520826 w 6296025"/>
                  <a:gd name="connsiteY388" fmla="*/ 2179637 h 6858001"/>
                  <a:gd name="connsiteX389" fmla="*/ 1546226 w 6296025"/>
                  <a:gd name="connsiteY389" fmla="*/ 2244725 h 6858001"/>
                  <a:gd name="connsiteX390" fmla="*/ 1563688 w 6296025"/>
                  <a:gd name="connsiteY390" fmla="*/ 2308225 h 6858001"/>
                  <a:gd name="connsiteX391" fmla="*/ 1571626 w 6296025"/>
                  <a:gd name="connsiteY391" fmla="*/ 2338387 h 6858001"/>
                  <a:gd name="connsiteX392" fmla="*/ 1574801 w 6296025"/>
                  <a:gd name="connsiteY392" fmla="*/ 2365375 h 6858001"/>
                  <a:gd name="connsiteX393" fmla="*/ 1584326 w 6296025"/>
                  <a:gd name="connsiteY393" fmla="*/ 2468562 h 6858001"/>
                  <a:gd name="connsiteX394" fmla="*/ 1589088 w 6296025"/>
                  <a:gd name="connsiteY394" fmla="*/ 2540000 h 6858001"/>
                  <a:gd name="connsiteX395" fmla="*/ 1592263 w 6296025"/>
                  <a:gd name="connsiteY395" fmla="*/ 2620962 h 6858001"/>
                  <a:gd name="connsiteX396" fmla="*/ 1592263 w 6296025"/>
                  <a:gd name="connsiteY396" fmla="*/ 2708275 h 6858001"/>
                  <a:gd name="connsiteX397" fmla="*/ 1584326 w 6296025"/>
                  <a:gd name="connsiteY397" fmla="*/ 2805112 h 6858001"/>
                  <a:gd name="connsiteX398" fmla="*/ 1579563 w 6296025"/>
                  <a:gd name="connsiteY398" fmla="*/ 2852737 h 6858001"/>
                  <a:gd name="connsiteX399" fmla="*/ 1571626 w 6296025"/>
                  <a:gd name="connsiteY399" fmla="*/ 2903537 h 6858001"/>
                  <a:gd name="connsiteX400" fmla="*/ 1563688 w 6296025"/>
                  <a:gd name="connsiteY400" fmla="*/ 2954337 h 6858001"/>
                  <a:gd name="connsiteX401" fmla="*/ 1550988 w 6296025"/>
                  <a:gd name="connsiteY401" fmla="*/ 3003550 h 6858001"/>
                  <a:gd name="connsiteX402" fmla="*/ 1538288 w 6296025"/>
                  <a:gd name="connsiteY402" fmla="*/ 3051175 h 6858001"/>
                  <a:gd name="connsiteX403" fmla="*/ 1524001 w 6296025"/>
                  <a:gd name="connsiteY403" fmla="*/ 3101975 h 6858001"/>
                  <a:gd name="connsiteX404" fmla="*/ 1503363 w 6296025"/>
                  <a:gd name="connsiteY404" fmla="*/ 3152775 h 6858001"/>
                  <a:gd name="connsiteX405" fmla="*/ 1482726 w 6296025"/>
                  <a:gd name="connsiteY405" fmla="*/ 3200400 h 6858001"/>
                  <a:gd name="connsiteX406" fmla="*/ 1460501 w 6296025"/>
                  <a:gd name="connsiteY406" fmla="*/ 3246437 h 6858001"/>
                  <a:gd name="connsiteX407" fmla="*/ 1433513 w 6296025"/>
                  <a:gd name="connsiteY407" fmla="*/ 3290887 h 6858001"/>
                  <a:gd name="connsiteX408" fmla="*/ 1401763 w 6296025"/>
                  <a:gd name="connsiteY408" fmla="*/ 3336925 h 6858001"/>
                  <a:gd name="connsiteX409" fmla="*/ 1366838 w 6296025"/>
                  <a:gd name="connsiteY409" fmla="*/ 3376612 h 6858001"/>
                  <a:gd name="connsiteX410" fmla="*/ 1328738 w 6296025"/>
                  <a:gd name="connsiteY410" fmla="*/ 3417887 h 6858001"/>
                  <a:gd name="connsiteX411" fmla="*/ 1289050 w 6296025"/>
                  <a:gd name="connsiteY411" fmla="*/ 3455987 h 6858001"/>
                  <a:gd name="connsiteX412" fmla="*/ 1243013 w 6296025"/>
                  <a:gd name="connsiteY412" fmla="*/ 3490912 h 6858001"/>
                  <a:gd name="connsiteX413" fmla="*/ 1195388 w 6296025"/>
                  <a:gd name="connsiteY413" fmla="*/ 3521075 h 6858001"/>
                  <a:gd name="connsiteX414" fmla="*/ 1139825 w 6296025"/>
                  <a:gd name="connsiteY414" fmla="*/ 3551237 h 6858001"/>
                  <a:gd name="connsiteX415" fmla="*/ 1082675 w 6296025"/>
                  <a:gd name="connsiteY415" fmla="*/ 3573462 h 6858001"/>
                  <a:gd name="connsiteX416" fmla="*/ 1022350 w 6296025"/>
                  <a:gd name="connsiteY416" fmla="*/ 3597275 h 6858001"/>
                  <a:gd name="connsiteX417" fmla="*/ 954088 w 6296025"/>
                  <a:gd name="connsiteY417" fmla="*/ 3614737 h 6858001"/>
                  <a:gd name="connsiteX418" fmla="*/ 885825 w 6296025"/>
                  <a:gd name="connsiteY418" fmla="*/ 3624262 h 6858001"/>
                  <a:gd name="connsiteX419" fmla="*/ 819150 w 6296025"/>
                  <a:gd name="connsiteY419" fmla="*/ 3632200 h 6858001"/>
                  <a:gd name="connsiteX420" fmla="*/ 757238 w 6296025"/>
                  <a:gd name="connsiteY420" fmla="*/ 3632200 h 6858001"/>
                  <a:gd name="connsiteX421" fmla="*/ 696913 w 6296025"/>
                  <a:gd name="connsiteY421" fmla="*/ 3629025 h 6858001"/>
                  <a:gd name="connsiteX422" fmla="*/ 638175 w 6296025"/>
                  <a:gd name="connsiteY422" fmla="*/ 3619500 h 6858001"/>
                  <a:gd name="connsiteX423" fmla="*/ 582613 w 6296025"/>
                  <a:gd name="connsiteY423" fmla="*/ 3603625 h 6858001"/>
                  <a:gd name="connsiteX424" fmla="*/ 530225 w 6296025"/>
                  <a:gd name="connsiteY424" fmla="*/ 3586162 h 6858001"/>
                  <a:gd name="connsiteX425" fmla="*/ 481013 w 6296025"/>
                  <a:gd name="connsiteY425" fmla="*/ 3563937 h 6858001"/>
                  <a:gd name="connsiteX426" fmla="*/ 433388 w 6296025"/>
                  <a:gd name="connsiteY426" fmla="*/ 3538537 h 6858001"/>
                  <a:gd name="connsiteX427" fmla="*/ 388938 w 6296025"/>
                  <a:gd name="connsiteY427" fmla="*/ 3508375 h 6858001"/>
                  <a:gd name="connsiteX428" fmla="*/ 347663 w 6296025"/>
                  <a:gd name="connsiteY428" fmla="*/ 3475037 h 6858001"/>
                  <a:gd name="connsiteX429" fmla="*/ 307975 w 6296025"/>
                  <a:gd name="connsiteY429" fmla="*/ 3440112 h 6858001"/>
                  <a:gd name="connsiteX430" fmla="*/ 269875 w 6296025"/>
                  <a:gd name="connsiteY430" fmla="*/ 3402012 h 6858001"/>
                  <a:gd name="connsiteX431" fmla="*/ 234950 w 6296025"/>
                  <a:gd name="connsiteY431" fmla="*/ 3359150 h 6858001"/>
                  <a:gd name="connsiteX432" fmla="*/ 204788 w 6296025"/>
                  <a:gd name="connsiteY432" fmla="*/ 3316287 h 6858001"/>
                  <a:gd name="connsiteX433" fmla="*/ 174625 w 6296025"/>
                  <a:gd name="connsiteY433" fmla="*/ 3271837 h 6858001"/>
                  <a:gd name="connsiteX434" fmla="*/ 146050 w 6296025"/>
                  <a:gd name="connsiteY434" fmla="*/ 3225800 h 6858001"/>
                  <a:gd name="connsiteX435" fmla="*/ 120650 w 6296025"/>
                  <a:gd name="connsiteY435" fmla="*/ 3178175 h 6858001"/>
                  <a:gd name="connsiteX436" fmla="*/ 98425 w 6296025"/>
                  <a:gd name="connsiteY436" fmla="*/ 3127375 h 6858001"/>
                  <a:gd name="connsiteX437" fmla="*/ 77788 w 6296025"/>
                  <a:gd name="connsiteY437" fmla="*/ 3076575 h 6858001"/>
                  <a:gd name="connsiteX438" fmla="*/ 60325 w 6296025"/>
                  <a:gd name="connsiteY438" fmla="*/ 3027362 h 6858001"/>
                  <a:gd name="connsiteX439" fmla="*/ 46038 w 6296025"/>
                  <a:gd name="connsiteY439" fmla="*/ 2976562 h 6858001"/>
                  <a:gd name="connsiteX440" fmla="*/ 33338 w 6296025"/>
                  <a:gd name="connsiteY440" fmla="*/ 2925762 h 6858001"/>
                  <a:gd name="connsiteX441" fmla="*/ 20638 w 6296025"/>
                  <a:gd name="connsiteY441" fmla="*/ 2874962 h 6858001"/>
                  <a:gd name="connsiteX442" fmla="*/ 12700 w 6296025"/>
                  <a:gd name="connsiteY442" fmla="*/ 2824162 h 6858001"/>
                  <a:gd name="connsiteX443" fmla="*/ 4763 w 6296025"/>
                  <a:gd name="connsiteY443" fmla="*/ 2774950 h 6858001"/>
                  <a:gd name="connsiteX444" fmla="*/ 3175 w 6296025"/>
                  <a:gd name="connsiteY444" fmla="*/ 2727325 h 6858001"/>
                  <a:gd name="connsiteX445" fmla="*/ 0 w 6296025"/>
                  <a:gd name="connsiteY445" fmla="*/ 2678113 h 6858001"/>
                  <a:gd name="connsiteX446" fmla="*/ 0 w 6296025"/>
                  <a:gd name="connsiteY446" fmla="*/ 2633662 h 6858001"/>
                  <a:gd name="connsiteX447" fmla="*/ 3175 w 6296025"/>
                  <a:gd name="connsiteY447" fmla="*/ 2590800 h 6858001"/>
                  <a:gd name="connsiteX448" fmla="*/ 7938 w 6296025"/>
                  <a:gd name="connsiteY448" fmla="*/ 2547937 h 6858001"/>
                  <a:gd name="connsiteX449" fmla="*/ 12700 w 6296025"/>
                  <a:gd name="connsiteY449" fmla="*/ 2509837 h 6858001"/>
                  <a:gd name="connsiteX450" fmla="*/ 17463 w 6296025"/>
                  <a:gd name="connsiteY450" fmla="*/ 2471737 h 6858001"/>
                  <a:gd name="connsiteX451" fmla="*/ 25400 w 6296025"/>
                  <a:gd name="connsiteY451" fmla="*/ 2428875 h 6858001"/>
                  <a:gd name="connsiteX452" fmla="*/ 38100 w 6296025"/>
                  <a:gd name="connsiteY452" fmla="*/ 2370137 h 6858001"/>
                  <a:gd name="connsiteX453" fmla="*/ 52388 w 6296025"/>
                  <a:gd name="connsiteY453" fmla="*/ 2305050 h 6858001"/>
                  <a:gd name="connsiteX454" fmla="*/ 73025 w 6296025"/>
                  <a:gd name="connsiteY454" fmla="*/ 2230437 h 6858001"/>
                  <a:gd name="connsiteX455" fmla="*/ 101600 w 6296025"/>
                  <a:gd name="connsiteY455" fmla="*/ 2149475 h 6858001"/>
                  <a:gd name="connsiteX456" fmla="*/ 133350 w 6296025"/>
                  <a:gd name="connsiteY456" fmla="*/ 2065337 h 6858001"/>
                  <a:gd name="connsiteX457" fmla="*/ 150813 w 6296025"/>
                  <a:gd name="connsiteY457" fmla="*/ 2025650 h 6858001"/>
                  <a:gd name="connsiteX458" fmla="*/ 174625 w 6296025"/>
                  <a:gd name="connsiteY458" fmla="*/ 1982787 h 6858001"/>
                  <a:gd name="connsiteX459" fmla="*/ 196850 w 6296025"/>
                  <a:gd name="connsiteY459" fmla="*/ 1939925 h 6858001"/>
                  <a:gd name="connsiteX460" fmla="*/ 222250 w 6296025"/>
                  <a:gd name="connsiteY460" fmla="*/ 1898650 h 6858001"/>
                  <a:gd name="connsiteX461" fmla="*/ 247650 w 6296025"/>
                  <a:gd name="connsiteY461" fmla="*/ 1858962 h 6858001"/>
                  <a:gd name="connsiteX462" fmla="*/ 277813 w 6296025"/>
                  <a:gd name="connsiteY462" fmla="*/ 1820862 h 6858001"/>
                  <a:gd name="connsiteX463" fmla="*/ 307975 w 6296025"/>
                  <a:gd name="connsiteY463" fmla="*/ 1785938 h 6858001"/>
                  <a:gd name="connsiteX464" fmla="*/ 342900 w 6296025"/>
                  <a:gd name="connsiteY464" fmla="*/ 1751013 h 6858001"/>
                  <a:gd name="connsiteX465" fmla="*/ 377825 w 6296025"/>
                  <a:gd name="connsiteY465" fmla="*/ 1717675 h 6858001"/>
                  <a:gd name="connsiteX466" fmla="*/ 415925 w 6296025"/>
                  <a:gd name="connsiteY466" fmla="*/ 1687512 h 6858001"/>
                  <a:gd name="connsiteX467" fmla="*/ 458788 w 6296025"/>
                  <a:gd name="connsiteY467" fmla="*/ 1662112 h 6858001"/>
                  <a:gd name="connsiteX468" fmla="*/ 501650 w 6296025"/>
                  <a:gd name="connsiteY468" fmla="*/ 1639888 h 6858001"/>
                  <a:gd name="connsiteX469" fmla="*/ 549275 w 6296025"/>
                  <a:gd name="connsiteY469" fmla="*/ 1619250 h 6858001"/>
                  <a:gd name="connsiteX470" fmla="*/ 598488 w 6296025"/>
                  <a:gd name="connsiteY470" fmla="*/ 1601788 h 6858001"/>
                  <a:gd name="connsiteX471" fmla="*/ 650875 w 6296025"/>
                  <a:gd name="connsiteY471" fmla="*/ 1592262 h 6858001"/>
                  <a:gd name="connsiteX472" fmla="*/ 706438 w 6296025"/>
                  <a:gd name="connsiteY472" fmla="*/ 1584325 h 6858001"/>
                  <a:gd name="connsiteX473" fmla="*/ 4300538 w 6296025"/>
                  <a:gd name="connsiteY473" fmla="*/ 168275 h 6858001"/>
                  <a:gd name="connsiteX474" fmla="*/ 4338638 w 6296025"/>
                  <a:gd name="connsiteY474" fmla="*/ 168275 h 6858001"/>
                  <a:gd name="connsiteX475" fmla="*/ 4376738 w 6296025"/>
                  <a:gd name="connsiteY475" fmla="*/ 171450 h 6858001"/>
                  <a:gd name="connsiteX476" fmla="*/ 4411663 w 6296025"/>
                  <a:gd name="connsiteY476" fmla="*/ 176213 h 6858001"/>
                  <a:gd name="connsiteX477" fmla="*/ 4449763 w 6296025"/>
                  <a:gd name="connsiteY477" fmla="*/ 187325 h 6858001"/>
                  <a:gd name="connsiteX478" fmla="*/ 4484688 w 6296025"/>
                  <a:gd name="connsiteY478" fmla="*/ 200025 h 6858001"/>
                  <a:gd name="connsiteX479" fmla="*/ 4519613 w 6296025"/>
                  <a:gd name="connsiteY479" fmla="*/ 211138 h 6858001"/>
                  <a:gd name="connsiteX480" fmla="*/ 4556126 w 6296025"/>
                  <a:gd name="connsiteY480" fmla="*/ 230188 h 6858001"/>
                  <a:gd name="connsiteX481" fmla="*/ 4591051 w 6296025"/>
                  <a:gd name="connsiteY481" fmla="*/ 247650 h 6858001"/>
                  <a:gd name="connsiteX482" fmla="*/ 4625976 w 6296025"/>
                  <a:gd name="connsiteY482" fmla="*/ 269875 h 6858001"/>
                  <a:gd name="connsiteX483" fmla="*/ 4659314 w 6296025"/>
                  <a:gd name="connsiteY483" fmla="*/ 292100 h 6858001"/>
                  <a:gd name="connsiteX484" fmla="*/ 4691064 w 6296025"/>
                  <a:gd name="connsiteY484" fmla="*/ 315913 h 6858001"/>
                  <a:gd name="connsiteX485" fmla="*/ 4724401 w 6296025"/>
                  <a:gd name="connsiteY485" fmla="*/ 342900 h 6858001"/>
                  <a:gd name="connsiteX486" fmla="*/ 4757739 w 6296025"/>
                  <a:gd name="connsiteY486" fmla="*/ 371475 h 6858001"/>
                  <a:gd name="connsiteX487" fmla="*/ 4787901 w 6296025"/>
                  <a:gd name="connsiteY487" fmla="*/ 401638 h 6858001"/>
                  <a:gd name="connsiteX488" fmla="*/ 4814889 w 6296025"/>
                  <a:gd name="connsiteY488" fmla="*/ 431800 h 6858001"/>
                  <a:gd name="connsiteX489" fmla="*/ 4845051 w 6296025"/>
                  <a:gd name="connsiteY489" fmla="*/ 463550 h 6858001"/>
                  <a:gd name="connsiteX490" fmla="*/ 4870451 w 6296025"/>
                  <a:gd name="connsiteY490" fmla="*/ 496888 h 6858001"/>
                  <a:gd name="connsiteX491" fmla="*/ 4899026 w 6296025"/>
                  <a:gd name="connsiteY491" fmla="*/ 531813 h 6858001"/>
                  <a:gd name="connsiteX492" fmla="*/ 4921251 w 6296025"/>
                  <a:gd name="connsiteY492" fmla="*/ 566738 h 6858001"/>
                  <a:gd name="connsiteX493" fmla="*/ 4946651 w 6296025"/>
                  <a:gd name="connsiteY493" fmla="*/ 604838 h 6858001"/>
                  <a:gd name="connsiteX494" fmla="*/ 4968876 w 6296025"/>
                  <a:gd name="connsiteY494" fmla="*/ 642938 h 6858001"/>
                  <a:gd name="connsiteX495" fmla="*/ 4989514 w 6296025"/>
                  <a:gd name="connsiteY495" fmla="*/ 684212 h 6858001"/>
                  <a:gd name="connsiteX496" fmla="*/ 5006976 w 6296025"/>
                  <a:gd name="connsiteY496" fmla="*/ 723900 h 6858001"/>
                  <a:gd name="connsiteX497" fmla="*/ 5024439 w 6296025"/>
                  <a:gd name="connsiteY497" fmla="*/ 763587 h 6858001"/>
                  <a:gd name="connsiteX498" fmla="*/ 5040314 w 6296025"/>
                  <a:gd name="connsiteY498" fmla="*/ 804863 h 6858001"/>
                  <a:gd name="connsiteX499" fmla="*/ 5054601 w 6296025"/>
                  <a:gd name="connsiteY499" fmla="*/ 844550 h 6858001"/>
                  <a:gd name="connsiteX500" fmla="*/ 5065714 w 6296025"/>
                  <a:gd name="connsiteY500" fmla="*/ 887413 h 6858001"/>
                  <a:gd name="connsiteX501" fmla="*/ 5075239 w 6296025"/>
                  <a:gd name="connsiteY501" fmla="*/ 930275 h 6858001"/>
                  <a:gd name="connsiteX502" fmla="*/ 5084764 w 6296025"/>
                  <a:gd name="connsiteY502" fmla="*/ 973138 h 6858001"/>
                  <a:gd name="connsiteX503" fmla="*/ 5089526 w 6296025"/>
                  <a:gd name="connsiteY503" fmla="*/ 1016000 h 6858001"/>
                  <a:gd name="connsiteX504" fmla="*/ 5092701 w 6296025"/>
                  <a:gd name="connsiteY504" fmla="*/ 1058862 h 6858001"/>
                  <a:gd name="connsiteX505" fmla="*/ 5095876 w 6296025"/>
                  <a:gd name="connsiteY505" fmla="*/ 1100138 h 6858001"/>
                  <a:gd name="connsiteX506" fmla="*/ 5095876 w 6296025"/>
                  <a:gd name="connsiteY506" fmla="*/ 1143000 h 6858001"/>
                  <a:gd name="connsiteX507" fmla="*/ 5092701 w 6296025"/>
                  <a:gd name="connsiteY507" fmla="*/ 1185862 h 6858001"/>
                  <a:gd name="connsiteX508" fmla="*/ 5084764 w 6296025"/>
                  <a:gd name="connsiteY508" fmla="*/ 1228725 h 6858001"/>
                  <a:gd name="connsiteX509" fmla="*/ 5070476 w 6296025"/>
                  <a:gd name="connsiteY509" fmla="*/ 1311275 h 6858001"/>
                  <a:gd name="connsiteX510" fmla="*/ 5046664 w 6296025"/>
                  <a:gd name="connsiteY510" fmla="*/ 1400175 h 6858001"/>
                  <a:gd name="connsiteX511" fmla="*/ 5016501 w 6296025"/>
                  <a:gd name="connsiteY511" fmla="*/ 1487488 h 6858001"/>
                  <a:gd name="connsiteX512" fmla="*/ 4999039 w 6296025"/>
                  <a:gd name="connsiteY512" fmla="*/ 1530350 h 6858001"/>
                  <a:gd name="connsiteX513" fmla="*/ 4981576 w 6296025"/>
                  <a:gd name="connsiteY513" fmla="*/ 1576388 h 6858001"/>
                  <a:gd name="connsiteX514" fmla="*/ 4960939 w 6296025"/>
                  <a:gd name="connsiteY514" fmla="*/ 1619250 h 6858001"/>
                  <a:gd name="connsiteX515" fmla="*/ 4938714 w 6296025"/>
                  <a:gd name="connsiteY515" fmla="*/ 1662113 h 6858001"/>
                  <a:gd name="connsiteX516" fmla="*/ 4916489 w 6296025"/>
                  <a:gd name="connsiteY516" fmla="*/ 1704975 h 6858001"/>
                  <a:gd name="connsiteX517" fmla="*/ 4891089 w 6296025"/>
                  <a:gd name="connsiteY517" fmla="*/ 1744662 h 6858001"/>
                  <a:gd name="connsiteX518" fmla="*/ 4865689 w 6296025"/>
                  <a:gd name="connsiteY518" fmla="*/ 1785938 h 6858001"/>
                  <a:gd name="connsiteX519" fmla="*/ 4838701 w 6296025"/>
                  <a:gd name="connsiteY519" fmla="*/ 1825625 h 6858001"/>
                  <a:gd name="connsiteX520" fmla="*/ 4810126 w 6296025"/>
                  <a:gd name="connsiteY520" fmla="*/ 1863725 h 6858001"/>
                  <a:gd name="connsiteX521" fmla="*/ 4779964 w 6296025"/>
                  <a:gd name="connsiteY521" fmla="*/ 1901825 h 6858001"/>
                  <a:gd name="connsiteX522" fmla="*/ 4746626 w 6296025"/>
                  <a:gd name="connsiteY522" fmla="*/ 1936750 h 6858001"/>
                  <a:gd name="connsiteX523" fmla="*/ 4714876 w 6296025"/>
                  <a:gd name="connsiteY523" fmla="*/ 1970087 h 6858001"/>
                  <a:gd name="connsiteX524" fmla="*/ 4678364 w 6296025"/>
                  <a:gd name="connsiteY524" fmla="*/ 2003425 h 6858001"/>
                  <a:gd name="connsiteX525" fmla="*/ 4643439 w 6296025"/>
                  <a:gd name="connsiteY525" fmla="*/ 2033587 h 6858001"/>
                  <a:gd name="connsiteX526" fmla="*/ 4605339 w 6296025"/>
                  <a:gd name="connsiteY526" fmla="*/ 2060575 h 6858001"/>
                  <a:gd name="connsiteX527" fmla="*/ 4568826 w 6296025"/>
                  <a:gd name="connsiteY527" fmla="*/ 2085975 h 6858001"/>
                  <a:gd name="connsiteX528" fmla="*/ 4527551 w 6296025"/>
                  <a:gd name="connsiteY528" fmla="*/ 2111375 h 6858001"/>
                  <a:gd name="connsiteX529" fmla="*/ 4484688 w 6296025"/>
                  <a:gd name="connsiteY529" fmla="*/ 2132012 h 6858001"/>
                  <a:gd name="connsiteX530" fmla="*/ 4445001 w 6296025"/>
                  <a:gd name="connsiteY530" fmla="*/ 2149475 h 6858001"/>
                  <a:gd name="connsiteX531" fmla="*/ 4398963 w 6296025"/>
                  <a:gd name="connsiteY531" fmla="*/ 2163763 h 6858001"/>
                  <a:gd name="connsiteX532" fmla="*/ 4354513 w 6296025"/>
                  <a:gd name="connsiteY532" fmla="*/ 2176463 h 6858001"/>
                  <a:gd name="connsiteX533" fmla="*/ 4308476 w 6296025"/>
                  <a:gd name="connsiteY533" fmla="*/ 2187575 h 6858001"/>
                  <a:gd name="connsiteX534" fmla="*/ 4260851 w 6296025"/>
                  <a:gd name="connsiteY534" fmla="*/ 2192337 h 6858001"/>
                  <a:gd name="connsiteX535" fmla="*/ 4213226 w 6296025"/>
                  <a:gd name="connsiteY535" fmla="*/ 2193925 h 6858001"/>
                  <a:gd name="connsiteX536" fmla="*/ 4162426 w 6296025"/>
                  <a:gd name="connsiteY536" fmla="*/ 2193925 h 6858001"/>
                  <a:gd name="connsiteX537" fmla="*/ 4111626 w 6296025"/>
                  <a:gd name="connsiteY537" fmla="*/ 2189162 h 6858001"/>
                  <a:gd name="connsiteX538" fmla="*/ 4060826 w 6296025"/>
                  <a:gd name="connsiteY538" fmla="*/ 2181225 h 6858001"/>
                  <a:gd name="connsiteX539" fmla="*/ 4013201 w 6296025"/>
                  <a:gd name="connsiteY539" fmla="*/ 2171700 h 6858001"/>
                  <a:gd name="connsiteX540" fmla="*/ 3967163 w 6296025"/>
                  <a:gd name="connsiteY540" fmla="*/ 2159000 h 6858001"/>
                  <a:gd name="connsiteX541" fmla="*/ 3924301 w 6296025"/>
                  <a:gd name="connsiteY541" fmla="*/ 2143125 h 6858001"/>
                  <a:gd name="connsiteX542" fmla="*/ 3884613 w 6296025"/>
                  <a:gd name="connsiteY542" fmla="*/ 2125663 h 6858001"/>
                  <a:gd name="connsiteX543" fmla="*/ 3844926 w 6296025"/>
                  <a:gd name="connsiteY543" fmla="*/ 2106613 h 6858001"/>
                  <a:gd name="connsiteX544" fmla="*/ 3808413 w 6296025"/>
                  <a:gd name="connsiteY544" fmla="*/ 2085975 h 6858001"/>
                  <a:gd name="connsiteX545" fmla="*/ 3776663 w 6296025"/>
                  <a:gd name="connsiteY545" fmla="*/ 2063751 h 6858001"/>
                  <a:gd name="connsiteX546" fmla="*/ 3743326 w 6296025"/>
                  <a:gd name="connsiteY546" fmla="*/ 2038350 h 6858001"/>
                  <a:gd name="connsiteX547" fmla="*/ 3713163 w 6296025"/>
                  <a:gd name="connsiteY547" fmla="*/ 2009775 h 6858001"/>
                  <a:gd name="connsiteX548" fmla="*/ 3684588 w 6296025"/>
                  <a:gd name="connsiteY548" fmla="*/ 1982788 h 6858001"/>
                  <a:gd name="connsiteX549" fmla="*/ 3660776 w 6296025"/>
                  <a:gd name="connsiteY549" fmla="*/ 1952626 h 6858001"/>
                  <a:gd name="connsiteX550" fmla="*/ 3635376 w 6296025"/>
                  <a:gd name="connsiteY550" fmla="*/ 1919288 h 6858001"/>
                  <a:gd name="connsiteX551" fmla="*/ 3611563 w 6296025"/>
                  <a:gd name="connsiteY551" fmla="*/ 1885950 h 6858001"/>
                  <a:gd name="connsiteX552" fmla="*/ 3592513 w 6296025"/>
                  <a:gd name="connsiteY552" fmla="*/ 1851025 h 6858001"/>
                  <a:gd name="connsiteX553" fmla="*/ 3575051 w 6296025"/>
                  <a:gd name="connsiteY553" fmla="*/ 1816100 h 6858001"/>
                  <a:gd name="connsiteX554" fmla="*/ 3559176 w 6296025"/>
                  <a:gd name="connsiteY554" fmla="*/ 1778000 h 6858001"/>
                  <a:gd name="connsiteX555" fmla="*/ 3543301 w 6296025"/>
                  <a:gd name="connsiteY555" fmla="*/ 1739900 h 6858001"/>
                  <a:gd name="connsiteX556" fmla="*/ 3529013 w 6296025"/>
                  <a:gd name="connsiteY556" fmla="*/ 1700213 h 6858001"/>
                  <a:gd name="connsiteX557" fmla="*/ 3519488 w 6296025"/>
                  <a:gd name="connsiteY557" fmla="*/ 1658938 h 6858001"/>
                  <a:gd name="connsiteX558" fmla="*/ 3508376 w 6296025"/>
                  <a:gd name="connsiteY558" fmla="*/ 1616075 h 6858001"/>
                  <a:gd name="connsiteX559" fmla="*/ 3500438 w 6296025"/>
                  <a:gd name="connsiteY559" fmla="*/ 1576388 h 6858001"/>
                  <a:gd name="connsiteX560" fmla="*/ 3494088 w 6296025"/>
                  <a:gd name="connsiteY560" fmla="*/ 1533525 h 6858001"/>
                  <a:gd name="connsiteX561" fmla="*/ 3489326 w 6296025"/>
                  <a:gd name="connsiteY561" fmla="*/ 1487488 h 6858001"/>
                  <a:gd name="connsiteX562" fmla="*/ 3481388 w 6296025"/>
                  <a:gd name="connsiteY562" fmla="*/ 1400175 h 6858001"/>
                  <a:gd name="connsiteX563" fmla="*/ 3478213 w 6296025"/>
                  <a:gd name="connsiteY563" fmla="*/ 1306513 h 6858001"/>
                  <a:gd name="connsiteX564" fmla="*/ 3482976 w 6296025"/>
                  <a:gd name="connsiteY564" fmla="*/ 1216025 h 6858001"/>
                  <a:gd name="connsiteX565" fmla="*/ 3490913 w 6296025"/>
                  <a:gd name="connsiteY565" fmla="*/ 1119188 h 6858001"/>
                  <a:gd name="connsiteX566" fmla="*/ 3495676 w 6296025"/>
                  <a:gd name="connsiteY566" fmla="*/ 1082675 h 6858001"/>
                  <a:gd name="connsiteX567" fmla="*/ 3503613 w 6296025"/>
                  <a:gd name="connsiteY567" fmla="*/ 1041400 h 6858001"/>
                  <a:gd name="connsiteX568" fmla="*/ 3513138 w 6296025"/>
                  <a:gd name="connsiteY568" fmla="*/ 1001712 h 6858001"/>
                  <a:gd name="connsiteX569" fmla="*/ 3525838 w 6296025"/>
                  <a:gd name="connsiteY569" fmla="*/ 958850 h 6858001"/>
                  <a:gd name="connsiteX570" fmla="*/ 3541713 w 6296025"/>
                  <a:gd name="connsiteY570" fmla="*/ 917576 h 6858001"/>
                  <a:gd name="connsiteX571" fmla="*/ 3559176 w 6296025"/>
                  <a:gd name="connsiteY571" fmla="*/ 874712 h 6858001"/>
                  <a:gd name="connsiteX572" fmla="*/ 3576638 w 6296025"/>
                  <a:gd name="connsiteY572" fmla="*/ 831850 h 6858001"/>
                  <a:gd name="connsiteX573" fmla="*/ 3597276 w 6296025"/>
                  <a:gd name="connsiteY573" fmla="*/ 788988 h 6858001"/>
                  <a:gd name="connsiteX574" fmla="*/ 3619501 w 6296025"/>
                  <a:gd name="connsiteY574" fmla="*/ 746125 h 6858001"/>
                  <a:gd name="connsiteX575" fmla="*/ 3644901 w 6296025"/>
                  <a:gd name="connsiteY575" fmla="*/ 703263 h 6858001"/>
                  <a:gd name="connsiteX576" fmla="*/ 3670301 w 6296025"/>
                  <a:gd name="connsiteY576" fmla="*/ 660400 h 6858001"/>
                  <a:gd name="connsiteX577" fmla="*/ 3697288 w 6296025"/>
                  <a:gd name="connsiteY577" fmla="*/ 620713 h 6858001"/>
                  <a:gd name="connsiteX578" fmla="*/ 3727451 w 6296025"/>
                  <a:gd name="connsiteY578" fmla="*/ 577850 h 6858001"/>
                  <a:gd name="connsiteX579" fmla="*/ 3759201 w 6296025"/>
                  <a:gd name="connsiteY579" fmla="*/ 539750 h 6858001"/>
                  <a:gd name="connsiteX580" fmla="*/ 3789363 w 6296025"/>
                  <a:gd name="connsiteY580" fmla="*/ 500063 h 6858001"/>
                  <a:gd name="connsiteX581" fmla="*/ 3821113 w 6296025"/>
                  <a:gd name="connsiteY581" fmla="*/ 461963 h 6858001"/>
                  <a:gd name="connsiteX582" fmla="*/ 3854451 w 6296025"/>
                  <a:gd name="connsiteY582" fmla="*/ 427038 h 6858001"/>
                  <a:gd name="connsiteX583" fmla="*/ 3889376 w 6296025"/>
                  <a:gd name="connsiteY583" fmla="*/ 390525 h 6858001"/>
                  <a:gd name="connsiteX584" fmla="*/ 3924301 w 6296025"/>
                  <a:gd name="connsiteY584" fmla="*/ 360363 h 6858001"/>
                  <a:gd name="connsiteX585" fmla="*/ 3960813 w 6296025"/>
                  <a:gd name="connsiteY585" fmla="*/ 328613 h 6858001"/>
                  <a:gd name="connsiteX586" fmla="*/ 3997326 w 6296025"/>
                  <a:gd name="connsiteY586" fmla="*/ 300038 h 6858001"/>
                  <a:gd name="connsiteX587" fmla="*/ 4035426 w 6296025"/>
                  <a:gd name="connsiteY587" fmla="*/ 274638 h 6858001"/>
                  <a:gd name="connsiteX588" fmla="*/ 4071938 w 6296025"/>
                  <a:gd name="connsiteY588" fmla="*/ 249238 h 6858001"/>
                  <a:gd name="connsiteX589" fmla="*/ 4108451 w 6296025"/>
                  <a:gd name="connsiteY589" fmla="*/ 230188 h 6858001"/>
                  <a:gd name="connsiteX590" fmla="*/ 4149726 w 6296025"/>
                  <a:gd name="connsiteY590" fmla="*/ 211138 h 6858001"/>
                  <a:gd name="connsiteX591" fmla="*/ 4187826 w 6296025"/>
                  <a:gd name="connsiteY591" fmla="*/ 196850 h 6858001"/>
                  <a:gd name="connsiteX592" fmla="*/ 4224338 w 6296025"/>
                  <a:gd name="connsiteY592" fmla="*/ 184150 h 6858001"/>
                  <a:gd name="connsiteX593" fmla="*/ 4262438 w 6296025"/>
                  <a:gd name="connsiteY593" fmla="*/ 176213 h 6858001"/>
                  <a:gd name="connsiteX594" fmla="*/ 2298701 w 6296025"/>
                  <a:gd name="connsiteY594" fmla="*/ 0 h 6858001"/>
                  <a:gd name="connsiteX595" fmla="*/ 2335213 w 6296025"/>
                  <a:gd name="connsiteY595" fmla="*/ 0 h 6858001"/>
                  <a:gd name="connsiteX596" fmla="*/ 2376489 w 6296025"/>
                  <a:gd name="connsiteY596" fmla="*/ 0 h 6858001"/>
                  <a:gd name="connsiteX597" fmla="*/ 2414589 w 6296025"/>
                  <a:gd name="connsiteY597" fmla="*/ 4762 h 6858001"/>
                  <a:gd name="connsiteX598" fmla="*/ 2451101 w 6296025"/>
                  <a:gd name="connsiteY598" fmla="*/ 9525 h 6858001"/>
                  <a:gd name="connsiteX599" fmla="*/ 2487614 w 6296025"/>
                  <a:gd name="connsiteY599" fmla="*/ 20637 h 6858001"/>
                  <a:gd name="connsiteX600" fmla="*/ 2522539 w 6296025"/>
                  <a:gd name="connsiteY600" fmla="*/ 33338 h 6858001"/>
                  <a:gd name="connsiteX601" fmla="*/ 2557464 w 6296025"/>
                  <a:gd name="connsiteY601" fmla="*/ 46038 h 6858001"/>
                  <a:gd name="connsiteX602" fmla="*/ 2592389 w 6296025"/>
                  <a:gd name="connsiteY602" fmla="*/ 63500 h 6858001"/>
                  <a:gd name="connsiteX603" fmla="*/ 2628901 w 6296025"/>
                  <a:gd name="connsiteY603" fmla="*/ 82550 h 6858001"/>
                  <a:gd name="connsiteX604" fmla="*/ 2660651 w 6296025"/>
                  <a:gd name="connsiteY604" fmla="*/ 103188 h 6858001"/>
                  <a:gd name="connsiteX605" fmla="*/ 2690814 w 6296025"/>
                  <a:gd name="connsiteY605" fmla="*/ 125413 h 6858001"/>
                  <a:gd name="connsiteX606" fmla="*/ 2724151 w 6296025"/>
                  <a:gd name="connsiteY606" fmla="*/ 150812 h 6858001"/>
                  <a:gd name="connsiteX607" fmla="*/ 2754314 w 6296025"/>
                  <a:gd name="connsiteY607" fmla="*/ 179388 h 6858001"/>
                  <a:gd name="connsiteX608" fmla="*/ 2782889 w 6296025"/>
                  <a:gd name="connsiteY608" fmla="*/ 209550 h 6858001"/>
                  <a:gd name="connsiteX609" fmla="*/ 2809876 w 6296025"/>
                  <a:gd name="connsiteY609" fmla="*/ 239713 h 6858001"/>
                  <a:gd name="connsiteX610" fmla="*/ 2838451 w 6296025"/>
                  <a:gd name="connsiteY610" fmla="*/ 274638 h 6858001"/>
                  <a:gd name="connsiteX611" fmla="*/ 2862264 w 6296025"/>
                  <a:gd name="connsiteY611" fmla="*/ 309563 h 6858001"/>
                  <a:gd name="connsiteX612" fmla="*/ 2887664 w 6296025"/>
                  <a:gd name="connsiteY612" fmla="*/ 346075 h 6858001"/>
                  <a:gd name="connsiteX613" fmla="*/ 2911476 w 6296025"/>
                  <a:gd name="connsiteY613" fmla="*/ 384175 h 6858001"/>
                  <a:gd name="connsiteX614" fmla="*/ 2933701 w 6296025"/>
                  <a:gd name="connsiteY614" fmla="*/ 423863 h 6858001"/>
                  <a:gd name="connsiteX615" fmla="*/ 2954339 w 6296025"/>
                  <a:gd name="connsiteY615" fmla="*/ 466725 h 6858001"/>
                  <a:gd name="connsiteX616" fmla="*/ 2973389 w 6296025"/>
                  <a:gd name="connsiteY616" fmla="*/ 509588 h 6858001"/>
                  <a:gd name="connsiteX617" fmla="*/ 2990851 w 6296025"/>
                  <a:gd name="connsiteY617" fmla="*/ 552450 h 6858001"/>
                  <a:gd name="connsiteX618" fmla="*/ 3009901 w 6296025"/>
                  <a:gd name="connsiteY618" fmla="*/ 598488 h 6858001"/>
                  <a:gd name="connsiteX619" fmla="*/ 3024189 w 6296025"/>
                  <a:gd name="connsiteY619" fmla="*/ 646113 h 6858001"/>
                  <a:gd name="connsiteX620" fmla="*/ 3036889 w 6296025"/>
                  <a:gd name="connsiteY620" fmla="*/ 693738 h 6858001"/>
                  <a:gd name="connsiteX621" fmla="*/ 3049589 w 6296025"/>
                  <a:gd name="connsiteY621" fmla="*/ 744538 h 6858001"/>
                  <a:gd name="connsiteX622" fmla="*/ 3057526 w 6296025"/>
                  <a:gd name="connsiteY622" fmla="*/ 793750 h 6858001"/>
                  <a:gd name="connsiteX623" fmla="*/ 3067051 w 6296025"/>
                  <a:gd name="connsiteY623" fmla="*/ 844550 h 6858001"/>
                  <a:gd name="connsiteX624" fmla="*/ 3071814 w 6296025"/>
                  <a:gd name="connsiteY624" fmla="*/ 898525 h 6858001"/>
                  <a:gd name="connsiteX625" fmla="*/ 3078164 w 6296025"/>
                  <a:gd name="connsiteY625" fmla="*/ 950913 h 6858001"/>
                  <a:gd name="connsiteX626" fmla="*/ 3079751 w 6296025"/>
                  <a:gd name="connsiteY626" fmla="*/ 1003300 h 6858001"/>
                  <a:gd name="connsiteX627" fmla="*/ 3082926 w 6296025"/>
                  <a:gd name="connsiteY627" fmla="*/ 1058863 h 6858001"/>
                  <a:gd name="connsiteX628" fmla="*/ 3079751 w 6296025"/>
                  <a:gd name="connsiteY628" fmla="*/ 1112838 h 6858001"/>
                  <a:gd name="connsiteX629" fmla="*/ 3078164 w 6296025"/>
                  <a:gd name="connsiteY629" fmla="*/ 1168400 h 6858001"/>
                  <a:gd name="connsiteX630" fmla="*/ 3071814 w 6296025"/>
                  <a:gd name="connsiteY630" fmla="*/ 1220788 h 6858001"/>
                  <a:gd name="connsiteX631" fmla="*/ 3067051 w 6296025"/>
                  <a:gd name="connsiteY631" fmla="*/ 1271588 h 6858001"/>
                  <a:gd name="connsiteX632" fmla="*/ 3057526 w 6296025"/>
                  <a:gd name="connsiteY632" fmla="*/ 1323976 h 6858001"/>
                  <a:gd name="connsiteX633" fmla="*/ 3049589 w 6296025"/>
                  <a:gd name="connsiteY633" fmla="*/ 1374776 h 6858001"/>
                  <a:gd name="connsiteX634" fmla="*/ 3036889 w 6296025"/>
                  <a:gd name="connsiteY634" fmla="*/ 1422400 h 6858001"/>
                  <a:gd name="connsiteX635" fmla="*/ 3024189 w 6296025"/>
                  <a:gd name="connsiteY635" fmla="*/ 1470026 h 6858001"/>
                  <a:gd name="connsiteX636" fmla="*/ 3009901 w 6296025"/>
                  <a:gd name="connsiteY636" fmla="*/ 1517650 h 6858001"/>
                  <a:gd name="connsiteX637" fmla="*/ 2990851 w 6296025"/>
                  <a:gd name="connsiteY637" fmla="*/ 1563688 h 6858001"/>
                  <a:gd name="connsiteX638" fmla="*/ 2973389 w 6296025"/>
                  <a:gd name="connsiteY638" fmla="*/ 1609725 h 6858001"/>
                  <a:gd name="connsiteX639" fmla="*/ 2954339 w 6296025"/>
                  <a:gd name="connsiteY639" fmla="*/ 1652588 h 6858001"/>
                  <a:gd name="connsiteX640" fmla="*/ 2933701 w 6296025"/>
                  <a:gd name="connsiteY640" fmla="*/ 1692276 h 6858001"/>
                  <a:gd name="connsiteX641" fmla="*/ 2911476 w 6296025"/>
                  <a:gd name="connsiteY641" fmla="*/ 1733551 h 6858001"/>
                  <a:gd name="connsiteX642" fmla="*/ 2887664 w 6296025"/>
                  <a:gd name="connsiteY642" fmla="*/ 1770063 h 6858001"/>
                  <a:gd name="connsiteX643" fmla="*/ 2862264 w 6296025"/>
                  <a:gd name="connsiteY643" fmla="*/ 1808163 h 6858001"/>
                  <a:gd name="connsiteX644" fmla="*/ 2838451 w 6296025"/>
                  <a:gd name="connsiteY644" fmla="*/ 1843088 h 6858001"/>
                  <a:gd name="connsiteX645" fmla="*/ 2809876 w 6296025"/>
                  <a:gd name="connsiteY645" fmla="*/ 1876426 h 6858001"/>
                  <a:gd name="connsiteX646" fmla="*/ 2782889 w 6296025"/>
                  <a:gd name="connsiteY646" fmla="*/ 1909763 h 6858001"/>
                  <a:gd name="connsiteX647" fmla="*/ 2754314 w 6296025"/>
                  <a:gd name="connsiteY647" fmla="*/ 1936751 h 6858001"/>
                  <a:gd name="connsiteX648" fmla="*/ 2724151 w 6296025"/>
                  <a:gd name="connsiteY648" fmla="*/ 1965326 h 6858001"/>
                  <a:gd name="connsiteX649" fmla="*/ 2690814 w 6296025"/>
                  <a:gd name="connsiteY649" fmla="*/ 1990726 h 6858001"/>
                  <a:gd name="connsiteX650" fmla="*/ 2660651 w 6296025"/>
                  <a:gd name="connsiteY650" fmla="*/ 2014538 h 6858001"/>
                  <a:gd name="connsiteX651" fmla="*/ 2628901 w 6296025"/>
                  <a:gd name="connsiteY651" fmla="*/ 2035175 h 6858001"/>
                  <a:gd name="connsiteX652" fmla="*/ 2592389 w 6296025"/>
                  <a:gd name="connsiteY652" fmla="*/ 2055813 h 6858001"/>
                  <a:gd name="connsiteX653" fmla="*/ 2557464 w 6296025"/>
                  <a:gd name="connsiteY653" fmla="*/ 2070101 h 6858001"/>
                  <a:gd name="connsiteX654" fmla="*/ 2522539 w 6296025"/>
                  <a:gd name="connsiteY654" fmla="*/ 2085975 h 6858001"/>
                  <a:gd name="connsiteX655" fmla="*/ 2487614 w 6296025"/>
                  <a:gd name="connsiteY655" fmla="*/ 2095500 h 6858001"/>
                  <a:gd name="connsiteX656" fmla="*/ 2451101 w 6296025"/>
                  <a:gd name="connsiteY656" fmla="*/ 2106613 h 6858001"/>
                  <a:gd name="connsiteX657" fmla="*/ 2414589 w 6296025"/>
                  <a:gd name="connsiteY657" fmla="*/ 2112963 h 6858001"/>
                  <a:gd name="connsiteX658" fmla="*/ 2376489 w 6296025"/>
                  <a:gd name="connsiteY658" fmla="*/ 2116138 h 6858001"/>
                  <a:gd name="connsiteX659" fmla="*/ 2335213 w 6296025"/>
                  <a:gd name="connsiteY659" fmla="*/ 2119313 h 6858001"/>
                  <a:gd name="connsiteX660" fmla="*/ 2298701 w 6296025"/>
                  <a:gd name="connsiteY660" fmla="*/ 2116138 h 6858001"/>
                  <a:gd name="connsiteX661" fmla="*/ 2260601 w 6296025"/>
                  <a:gd name="connsiteY661" fmla="*/ 2112963 h 6858001"/>
                  <a:gd name="connsiteX662" fmla="*/ 2224088 w 6296025"/>
                  <a:gd name="connsiteY662" fmla="*/ 2106613 h 6858001"/>
                  <a:gd name="connsiteX663" fmla="*/ 2187576 w 6296025"/>
                  <a:gd name="connsiteY663" fmla="*/ 2095500 h 6858001"/>
                  <a:gd name="connsiteX664" fmla="*/ 2151063 w 6296025"/>
                  <a:gd name="connsiteY664" fmla="*/ 2085975 h 6858001"/>
                  <a:gd name="connsiteX665" fmla="*/ 2116138 w 6296025"/>
                  <a:gd name="connsiteY665" fmla="*/ 2070101 h 6858001"/>
                  <a:gd name="connsiteX666" fmla="*/ 2081213 w 6296025"/>
                  <a:gd name="connsiteY666" fmla="*/ 2055813 h 6858001"/>
                  <a:gd name="connsiteX667" fmla="*/ 2047876 w 6296025"/>
                  <a:gd name="connsiteY667" fmla="*/ 2035175 h 6858001"/>
                  <a:gd name="connsiteX668" fmla="*/ 2012951 w 6296025"/>
                  <a:gd name="connsiteY668" fmla="*/ 2014538 h 6858001"/>
                  <a:gd name="connsiteX669" fmla="*/ 1982788 w 6296025"/>
                  <a:gd name="connsiteY669" fmla="*/ 1990726 h 6858001"/>
                  <a:gd name="connsiteX670" fmla="*/ 1949451 w 6296025"/>
                  <a:gd name="connsiteY670" fmla="*/ 1965326 h 6858001"/>
                  <a:gd name="connsiteX671" fmla="*/ 1919288 w 6296025"/>
                  <a:gd name="connsiteY671" fmla="*/ 1936751 h 6858001"/>
                  <a:gd name="connsiteX672" fmla="*/ 1892301 w 6296025"/>
                  <a:gd name="connsiteY672" fmla="*/ 1909763 h 6858001"/>
                  <a:gd name="connsiteX673" fmla="*/ 1863726 w 6296025"/>
                  <a:gd name="connsiteY673" fmla="*/ 1876426 h 6858001"/>
                  <a:gd name="connsiteX674" fmla="*/ 1836738 w 6296025"/>
                  <a:gd name="connsiteY674" fmla="*/ 1843088 h 6858001"/>
                  <a:gd name="connsiteX675" fmla="*/ 1811338 w 6296025"/>
                  <a:gd name="connsiteY675" fmla="*/ 1808163 h 6858001"/>
                  <a:gd name="connsiteX676" fmla="*/ 1785938 w 6296025"/>
                  <a:gd name="connsiteY676" fmla="*/ 1770063 h 6858001"/>
                  <a:gd name="connsiteX677" fmla="*/ 1763713 w 6296025"/>
                  <a:gd name="connsiteY677" fmla="*/ 1733551 h 6858001"/>
                  <a:gd name="connsiteX678" fmla="*/ 1739901 w 6296025"/>
                  <a:gd name="connsiteY678" fmla="*/ 1692276 h 6858001"/>
                  <a:gd name="connsiteX679" fmla="*/ 1720851 w 6296025"/>
                  <a:gd name="connsiteY679" fmla="*/ 1652588 h 6858001"/>
                  <a:gd name="connsiteX680" fmla="*/ 1700213 w 6296025"/>
                  <a:gd name="connsiteY680" fmla="*/ 1609725 h 6858001"/>
                  <a:gd name="connsiteX681" fmla="*/ 1682751 w 6296025"/>
                  <a:gd name="connsiteY681" fmla="*/ 1563688 h 6858001"/>
                  <a:gd name="connsiteX682" fmla="*/ 1665288 w 6296025"/>
                  <a:gd name="connsiteY682" fmla="*/ 1517650 h 6858001"/>
                  <a:gd name="connsiteX683" fmla="*/ 1649413 w 6296025"/>
                  <a:gd name="connsiteY683" fmla="*/ 1470026 h 6858001"/>
                  <a:gd name="connsiteX684" fmla="*/ 1636713 w 6296025"/>
                  <a:gd name="connsiteY684" fmla="*/ 1422400 h 6858001"/>
                  <a:gd name="connsiteX685" fmla="*/ 1624013 w 6296025"/>
                  <a:gd name="connsiteY685" fmla="*/ 1374776 h 6858001"/>
                  <a:gd name="connsiteX686" fmla="*/ 1614488 w 6296025"/>
                  <a:gd name="connsiteY686" fmla="*/ 1323976 h 6858001"/>
                  <a:gd name="connsiteX687" fmla="*/ 1606551 w 6296025"/>
                  <a:gd name="connsiteY687" fmla="*/ 1271588 h 6858001"/>
                  <a:gd name="connsiteX688" fmla="*/ 1601788 w 6296025"/>
                  <a:gd name="connsiteY688" fmla="*/ 1220788 h 6858001"/>
                  <a:gd name="connsiteX689" fmla="*/ 1597026 w 6296025"/>
                  <a:gd name="connsiteY689" fmla="*/ 1168400 h 6858001"/>
                  <a:gd name="connsiteX690" fmla="*/ 1592263 w 6296025"/>
                  <a:gd name="connsiteY690" fmla="*/ 1112838 h 6858001"/>
                  <a:gd name="connsiteX691" fmla="*/ 1592263 w 6296025"/>
                  <a:gd name="connsiteY691" fmla="*/ 1058863 h 6858001"/>
                  <a:gd name="connsiteX692" fmla="*/ 1592263 w 6296025"/>
                  <a:gd name="connsiteY692" fmla="*/ 1003300 h 6858001"/>
                  <a:gd name="connsiteX693" fmla="*/ 1597026 w 6296025"/>
                  <a:gd name="connsiteY693" fmla="*/ 950913 h 6858001"/>
                  <a:gd name="connsiteX694" fmla="*/ 1601788 w 6296025"/>
                  <a:gd name="connsiteY694" fmla="*/ 898525 h 6858001"/>
                  <a:gd name="connsiteX695" fmla="*/ 1606551 w 6296025"/>
                  <a:gd name="connsiteY695" fmla="*/ 844550 h 6858001"/>
                  <a:gd name="connsiteX696" fmla="*/ 1614488 w 6296025"/>
                  <a:gd name="connsiteY696" fmla="*/ 793750 h 6858001"/>
                  <a:gd name="connsiteX697" fmla="*/ 1624013 w 6296025"/>
                  <a:gd name="connsiteY697" fmla="*/ 744538 h 6858001"/>
                  <a:gd name="connsiteX698" fmla="*/ 1636713 w 6296025"/>
                  <a:gd name="connsiteY698" fmla="*/ 693738 h 6858001"/>
                  <a:gd name="connsiteX699" fmla="*/ 1649413 w 6296025"/>
                  <a:gd name="connsiteY699" fmla="*/ 646113 h 6858001"/>
                  <a:gd name="connsiteX700" fmla="*/ 1665288 w 6296025"/>
                  <a:gd name="connsiteY700" fmla="*/ 598488 h 6858001"/>
                  <a:gd name="connsiteX701" fmla="*/ 1682751 w 6296025"/>
                  <a:gd name="connsiteY701" fmla="*/ 552450 h 6858001"/>
                  <a:gd name="connsiteX702" fmla="*/ 1700213 w 6296025"/>
                  <a:gd name="connsiteY702" fmla="*/ 509588 h 6858001"/>
                  <a:gd name="connsiteX703" fmla="*/ 1720851 w 6296025"/>
                  <a:gd name="connsiteY703" fmla="*/ 466725 h 6858001"/>
                  <a:gd name="connsiteX704" fmla="*/ 1739901 w 6296025"/>
                  <a:gd name="connsiteY704" fmla="*/ 423863 h 6858001"/>
                  <a:gd name="connsiteX705" fmla="*/ 1763713 w 6296025"/>
                  <a:gd name="connsiteY705" fmla="*/ 384175 h 6858001"/>
                  <a:gd name="connsiteX706" fmla="*/ 1785938 w 6296025"/>
                  <a:gd name="connsiteY706" fmla="*/ 346075 h 6858001"/>
                  <a:gd name="connsiteX707" fmla="*/ 1811338 w 6296025"/>
                  <a:gd name="connsiteY707" fmla="*/ 309563 h 6858001"/>
                  <a:gd name="connsiteX708" fmla="*/ 1836738 w 6296025"/>
                  <a:gd name="connsiteY708" fmla="*/ 274638 h 6858001"/>
                  <a:gd name="connsiteX709" fmla="*/ 1863726 w 6296025"/>
                  <a:gd name="connsiteY709" fmla="*/ 239713 h 6858001"/>
                  <a:gd name="connsiteX710" fmla="*/ 1892301 w 6296025"/>
                  <a:gd name="connsiteY710" fmla="*/ 209550 h 6858001"/>
                  <a:gd name="connsiteX711" fmla="*/ 1919288 w 6296025"/>
                  <a:gd name="connsiteY711" fmla="*/ 179388 h 6858001"/>
                  <a:gd name="connsiteX712" fmla="*/ 1949451 w 6296025"/>
                  <a:gd name="connsiteY712" fmla="*/ 150812 h 6858001"/>
                  <a:gd name="connsiteX713" fmla="*/ 1982788 w 6296025"/>
                  <a:gd name="connsiteY713" fmla="*/ 125413 h 6858001"/>
                  <a:gd name="connsiteX714" fmla="*/ 2012951 w 6296025"/>
                  <a:gd name="connsiteY714" fmla="*/ 103188 h 6858001"/>
                  <a:gd name="connsiteX715" fmla="*/ 2047876 w 6296025"/>
                  <a:gd name="connsiteY715" fmla="*/ 82550 h 6858001"/>
                  <a:gd name="connsiteX716" fmla="*/ 2081213 w 6296025"/>
                  <a:gd name="connsiteY716" fmla="*/ 63500 h 6858001"/>
                  <a:gd name="connsiteX717" fmla="*/ 2116138 w 6296025"/>
                  <a:gd name="connsiteY717" fmla="*/ 46038 h 6858001"/>
                  <a:gd name="connsiteX718" fmla="*/ 2151063 w 6296025"/>
                  <a:gd name="connsiteY718" fmla="*/ 33338 h 6858001"/>
                  <a:gd name="connsiteX719" fmla="*/ 2187576 w 6296025"/>
                  <a:gd name="connsiteY719" fmla="*/ 20637 h 6858001"/>
                  <a:gd name="connsiteX720" fmla="*/ 2224088 w 6296025"/>
                  <a:gd name="connsiteY720" fmla="*/ 9525 h 6858001"/>
                  <a:gd name="connsiteX721" fmla="*/ 2260601 w 6296025"/>
                  <a:gd name="connsiteY721" fmla="*/ 4762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Lst>
                <a:rect l="l" t="t" r="r" b="b"/>
                <a:pathLst>
                  <a:path w="6296025" h="6858001">
                    <a:moveTo>
                      <a:pt x="2215178" y="4885728"/>
                    </a:moveTo>
                    <a:cubicBezTo>
                      <a:pt x="2254990" y="4885728"/>
                      <a:pt x="2287992" y="4887298"/>
                      <a:pt x="2314185" y="4890444"/>
                    </a:cubicBezTo>
                    <a:cubicBezTo>
                      <a:pt x="2340378" y="4893585"/>
                      <a:pt x="2374429" y="4900395"/>
                      <a:pt x="2416338" y="4910872"/>
                    </a:cubicBezTo>
                    <a:lnTo>
                      <a:pt x="2416338" y="5844393"/>
                    </a:lnTo>
                    <a:cubicBezTo>
                      <a:pt x="2380716" y="5854871"/>
                      <a:pt x="2348237" y="5861680"/>
                      <a:pt x="2318902" y="5864825"/>
                    </a:cubicBezTo>
                    <a:cubicBezTo>
                      <a:pt x="2289562" y="5867967"/>
                      <a:pt x="2257087" y="5869538"/>
                      <a:pt x="2221461" y="5869538"/>
                    </a:cubicBezTo>
                    <a:cubicBezTo>
                      <a:pt x="2162791" y="5869538"/>
                      <a:pt x="2108309" y="5861680"/>
                      <a:pt x="2058019" y="5845964"/>
                    </a:cubicBezTo>
                    <a:cubicBezTo>
                      <a:pt x="2007726" y="5830248"/>
                      <a:pt x="1964246" y="5804581"/>
                      <a:pt x="1927576" y="5768956"/>
                    </a:cubicBezTo>
                    <a:cubicBezTo>
                      <a:pt x="1890905" y="5733334"/>
                      <a:pt x="1862093" y="5685664"/>
                      <a:pt x="1841139" y="5625943"/>
                    </a:cubicBezTo>
                    <a:cubicBezTo>
                      <a:pt x="1820184" y="5566224"/>
                      <a:pt x="1809707" y="5493406"/>
                      <a:pt x="1809707" y="5407492"/>
                    </a:cubicBezTo>
                    <a:cubicBezTo>
                      <a:pt x="1809707" y="5338345"/>
                      <a:pt x="1817565" y="5271814"/>
                      <a:pt x="1833281" y="5207902"/>
                    </a:cubicBezTo>
                    <a:cubicBezTo>
                      <a:pt x="1848997" y="5143990"/>
                      <a:pt x="1873619" y="5088462"/>
                      <a:pt x="1907144" y="5041315"/>
                    </a:cubicBezTo>
                    <a:cubicBezTo>
                      <a:pt x="1940672" y="4994167"/>
                      <a:pt x="1983104" y="4956449"/>
                      <a:pt x="2034445" y="4928159"/>
                    </a:cubicBezTo>
                    <a:cubicBezTo>
                      <a:pt x="2085783" y="4899872"/>
                      <a:pt x="2146027" y="4885728"/>
                      <a:pt x="2215178" y="4885728"/>
                    </a:cubicBezTo>
                    <a:close/>
                    <a:moveTo>
                      <a:pt x="3470346" y="4555691"/>
                    </a:moveTo>
                    <a:cubicBezTo>
                      <a:pt x="3397005" y="4555691"/>
                      <a:pt x="3322616" y="4561978"/>
                      <a:pt x="3247182" y="4574549"/>
                    </a:cubicBezTo>
                    <a:lnTo>
                      <a:pt x="3247182" y="5448352"/>
                    </a:lnTo>
                    <a:cubicBezTo>
                      <a:pt x="3247182" y="5622271"/>
                      <a:pt x="3269181" y="5761620"/>
                      <a:pt x="3313187" y="5866392"/>
                    </a:cubicBezTo>
                    <a:cubicBezTo>
                      <a:pt x="3357193" y="5971164"/>
                      <a:pt x="3416389" y="6050792"/>
                      <a:pt x="3490778" y="6105272"/>
                    </a:cubicBezTo>
                    <a:cubicBezTo>
                      <a:pt x="3565163" y="6159754"/>
                      <a:pt x="3651600" y="6195376"/>
                      <a:pt x="3750089" y="6212141"/>
                    </a:cubicBezTo>
                    <a:cubicBezTo>
                      <a:pt x="3848574" y="6228905"/>
                      <a:pt x="3951250" y="6237285"/>
                      <a:pt x="4058119" y="6237285"/>
                    </a:cubicBezTo>
                    <a:cubicBezTo>
                      <a:pt x="4177558" y="6237285"/>
                      <a:pt x="4292285" y="6226285"/>
                      <a:pt x="4402296" y="6204283"/>
                    </a:cubicBezTo>
                    <a:cubicBezTo>
                      <a:pt x="4512307" y="6182280"/>
                      <a:pt x="4600838" y="6159754"/>
                      <a:pt x="4667891" y="6136703"/>
                    </a:cubicBezTo>
                    <a:lnTo>
                      <a:pt x="4667891" y="4574549"/>
                    </a:lnTo>
                    <a:cubicBezTo>
                      <a:pt x="4592457" y="4561978"/>
                      <a:pt x="4518068" y="4555691"/>
                      <a:pt x="4444728" y="4555691"/>
                    </a:cubicBezTo>
                    <a:cubicBezTo>
                      <a:pt x="4373484" y="4555691"/>
                      <a:pt x="4300143" y="4561978"/>
                      <a:pt x="4224706" y="4574549"/>
                    </a:cubicBezTo>
                    <a:lnTo>
                      <a:pt x="4224706" y="5847531"/>
                    </a:lnTo>
                    <a:cubicBezTo>
                      <a:pt x="4172320" y="5862202"/>
                      <a:pt x="4107360" y="5869534"/>
                      <a:pt x="4029829" y="5869534"/>
                    </a:cubicBezTo>
                    <a:cubicBezTo>
                      <a:pt x="3973252" y="5869534"/>
                      <a:pt x="3924008" y="5862725"/>
                      <a:pt x="3882099" y="5849106"/>
                    </a:cubicBezTo>
                    <a:cubicBezTo>
                      <a:pt x="3840190" y="5835483"/>
                      <a:pt x="3805094" y="5812435"/>
                      <a:pt x="3776805" y="5779955"/>
                    </a:cubicBezTo>
                    <a:cubicBezTo>
                      <a:pt x="3748515" y="5747475"/>
                      <a:pt x="3727560" y="5703469"/>
                      <a:pt x="3713941" y="5647941"/>
                    </a:cubicBezTo>
                    <a:cubicBezTo>
                      <a:pt x="3700322" y="5592414"/>
                      <a:pt x="3693509" y="5521692"/>
                      <a:pt x="3693509" y="5435778"/>
                    </a:cubicBezTo>
                    <a:lnTo>
                      <a:pt x="3693509" y="4574549"/>
                    </a:lnTo>
                    <a:cubicBezTo>
                      <a:pt x="3618075" y="4561978"/>
                      <a:pt x="3543686" y="4555691"/>
                      <a:pt x="3470346" y="4555691"/>
                    </a:cubicBezTo>
                    <a:close/>
                    <a:moveTo>
                      <a:pt x="2636358" y="3886201"/>
                    </a:moveTo>
                    <a:cubicBezTo>
                      <a:pt x="2600737" y="3886201"/>
                      <a:pt x="2564589" y="3887250"/>
                      <a:pt x="2527918" y="3889343"/>
                    </a:cubicBezTo>
                    <a:cubicBezTo>
                      <a:pt x="2491249" y="3891440"/>
                      <a:pt x="2454055" y="3895630"/>
                      <a:pt x="2416337" y="3901917"/>
                    </a:cubicBezTo>
                    <a:lnTo>
                      <a:pt x="2416337" y="4568269"/>
                    </a:lnTo>
                    <a:cubicBezTo>
                      <a:pt x="2378618" y="4557792"/>
                      <a:pt x="2339328" y="4550979"/>
                      <a:pt x="2298468" y="4547837"/>
                    </a:cubicBezTo>
                    <a:cubicBezTo>
                      <a:pt x="2257607" y="4544695"/>
                      <a:pt x="2218318" y="4543121"/>
                      <a:pt x="2180599" y="4543121"/>
                    </a:cubicBezTo>
                    <a:cubicBezTo>
                      <a:pt x="2054873" y="4543121"/>
                      <a:pt x="1940672" y="4565650"/>
                      <a:pt x="1837997" y="4610700"/>
                    </a:cubicBezTo>
                    <a:cubicBezTo>
                      <a:pt x="1735317" y="4655751"/>
                      <a:pt x="1647832" y="4717044"/>
                      <a:pt x="1575540" y="4794574"/>
                    </a:cubicBezTo>
                    <a:cubicBezTo>
                      <a:pt x="1503247" y="4872109"/>
                      <a:pt x="1447719" y="4963784"/>
                      <a:pt x="1408952" y="5069601"/>
                    </a:cubicBezTo>
                    <a:cubicBezTo>
                      <a:pt x="1370185" y="5175422"/>
                      <a:pt x="1350805" y="5288052"/>
                      <a:pt x="1350805" y="5407492"/>
                    </a:cubicBezTo>
                    <a:cubicBezTo>
                      <a:pt x="1350805" y="5558367"/>
                      <a:pt x="1373330" y="5686187"/>
                      <a:pt x="1418381" y="5790959"/>
                    </a:cubicBezTo>
                    <a:cubicBezTo>
                      <a:pt x="1463435" y="5895731"/>
                      <a:pt x="1524724" y="5981120"/>
                      <a:pt x="1602258" y="6047128"/>
                    </a:cubicBezTo>
                    <a:cubicBezTo>
                      <a:pt x="1679789" y="6113133"/>
                      <a:pt x="1769368" y="6161329"/>
                      <a:pt x="1870998" y="6191713"/>
                    </a:cubicBezTo>
                    <a:cubicBezTo>
                      <a:pt x="1972625" y="6222096"/>
                      <a:pt x="2078973" y="6237289"/>
                      <a:pt x="2190028" y="6237289"/>
                    </a:cubicBezTo>
                    <a:cubicBezTo>
                      <a:pt x="2334617" y="6237289"/>
                      <a:pt x="2457723" y="6229431"/>
                      <a:pt x="2559350" y="6213715"/>
                    </a:cubicBezTo>
                    <a:cubicBezTo>
                      <a:pt x="2660980" y="6198000"/>
                      <a:pt x="2761037" y="6175474"/>
                      <a:pt x="2859525" y="6146136"/>
                    </a:cubicBezTo>
                    <a:lnTo>
                      <a:pt x="2859525" y="3901917"/>
                    </a:lnTo>
                    <a:cubicBezTo>
                      <a:pt x="2821806" y="3895630"/>
                      <a:pt x="2784088" y="3891440"/>
                      <a:pt x="2746369" y="3889343"/>
                    </a:cubicBezTo>
                    <a:cubicBezTo>
                      <a:pt x="2708650" y="3887250"/>
                      <a:pt x="2671981" y="3886201"/>
                      <a:pt x="2636358" y="3886201"/>
                    </a:cubicBezTo>
                    <a:close/>
                    <a:moveTo>
                      <a:pt x="3140076" y="2789238"/>
                    </a:moveTo>
                    <a:lnTo>
                      <a:pt x="3211513" y="2794001"/>
                    </a:lnTo>
                    <a:lnTo>
                      <a:pt x="3281363" y="2805113"/>
                    </a:lnTo>
                    <a:lnTo>
                      <a:pt x="3352801" y="2819401"/>
                    </a:lnTo>
                    <a:lnTo>
                      <a:pt x="3425826" y="2843213"/>
                    </a:lnTo>
                    <a:lnTo>
                      <a:pt x="3495676" y="2867026"/>
                    </a:lnTo>
                    <a:lnTo>
                      <a:pt x="3567113" y="2903538"/>
                    </a:lnTo>
                    <a:lnTo>
                      <a:pt x="3602038" y="2922588"/>
                    </a:lnTo>
                    <a:lnTo>
                      <a:pt x="3636963" y="2943226"/>
                    </a:lnTo>
                    <a:lnTo>
                      <a:pt x="3673476" y="2965451"/>
                    </a:lnTo>
                    <a:lnTo>
                      <a:pt x="3708401" y="2990851"/>
                    </a:lnTo>
                    <a:lnTo>
                      <a:pt x="3743326" y="3016251"/>
                    </a:lnTo>
                    <a:lnTo>
                      <a:pt x="3778251" y="3046413"/>
                    </a:lnTo>
                    <a:lnTo>
                      <a:pt x="3811588" y="3074988"/>
                    </a:lnTo>
                    <a:lnTo>
                      <a:pt x="3846513" y="3106738"/>
                    </a:lnTo>
                    <a:lnTo>
                      <a:pt x="3881438" y="3143251"/>
                    </a:lnTo>
                    <a:lnTo>
                      <a:pt x="3914776" y="3178176"/>
                    </a:lnTo>
                    <a:lnTo>
                      <a:pt x="3948113" y="3216276"/>
                    </a:lnTo>
                    <a:lnTo>
                      <a:pt x="3983038" y="3255963"/>
                    </a:lnTo>
                    <a:lnTo>
                      <a:pt x="4016376" y="3297238"/>
                    </a:lnTo>
                    <a:lnTo>
                      <a:pt x="4048126" y="3341688"/>
                    </a:lnTo>
                    <a:lnTo>
                      <a:pt x="4078288" y="3387726"/>
                    </a:lnTo>
                    <a:lnTo>
                      <a:pt x="4111626" y="3435351"/>
                    </a:lnTo>
                    <a:lnTo>
                      <a:pt x="4159251" y="3500438"/>
                    </a:lnTo>
                    <a:lnTo>
                      <a:pt x="4206876" y="3568701"/>
                    </a:lnTo>
                    <a:lnTo>
                      <a:pt x="4260851" y="3633788"/>
                    </a:lnTo>
                    <a:lnTo>
                      <a:pt x="4311651" y="3697288"/>
                    </a:lnTo>
                    <a:lnTo>
                      <a:pt x="4419601" y="3825876"/>
                    </a:lnTo>
                    <a:lnTo>
                      <a:pt x="4532314" y="3949701"/>
                    </a:lnTo>
                    <a:lnTo>
                      <a:pt x="4643439" y="4068763"/>
                    </a:lnTo>
                    <a:lnTo>
                      <a:pt x="4757739" y="4181476"/>
                    </a:lnTo>
                    <a:lnTo>
                      <a:pt x="4865689" y="4287838"/>
                    </a:lnTo>
                    <a:lnTo>
                      <a:pt x="4972051" y="4389438"/>
                    </a:lnTo>
                    <a:lnTo>
                      <a:pt x="5072064" y="4479926"/>
                    </a:lnTo>
                    <a:lnTo>
                      <a:pt x="5164139" y="4560888"/>
                    </a:lnTo>
                    <a:lnTo>
                      <a:pt x="5319714" y="4691063"/>
                    </a:lnTo>
                    <a:lnTo>
                      <a:pt x="5422901" y="4776788"/>
                    </a:lnTo>
                    <a:lnTo>
                      <a:pt x="5461001" y="4805363"/>
                    </a:lnTo>
                    <a:lnTo>
                      <a:pt x="5486401" y="4830763"/>
                    </a:lnTo>
                    <a:lnTo>
                      <a:pt x="5516564" y="4857751"/>
                    </a:lnTo>
                    <a:lnTo>
                      <a:pt x="5554664" y="4897438"/>
                    </a:lnTo>
                    <a:lnTo>
                      <a:pt x="5594351" y="4951413"/>
                    </a:lnTo>
                    <a:lnTo>
                      <a:pt x="5640389" y="5014913"/>
                    </a:lnTo>
                    <a:lnTo>
                      <a:pt x="5662614" y="5049838"/>
                    </a:lnTo>
                    <a:lnTo>
                      <a:pt x="5684839" y="5089526"/>
                    </a:lnTo>
                    <a:lnTo>
                      <a:pt x="5708651" y="5130801"/>
                    </a:lnTo>
                    <a:lnTo>
                      <a:pt x="5727701" y="5175251"/>
                    </a:lnTo>
                    <a:lnTo>
                      <a:pt x="5748339" y="5222876"/>
                    </a:lnTo>
                    <a:lnTo>
                      <a:pt x="5765801" y="5273676"/>
                    </a:lnTo>
                    <a:lnTo>
                      <a:pt x="5781676" y="5327651"/>
                    </a:lnTo>
                    <a:lnTo>
                      <a:pt x="5795964" y="5383213"/>
                    </a:lnTo>
                    <a:lnTo>
                      <a:pt x="5808664" y="5440363"/>
                    </a:lnTo>
                    <a:lnTo>
                      <a:pt x="5816601" y="5500688"/>
                    </a:lnTo>
                    <a:lnTo>
                      <a:pt x="5824539" y="5567363"/>
                    </a:lnTo>
                    <a:lnTo>
                      <a:pt x="5826126" y="5632451"/>
                    </a:lnTo>
                    <a:lnTo>
                      <a:pt x="5826126" y="5702301"/>
                    </a:lnTo>
                    <a:lnTo>
                      <a:pt x="5821364" y="5773738"/>
                    </a:lnTo>
                    <a:lnTo>
                      <a:pt x="5811839" y="5848351"/>
                    </a:lnTo>
                    <a:lnTo>
                      <a:pt x="5799139" y="5927726"/>
                    </a:lnTo>
                    <a:lnTo>
                      <a:pt x="5778501" y="6008689"/>
                    </a:lnTo>
                    <a:lnTo>
                      <a:pt x="5756276" y="6091239"/>
                    </a:lnTo>
                    <a:lnTo>
                      <a:pt x="5726114" y="6176964"/>
                    </a:lnTo>
                    <a:lnTo>
                      <a:pt x="5691189" y="6265864"/>
                    </a:lnTo>
                    <a:lnTo>
                      <a:pt x="5670551" y="6310314"/>
                    </a:lnTo>
                    <a:lnTo>
                      <a:pt x="5649914" y="6351589"/>
                    </a:lnTo>
                    <a:lnTo>
                      <a:pt x="5627689" y="6391276"/>
                    </a:lnTo>
                    <a:lnTo>
                      <a:pt x="5602289" y="6429376"/>
                    </a:lnTo>
                    <a:lnTo>
                      <a:pt x="5576889" y="6464301"/>
                    </a:lnTo>
                    <a:lnTo>
                      <a:pt x="5549901" y="6499226"/>
                    </a:lnTo>
                    <a:lnTo>
                      <a:pt x="5521326" y="6532564"/>
                    </a:lnTo>
                    <a:lnTo>
                      <a:pt x="5491164" y="6562726"/>
                    </a:lnTo>
                    <a:lnTo>
                      <a:pt x="5461001" y="6591301"/>
                    </a:lnTo>
                    <a:lnTo>
                      <a:pt x="5430839" y="6618289"/>
                    </a:lnTo>
                    <a:lnTo>
                      <a:pt x="5397501" y="6640514"/>
                    </a:lnTo>
                    <a:lnTo>
                      <a:pt x="5362576" y="6665914"/>
                    </a:lnTo>
                    <a:lnTo>
                      <a:pt x="5329239" y="6686551"/>
                    </a:lnTo>
                    <a:lnTo>
                      <a:pt x="5294314" y="6707189"/>
                    </a:lnTo>
                    <a:lnTo>
                      <a:pt x="5259389" y="6726239"/>
                    </a:lnTo>
                    <a:lnTo>
                      <a:pt x="5221289" y="6745289"/>
                    </a:lnTo>
                    <a:lnTo>
                      <a:pt x="5183189" y="6759576"/>
                    </a:lnTo>
                    <a:lnTo>
                      <a:pt x="5145089" y="6775451"/>
                    </a:lnTo>
                    <a:lnTo>
                      <a:pt x="5070476" y="6799264"/>
                    </a:lnTo>
                    <a:lnTo>
                      <a:pt x="4989514" y="6819901"/>
                    </a:lnTo>
                    <a:lnTo>
                      <a:pt x="4911726" y="6835776"/>
                    </a:lnTo>
                    <a:lnTo>
                      <a:pt x="4830764" y="6845301"/>
                    </a:lnTo>
                    <a:lnTo>
                      <a:pt x="4749801" y="6853239"/>
                    </a:lnTo>
                    <a:lnTo>
                      <a:pt x="4668839" y="6858001"/>
                    </a:lnTo>
                    <a:lnTo>
                      <a:pt x="4587876" y="6858001"/>
                    </a:lnTo>
                    <a:lnTo>
                      <a:pt x="4510089" y="6854826"/>
                    </a:lnTo>
                    <a:lnTo>
                      <a:pt x="4432301" y="6850064"/>
                    </a:lnTo>
                    <a:lnTo>
                      <a:pt x="4356101" y="6842126"/>
                    </a:lnTo>
                    <a:lnTo>
                      <a:pt x="4286251" y="6835776"/>
                    </a:lnTo>
                    <a:lnTo>
                      <a:pt x="4214813" y="6824664"/>
                    </a:lnTo>
                    <a:lnTo>
                      <a:pt x="4149726" y="6815139"/>
                    </a:lnTo>
                    <a:lnTo>
                      <a:pt x="4030663" y="6789739"/>
                    </a:lnTo>
                    <a:lnTo>
                      <a:pt x="3932238" y="6767514"/>
                    </a:lnTo>
                    <a:lnTo>
                      <a:pt x="3856038" y="6746876"/>
                    </a:lnTo>
                    <a:lnTo>
                      <a:pt x="3790951" y="6729414"/>
                    </a:lnTo>
                    <a:lnTo>
                      <a:pt x="3765551" y="6721476"/>
                    </a:lnTo>
                    <a:lnTo>
                      <a:pt x="3695701" y="6700839"/>
                    </a:lnTo>
                    <a:lnTo>
                      <a:pt x="3644901" y="6691314"/>
                    </a:lnTo>
                    <a:lnTo>
                      <a:pt x="3584576" y="6678614"/>
                    </a:lnTo>
                    <a:lnTo>
                      <a:pt x="3513138" y="6669089"/>
                    </a:lnTo>
                    <a:lnTo>
                      <a:pt x="3438526" y="6656389"/>
                    </a:lnTo>
                    <a:lnTo>
                      <a:pt x="3352801" y="6648451"/>
                    </a:lnTo>
                    <a:lnTo>
                      <a:pt x="3259138" y="6640514"/>
                    </a:lnTo>
                    <a:lnTo>
                      <a:pt x="3163888" y="6638926"/>
                    </a:lnTo>
                    <a:lnTo>
                      <a:pt x="3059114" y="6638926"/>
                    </a:lnTo>
                    <a:lnTo>
                      <a:pt x="2951164" y="6643689"/>
                    </a:lnTo>
                    <a:lnTo>
                      <a:pt x="2838452" y="6653214"/>
                    </a:lnTo>
                    <a:lnTo>
                      <a:pt x="2720977" y="6669089"/>
                    </a:lnTo>
                    <a:lnTo>
                      <a:pt x="2663827" y="6681789"/>
                    </a:lnTo>
                    <a:lnTo>
                      <a:pt x="2603501" y="6694489"/>
                    </a:lnTo>
                    <a:lnTo>
                      <a:pt x="2484439" y="6716714"/>
                    </a:lnTo>
                    <a:lnTo>
                      <a:pt x="2368551" y="6737351"/>
                    </a:lnTo>
                    <a:lnTo>
                      <a:pt x="2257427" y="6754814"/>
                    </a:lnTo>
                    <a:lnTo>
                      <a:pt x="2149476" y="6767514"/>
                    </a:lnTo>
                    <a:lnTo>
                      <a:pt x="2046288" y="6777039"/>
                    </a:lnTo>
                    <a:lnTo>
                      <a:pt x="1947863" y="6784976"/>
                    </a:lnTo>
                    <a:lnTo>
                      <a:pt x="1855788" y="6788151"/>
                    </a:lnTo>
                    <a:lnTo>
                      <a:pt x="1770063" y="6789739"/>
                    </a:lnTo>
                    <a:lnTo>
                      <a:pt x="1622426" y="6789739"/>
                    </a:lnTo>
                    <a:lnTo>
                      <a:pt x="1511301" y="6788151"/>
                    </a:lnTo>
                    <a:lnTo>
                      <a:pt x="1439863" y="6781801"/>
                    </a:lnTo>
                    <a:lnTo>
                      <a:pt x="1414463" y="6781801"/>
                    </a:lnTo>
                    <a:lnTo>
                      <a:pt x="1382713" y="6780214"/>
                    </a:lnTo>
                    <a:lnTo>
                      <a:pt x="1344613" y="6777039"/>
                    </a:lnTo>
                    <a:lnTo>
                      <a:pt x="1296988" y="6769101"/>
                    </a:lnTo>
                    <a:lnTo>
                      <a:pt x="1236663" y="6756401"/>
                    </a:lnTo>
                    <a:lnTo>
                      <a:pt x="1168401" y="6737351"/>
                    </a:lnTo>
                    <a:lnTo>
                      <a:pt x="1131888" y="6724651"/>
                    </a:lnTo>
                    <a:lnTo>
                      <a:pt x="1095376" y="6708776"/>
                    </a:lnTo>
                    <a:lnTo>
                      <a:pt x="1054101" y="6691314"/>
                    </a:lnTo>
                    <a:lnTo>
                      <a:pt x="1016001" y="6670676"/>
                    </a:lnTo>
                    <a:lnTo>
                      <a:pt x="976313" y="6648451"/>
                    </a:lnTo>
                    <a:lnTo>
                      <a:pt x="935038" y="6623051"/>
                    </a:lnTo>
                    <a:lnTo>
                      <a:pt x="892175" y="6596064"/>
                    </a:lnTo>
                    <a:lnTo>
                      <a:pt x="852488" y="6562726"/>
                    </a:lnTo>
                    <a:lnTo>
                      <a:pt x="812800" y="6527801"/>
                    </a:lnTo>
                    <a:lnTo>
                      <a:pt x="771525" y="6489701"/>
                    </a:lnTo>
                    <a:lnTo>
                      <a:pt x="733425" y="6446839"/>
                    </a:lnTo>
                    <a:lnTo>
                      <a:pt x="696913" y="6399214"/>
                    </a:lnTo>
                    <a:lnTo>
                      <a:pt x="658813" y="6348414"/>
                    </a:lnTo>
                    <a:lnTo>
                      <a:pt x="622300" y="6292851"/>
                    </a:lnTo>
                    <a:lnTo>
                      <a:pt x="590550" y="6232526"/>
                    </a:lnTo>
                    <a:lnTo>
                      <a:pt x="557213" y="6167439"/>
                    </a:lnTo>
                    <a:lnTo>
                      <a:pt x="530225" y="6096001"/>
                    </a:lnTo>
                    <a:lnTo>
                      <a:pt x="501650" y="6022976"/>
                    </a:lnTo>
                    <a:lnTo>
                      <a:pt x="476250" y="5942014"/>
                    </a:lnTo>
                    <a:lnTo>
                      <a:pt x="457200" y="5856289"/>
                    </a:lnTo>
                    <a:lnTo>
                      <a:pt x="446088" y="5811838"/>
                    </a:lnTo>
                    <a:lnTo>
                      <a:pt x="438150" y="5768976"/>
                    </a:lnTo>
                    <a:lnTo>
                      <a:pt x="428625" y="5684838"/>
                    </a:lnTo>
                    <a:lnTo>
                      <a:pt x="427038" y="5602288"/>
                    </a:lnTo>
                    <a:lnTo>
                      <a:pt x="428625" y="5521326"/>
                    </a:lnTo>
                    <a:lnTo>
                      <a:pt x="433388" y="5445126"/>
                    </a:lnTo>
                    <a:lnTo>
                      <a:pt x="446088" y="5370513"/>
                    </a:lnTo>
                    <a:lnTo>
                      <a:pt x="463550" y="5299076"/>
                    </a:lnTo>
                    <a:lnTo>
                      <a:pt x="484188" y="5229226"/>
                    </a:lnTo>
                    <a:lnTo>
                      <a:pt x="509588" y="5160963"/>
                    </a:lnTo>
                    <a:lnTo>
                      <a:pt x="536575" y="5097463"/>
                    </a:lnTo>
                    <a:lnTo>
                      <a:pt x="568325" y="5033963"/>
                    </a:lnTo>
                    <a:lnTo>
                      <a:pt x="603250" y="4973638"/>
                    </a:lnTo>
                    <a:lnTo>
                      <a:pt x="638175" y="4918076"/>
                    </a:lnTo>
                    <a:lnTo>
                      <a:pt x="676275" y="4862513"/>
                    </a:lnTo>
                    <a:lnTo>
                      <a:pt x="715963" y="4810126"/>
                    </a:lnTo>
                    <a:lnTo>
                      <a:pt x="758825" y="4762501"/>
                    </a:lnTo>
                    <a:lnTo>
                      <a:pt x="800100" y="4714876"/>
                    </a:lnTo>
                    <a:lnTo>
                      <a:pt x="842963" y="4668838"/>
                    </a:lnTo>
                    <a:lnTo>
                      <a:pt x="885825" y="4625976"/>
                    </a:lnTo>
                    <a:lnTo>
                      <a:pt x="928688" y="4587876"/>
                    </a:lnTo>
                    <a:lnTo>
                      <a:pt x="1009651" y="4514851"/>
                    </a:lnTo>
                    <a:lnTo>
                      <a:pt x="1084263" y="4454526"/>
                    </a:lnTo>
                    <a:lnTo>
                      <a:pt x="1152526" y="4400551"/>
                    </a:lnTo>
                    <a:lnTo>
                      <a:pt x="1208088" y="4360863"/>
                    </a:lnTo>
                    <a:lnTo>
                      <a:pt x="1249363" y="4327526"/>
                    </a:lnTo>
                    <a:lnTo>
                      <a:pt x="1273176" y="4308476"/>
                    </a:lnTo>
                    <a:lnTo>
                      <a:pt x="1292226" y="4287838"/>
                    </a:lnTo>
                    <a:lnTo>
                      <a:pt x="1319213" y="4262438"/>
                    </a:lnTo>
                    <a:lnTo>
                      <a:pt x="1397001" y="4194176"/>
                    </a:lnTo>
                    <a:lnTo>
                      <a:pt x="1500188" y="4103688"/>
                    </a:lnTo>
                    <a:lnTo>
                      <a:pt x="1558926" y="4051301"/>
                    </a:lnTo>
                    <a:lnTo>
                      <a:pt x="1622426" y="3992563"/>
                    </a:lnTo>
                    <a:lnTo>
                      <a:pt x="1690688" y="3929063"/>
                    </a:lnTo>
                    <a:lnTo>
                      <a:pt x="1757363" y="3860801"/>
                    </a:lnTo>
                    <a:lnTo>
                      <a:pt x="1825626" y="3787776"/>
                    </a:lnTo>
                    <a:lnTo>
                      <a:pt x="1897063" y="3709988"/>
                    </a:lnTo>
                    <a:lnTo>
                      <a:pt x="1965326" y="3624263"/>
                    </a:lnTo>
                    <a:lnTo>
                      <a:pt x="2033588" y="3536951"/>
                    </a:lnTo>
                    <a:lnTo>
                      <a:pt x="2098676" y="3443288"/>
                    </a:lnTo>
                    <a:lnTo>
                      <a:pt x="2159002" y="3346451"/>
                    </a:lnTo>
                    <a:lnTo>
                      <a:pt x="2192338" y="3297238"/>
                    </a:lnTo>
                    <a:lnTo>
                      <a:pt x="2227263" y="3248026"/>
                    </a:lnTo>
                    <a:lnTo>
                      <a:pt x="2265363" y="3200401"/>
                    </a:lnTo>
                    <a:lnTo>
                      <a:pt x="2308227" y="3152776"/>
                    </a:lnTo>
                    <a:lnTo>
                      <a:pt x="2352676" y="3109913"/>
                    </a:lnTo>
                    <a:lnTo>
                      <a:pt x="2401888" y="3067051"/>
                    </a:lnTo>
                    <a:lnTo>
                      <a:pt x="2451101" y="3024188"/>
                    </a:lnTo>
                    <a:lnTo>
                      <a:pt x="2505077" y="2986088"/>
                    </a:lnTo>
                    <a:lnTo>
                      <a:pt x="2560639" y="2951163"/>
                    </a:lnTo>
                    <a:lnTo>
                      <a:pt x="2617788" y="2917826"/>
                    </a:lnTo>
                    <a:lnTo>
                      <a:pt x="2678113" y="2887663"/>
                    </a:lnTo>
                    <a:lnTo>
                      <a:pt x="2740027" y="2862263"/>
                    </a:lnTo>
                    <a:lnTo>
                      <a:pt x="2801939" y="2840038"/>
                    </a:lnTo>
                    <a:lnTo>
                      <a:pt x="2868613" y="2822576"/>
                    </a:lnTo>
                    <a:lnTo>
                      <a:pt x="2936877" y="2806701"/>
                    </a:lnTo>
                    <a:lnTo>
                      <a:pt x="3001964" y="2797176"/>
                    </a:lnTo>
                    <a:lnTo>
                      <a:pt x="3071814" y="2792413"/>
                    </a:lnTo>
                    <a:close/>
                    <a:moveTo>
                      <a:pt x="5461000" y="2081213"/>
                    </a:moveTo>
                    <a:lnTo>
                      <a:pt x="5521325" y="2082801"/>
                    </a:lnTo>
                    <a:lnTo>
                      <a:pt x="5576888" y="2089150"/>
                    </a:lnTo>
                    <a:lnTo>
                      <a:pt x="5632450" y="2098676"/>
                    </a:lnTo>
                    <a:lnTo>
                      <a:pt x="5684838" y="2108201"/>
                    </a:lnTo>
                    <a:lnTo>
                      <a:pt x="5734050" y="2124076"/>
                    </a:lnTo>
                    <a:lnTo>
                      <a:pt x="5781675" y="2141538"/>
                    </a:lnTo>
                    <a:lnTo>
                      <a:pt x="5824538" y="2162175"/>
                    </a:lnTo>
                    <a:lnTo>
                      <a:pt x="5867400" y="2184400"/>
                    </a:lnTo>
                    <a:lnTo>
                      <a:pt x="5907088" y="2209801"/>
                    </a:lnTo>
                    <a:lnTo>
                      <a:pt x="5945188" y="2236788"/>
                    </a:lnTo>
                    <a:lnTo>
                      <a:pt x="5980113" y="2265363"/>
                    </a:lnTo>
                    <a:lnTo>
                      <a:pt x="6013450" y="2295525"/>
                    </a:lnTo>
                    <a:lnTo>
                      <a:pt x="6043613" y="2327276"/>
                    </a:lnTo>
                    <a:lnTo>
                      <a:pt x="6072188" y="2360613"/>
                    </a:lnTo>
                    <a:lnTo>
                      <a:pt x="6099175" y="2393950"/>
                    </a:lnTo>
                    <a:lnTo>
                      <a:pt x="6121400" y="2428875"/>
                    </a:lnTo>
                    <a:lnTo>
                      <a:pt x="6145213" y="2463801"/>
                    </a:lnTo>
                    <a:lnTo>
                      <a:pt x="6167438" y="2500313"/>
                    </a:lnTo>
                    <a:lnTo>
                      <a:pt x="6184900" y="2536825"/>
                    </a:lnTo>
                    <a:lnTo>
                      <a:pt x="6202363" y="2573338"/>
                    </a:lnTo>
                    <a:lnTo>
                      <a:pt x="6232525" y="2643188"/>
                    </a:lnTo>
                    <a:lnTo>
                      <a:pt x="6256338" y="2714626"/>
                    </a:lnTo>
                    <a:lnTo>
                      <a:pt x="6273800" y="2779713"/>
                    </a:lnTo>
                    <a:lnTo>
                      <a:pt x="6286500" y="2836863"/>
                    </a:lnTo>
                    <a:lnTo>
                      <a:pt x="6291263" y="2890838"/>
                    </a:lnTo>
                    <a:lnTo>
                      <a:pt x="6292850" y="2935288"/>
                    </a:lnTo>
                    <a:lnTo>
                      <a:pt x="6296025" y="3046413"/>
                    </a:lnTo>
                    <a:lnTo>
                      <a:pt x="6296025" y="3119438"/>
                    </a:lnTo>
                    <a:lnTo>
                      <a:pt x="6296025" y="3203576"/>
                    </a:lnTo>
                    <a:lnTo>
                      <a:pt x="6288088" y="3290888"/>
                    </a:lnTo>
                    <a:lnTo>
                      <a:pt x="6278563" y="3387726"/>
                    </a:lnTo>
                    <a:lnTo>
                      <a:pt x="6270625" y="3435351"/>
                    </a:lnTo>
                    <a:lnTo>
                      <a:pt x="6261100" y="3482976"/>
                    </a:lnTo>
                    <a:lnTo>
                      <a:pt x="6249988" y="3530601"/>
                    </a:lnTo>
                    <a:lnTo>
                      <a:pt x="6235700" y="3579813"/>
                    </a:lnTo>
                    <a:lnTo>
                      <a:pt x="6219825" y="3627438"/>
                    </a:lnTo>
                    <a:lnTo>
                      <a:pt x="6200775" y="3675063"/>
                    </a:lnTo>
                    <a:lnTo>
                      <a:pt x="6180138" y="3721101"/>
                    </a:lnTo>
                    <a:lnTo>
                      <a:pt x="6154738" y="3763963"/>
                    </a:lnTo>
                    <a:lnTo>
                      <a:pt x="6127750" y="3806826"/>
                    </a:lnTo>
                    <a:lnTo>
                      <a:pt x="6096000" y="3846513"/>
                    </a:lnTo>
                    <a:lnTo>
                      <a:pt x="6061075" y="3884613"/>
                    </a:lnTo>
                    <a:lnTo>
                      <a:pt x="6022975" y="3919538"/>
                    </a:lnTo>
                    <a:lnTo>
                      <a:pt x="5983288" y="3952876"/>
                    </a:lnTo>
                    <a:lnTo>
                      <a:pt x="5937250" y="3983038"/>
                    </a:lnTo>
                    <a:lnTo>
                      <a:pt x="5888038" y="4008438"/>
                    </a:lnTo>
                    <a:lnTo>
                      <a:pt x="5832475" y="4030663"/>
                    </a:lnTo>
                    <a:lnTo>
                      <a:pt x="5773738" y="4048126"/>
                    </a:lnTo>
                    <a:lnTo>
                      <a:pt x="5708650" y="4064001"/>
                    </a:lnTo>
                    <a:lnTo>
                      <a:pt x="5640388" y="4070351"/>
                    </a:lnTo>
                    <a:lnTo>
                      <a:pt x="5567363" y="4076701"/>
                    </a:lnTo>
                    <a:lnTo>
                      <a:pt x="5491163" y="4076701"/>
                    </a:lnTo>
                    <a:lnTo>
                      <a:pt x="5421313" y="4073526"/>
                    </a:lnTo>
                    <a:lnTo>
                      <a:pt x="5354638" y="4065588"/>
                    </a:lnTo>
                    <a:lnTo>
                      <a:pt x="5294313" y="4056063"/>
                    </a:lnTo>
                    <a:lnTo>
                      <a:pt x="5237163" y="4043363"/>
                    </a:lnTo>
                    <a:lnTo>
                      <a:pt x="5183188" y="4027488"/>
                    </a:lnTo>
                    <a:lnTo>
                      <a:pt x="5135563" y="4010026"/>
                    </a:lnTo>
                    <a:lnTo>
                      <a:pt x="5087938" y="3990976"/>
                    </a:lnTo>
                    <a:lnTo>
                      <a:pt x="5045075" y="3967163"/>
                    </a:lnTo>
                    <a:lnTo>
                      <a:pt x="5006975" y="3941763"/>
                    </a:lnTo>
                    <a:lnTo>
                      <a:pt x="4972050" y="3916363"/>
                    </a:lnTo>
                    <a:lnTo>
                      <a:pt x="4938713" y="3886201"/>
                    </a:lnTo>
                    <a:lnTo>
                      <a:pt x="4908550" y="3856038"/>
                    </a:lnTo>
                    <a:lnTo>
                      <a:pt x="4881563" y="3824288"/>
                    </a:lnTo>
                    <a:lnTo>
                      <a:pt x="4856163" y="3790951"/>
                    </a:lnTo>
                    <a:lnTo>
                      <a:pt x="4832350" y="3756026"/>
                    </a:lnTo>
                    <a:lnTo>
                      <a:pt x="4814888" y="3717926"/>
                    </a:lnTo>
                    <a:lnTo>
                      <a:pt x="4797425" y="3683001"/>
                    </a:lnTo>
                    <a:lnTo>
                      <a:pt x="4783138" y="3641726"/>
                    </a:lnTo>
                    <a:lnTo>
                      <a:pt x="4770438" y="3603626"/>
                    </a:lnTo>
                    <a:lnTo>
                      <a:pt x="4757738" y="3563938"/>
                    </a:lnTo>
                    <a:lnTo>
                      <a:pt x="4746625" y="3524251"/>
                    </a:lnTo>
                    <a:lnTo>
                      <a:pt x="4740275" y="3481388"/>
                    </a:lnTo>
                    <a:lnTo>
                      <a:pt x="4732338" y="3440113"/>
                    </a:lnTo>
                    <a:lnTo>
                      <a:pt x="4724400" y="3357563"/>
                    </a:lnTo>
                    <a:lnTo>
                      <a:pt x="4716463" y="3273426"/>
                    </a:lnTo>
                    <a:lnTo>
                      <a:pt x="4714875" y="3192463"/>
                    </a:lnTo>
                    <a:lnTo>
                      <a:pt x="4714875" y="3114676"/>
                    </a:lnTo>
                    <a:lnTo>
                      <a:pt x="4716463" y="3032126"/>
                    </a:lnTo>
                    <a:lnTo>
                      <a:pt x="4719638" y="2947988"/>
                    </a:lnTo>
                    <a:lnTo>
                      <a:pt x="4727575" y="2860675"/>
                    </a:lnTo>
                    <a:lnTo>
                      <a:pt x="4740275" y="2771775"/>
                    </a:lnTo>
                    <a:lnTo>
                      <a:pt x="4754563" y="2686051"/>
                    </a:lnTo>
                    <a:lnTo>
                      <a:pt x="4765675" y="2643188"/>
                    </a:lnTo>
                    <a:lnTo>
                      <a:pt x="4776788" y="2600326"/>
                    </a:lnTo>
                    <a:lnTo>
                      <a:pt x="4789488" y="2557463"/>
                    </a:lnTo>
                    <a:lnTo>
                      <a:pt x="4805363" y="2517776"/>
                    </a:lnTo>
                    <a:lnTo>
                      <a:pt x="4822825" y="2476501"/>
                    </a:lnTo>
                    <a:lnTo>
                      <a:pt x="4840288" y="2438401"/>
                    </a:lnTo>
                    <a:lnTo>
                      <a:pt x="4860925" y="2401888"/>
                    </a:lnTo>
                    <a:lnTo>
                      <a:pt x="4883150" y="2363788"/>
                    </a:lnTo>
                    <a:lnTo>
                      <a:pt x="4908550" y="2327276"/>
                    </a:lnTo>
                    <a:lnTo>
                      <a:pt x="4937125" y="2295525"/>
                    </a:lnTo>
                    <a:lnTo>
                      <a:pt x="4964113" y="2265363"/>
                    </a:lnTo>
                    <a:lnTo>
                      <a:pt x="4997450" y="2235201"/>
                    </a:lnTo>
                    <a:lnTo>
                      <a:pt x="5029200" y="2206625"/>
                    </a:lnTo>
                    <a:lnTo>
                      <a:pt x="5065713" y="2181226"/>
                    </a:lnTo>
                    <a:lnTo>
                      <a:pt x="5105400" y="2162175"/>
                    </a:lnTo>
                    <a:lnTo>
                      <a:pt x="5148263" y="2141538"/>
                    </a:lnTo>
                    <a:lnTo>
                      <a:pt x="5191125" y="2124076"/>
                    </a:lnTo>
                    <a:lnTo>
                      <a:pt x="5238750" y="2108201"/>
                    </a:lnTo>
                    <a:lnTo>
                      <a:pt x="5289550" y="2095500"/>
                    </a:lnTo>
                    <a:lnTo>
                      <a:pt x="5341938" y="2089150"/>
                    </a:lnTo>
                    <a:lnTo>
                      <a:pt x="5400675" y="2082801"/>
                    </a:lnTo>
                    <a:close/>
                    <a:moveTo>
                      <a:pt x="749300" y="1581150"/>
                    </a:moveTo>
                    <a:lnTo>
                      <a:pt x="795338" y="1581150"/>
                    </a:lnTo>
                    <a:lnTo>
                      <a:pt x="838200" y="1585912"/>
                    </a:lnTo>
                    <a:lnTo>
                      <a:pt x="877888" y="1592262"/>
                    </a:lnTo>
                    <a:lnTo>
                      <a:pt x="920750" y="1601788"/>
                    </a:lnTo>
                    <a:lnTo>
                      <a:pt x="960438" y="1614487"/>
                    </a:lnTo>
                    <a:lnTo>
                      <a:pt x="998538" y="1628775"/>
                    </a:lnTo>
                    <a:lnTo>
                      <a:pt x="1039813" y="1646238"/>
                    </a:lnTo>
                    <a:lnTo>
                      <a:pt x="1076325" y="1665287"/>
                    </a:lnTo>
                    <a:lnTo>
                      <a:pt x="1112838" y="1684338"/>
                    </a:lnTo>
                    <a:lnTo>
                      <a:pt x="1147763" y="1709737"/>
                    </a:lnTo>
                    <a:lnTo>
                      <a:pt x="1181100" y="1733550"/>
                    </a:lnTo>
                    <a:lnTo>
                      <a:pt x="1216025" y="1760537"/>
                    </a:lnTo>
                    <a:lnTo>
                      <a:pt x="1246188" y="1787525"/>
                    </a:lnTo>
                    <a:lnTo>
                      <a:pt x="1276350" y="1816100"/>
                    </a:lnTo>
                    <a:lnTo>
                      <a:pt x="1306513" y="1846262"/>
                    </a:lnTo>
                    <a:lnTo>
                      <a:pt x="1335088" y="1879600"/>
                    </a:lnTo>
                    <a:lnTo>
                      <a:pt x="1362075" y="1909762"/>
                    </a:lnTo>
                    <a:lnTo>
                      <a:pt x="1409701" y="1974850"/>
                    </a:lnTo>
                    <a:lnTo>
                      <a:pt x="1452563" y="2043112"/>
                    </a:lnTo>
                    <a:lnTo>
                      <a:pt x="1490663" y="2111375"/>
                    </a:lnTo>
                    <a:lnTo>
                      <a:pt x="1520826" y="2179637"/>
                    </a:lnTo>
                    <a:lnTo>
                      <a:pt x="1546226" y="2244725"/>
                    </a:lnTo>
                    <a:lnTo>
                      <a:pt x="1563688" y="2308225"/>
                    </a:lnTo>
                    <a:lnTo>
                      <a:pt x="1571626" y="2338387"/>
                    </a:lnTo>
                    <a:lnTo>
                      <a:pt x="1574801" y="2365375"/>
                    </a:lnTo>
                    <a:lnTo>
                      <a:pt x="1584326" y="2468562"/>
                    </a:lnTo>
                    <a:lnTo>
                      <a:pt x="1589088" y="2540000"/>
                    </a:lnTo>
                    <a:lnTo>
                      <a:pt x="1592263" y="2620962"/>
                    </a:lnTo>
                    <a:lnTo>
                      <a:pt x="1592263" y="2708275"/>
                    </a:lnTo>
                    <a:lnTo>
                      <a:pt x="1584326" y="2805112"/>
                    </a:lnTo>
                    <a:lnTo>
                      <a:pt x="1579563" y="2852737"/>
                    </a:lnTo>
                    <a:lnTo>
                      <a:pt x="1571626" y="2903537"/>
                    </a:lnTo>
                    <a:lnTo>
                      <a:pt x="1563688" y="2954337"/>
                    </a:lnTo>
                    <a:lnTo>
                      <a:pt x="1550988" y="3003550"/>
                    </a:lnTo>
                    <a:lnTo>
                      <a:pt x="1538288" y="3051175"/>
                    </a:lnTo>
                    <a:lnTo>
                      <a:pt x="1524001" y="3101975"/>
                    </a:lnTo>
                    <a:lnTo>
                      <a:pt x="1503363" y="3152775"/>
                    </a:lnTo>
                    <a:lnTo>
                      <a:pt x="1482726" y="3200400"/>
                    </a:lnTo>
                    <a:lnTo>
                      <a:pt x="1460501" y="3246437"/>
                    </a:lnTo>
                    <a:lnTo>
                      <a:pt x="1433513" y="3290887"/>
                    </a:lnTo>
                    <a:lnTo>
                      <a:pt x="1401763" y="3336925"/>
                    </a:lnTo>
                    <a:lnTo>
                      <a:pt x="1366838" y="3376612"/>
                    </a:lnTo>
                    <a:lnTo>
                      <a:pt x="1328738" y="3417887"/>
                    </a:lnTo>
                    <a:lnTo>
                      <a:pt x="1289050" y="3455987"/>
                    </a:lnTo>
                    <a:lnTo>
                      <a:pt x="1243013" y="3490912"/>
                    </a:lnTo>
                    <a:lnTo>
                      <a:pt x="1195388" y="3521075"/>
                    </a:lnTo>
                    <a:lnTo>
                      <a:pt x="1139825" y="3551237"/>
                    </a:lnTo>
                    <a:lnTo>
                      <a:pt x="1082675" y="3573462"/>
                    </a:lnTo>
                    <a:lnTo>
                      <a:pt x="1022350" y="3597275"/>
                    </a:lnTo>
                    <a:lnTo>
                      <a:pt x="954088" y="3614737"/>
                    </a:lnTo>
                    <a:lnTo>
                      <a:pt x="885825" y="3624262"/>
                    </a:lnTo>
                    <a:lnTo>
                      <a:pt x="819150" y="3632200"/>
                    </a:lnTo>
                    <a:lnTo>
                      <a:pt x="757238" y="3632200"/>
                    </a:lnTo>
                    <a:lnTo>
                      <a:pt x="696913" y="3629025"/>
                    </a:lnTo>
                    <a:lnTo>
                      <a:pt x="638175" y="3619500"/>
                    </a:lnTo>
                    <a:lnTo>
                      <a:pt x="582613" y="3603625"/>
                    </a:lnTo>
                    <a:lnTo>
                      <a:pt x="530225" y="3586162"/>
                    </a:lnTo>
                    <a:lnTo>
                      <a:pt x="481013" y="3563937"/>
                    </a:lnTo>
                    <a:lnTo>
                      <a:pt x="433388" y="3538537"/>
                    </a:lnTo>
                    <a:lnTo>
                      <a:pt x="388938" y="3508375"/>
                    </a:lnTo>
                    <a:lnTo>
                      <a:pt x="347663" y="3475037"/>
                    </a:lnTo>
                    <a:lnTo>
                      <a:pt x="307975" y="3440112"/>
                    </a:lnTo>
                    <a:lnTo>
                      <a:pt x="269875" y="3402012"/>
                    </a:lnTo>
                    <a:lnTo>
                      <a:pt x="234950" y="3359150"/>
                    </a:lnTo>
                    <a:lnTo>
                      <a:pt x="204788" y="3316287"/>
                    </a:lnTo>
                    <a:lnTo>
                      <a:pt x="174625" y="3271837"/>
                    </a:lnTo>
                    <a:lnTo>
                      <a:pt x="146050" y="3225800"/>
                    </a:lnTo>
                    <a:lnTo>
                      <a:pt x="120650" y="3178175"/>
                    </a:lnTo>
                    <a:lnTo>
                      <a:pt x="98425" y="3127375"/>
                    </a:lnTo>
                    <a:lnTo>
                      <a:pt x="77788" y="3076575"/>
                    </a:lnTo>
                    <a:lnTo>
                      <a:pt x="60325" y="3027362"/>
                    </a:lnTo>
                    <a:lnTo>
                      <a:pt x="46038" y="2976562"/>
                    </a:lnTo>
                    <a:lnTo>
                      <a:pt x="33338" y="2925762"/>
                    </a:lnTo>
                    <a:lnTo>
                      <a:pt x="20638" y="2874962"/>
                    </a:lnTo>
                    <a:lnTo>
                      <a:pt x="12700" y="2824162"/>
                    </a:lnTo>
                    <a:lnTo>
                      <a:pt x="4763" y="2774950"/>
                    </a:lnTo>
                    <a:lnTo>
                      <a:pt x="3175" y="2727325"/>
                    </a:lnTo>
                    <a:lnTo>
                      <a:pt x="0" y="2678113"/>
                    </a:lnTo>
                    <a:lnTo>
                      <a:pt x="0" y="2633662"/>
                    </a:lnTo>
                    <a:lnTo>
                      <a:pt x="3175" y="2590800"/>
                    </a:lnTo>
                    <a:lnTo>
                      <a:pt x="7938" y="2547937"/>
                    </a:lnTo>
                    <a:lnTo>
                      <a:pt x="12700" y="2509837"/>
                    </a:lnTo>
                    <a:lnTo>
                      <a:pt x="17463" y="2471737"/>
                    </a:lnTo>
                    <a:lnTo>
                      <a:pt x="25400" y="2428875"/>
                    </a:lnTo>
                    <a:lnTo>
                      <a:pt x="38100" y="2370137"/>
                    </a:lnTo>
                    <a:lnTo>
                      <a:pt x="52388" y="2305050"/>
                    </a:lnTo>
                    <a:lnTo>
                      <a:pt x="73025" y="2230437"/>
                    </a:lnTo>
                    <a:lnTo>
                      <a:pt x="101600" y="2149475"/>
                    </a:lnTo>
                    <a:lnTo>
                      <a:pt x="133350" y="2065337"/>
                    </a:lnTo>
                    <a:lnTo>
                      <a:pt x="150813" y="2025650"/>
                    </a:lnTo>
                    <a:lnTo>
                      <a:pt x="174625" y="1982787"/>
                    </a:lnTo>
                    <a:lnTo>
                      <a:pt x="196850" y="1939925"/>
                    </a:lnTo>
                    <a:lnTo>
                      <a:pt x="222250" y="1898650"/>
                    </a:lnTo>
                    <a:lnTo>
                      <a:pt x="247650" y="1858962"/>
                    </a:lnTo>
                    <a:lnTo>
                      <a:pt x="277813" y="1820862"/>
                    </a:lnTo>
                    <a:lnTo>
                      <a:pt x="307975" y="1785938"/>
                    </a:lnTo>
                    <a:lnTo>
                      <a:pt x="342900" y="1751013"/>
                    </a:lnTo>
                    <a:lnTo>
                      <a:pt x="377825" y="1717675"/>
                    </a:lnTo>
                    <a:lnTo>
                      <a:pt x="415925" y="1687512"/>
                    </a:lnTo>
                    <a:lnTo>
                      <a:pt x="458788" y="1662112"/>
                    </a:lnTo>
                    <a:lnTo>
                      <a:pt x="501650" y="1639888"/>
                    </a:lnTo>
                    <a:lnTo>
                      <a:pt x="549275" y="1619250"/>
                    </a:lnTo>
                    <a:lnTo>
                      <a:pt x="598488" y="1601788"/>
                    </a:lnTo>
                    <a:lnTo>
                      <a:pt x="650875" y="1592262"/>
                    </a:lnTo>
                    <a:lnTo>
                      <a:pt x="706438" y="1584325"/>
                    </a:lnTo>
                    <a:close/>
                    <a:moveTo>
                      <a:pt x="4300538" y="168275"/>
                    </a:moveTo>
                    <a:lnTo>
                      <a:pt x="4338638" y="168275"/>
                    </a:lnTo>
                    <a:lnTo>
                      <a:pt x="4376738" y="171450"/>
                    </a:lnTo>
                    <a:lnTo>
                      <a:pt x="4411663" y="176213"/>
                    </a:lnTo>
                    <a:lnTo>
                      <a:pt x="4449763" y="187325"/>
                    </a:lnTo>
                    <a:lnTo>
                      <a:pt x="4484688" y="200025"/>
                    </a:lnTo>
                    <a:lnTo>
                      <a:pt x="4519613" y="211138"/>
                    </a:lnTo>
                    <a:lnTo>
                      <a:pt x="4556126" y="230188"/>
                    </a:lnTo>
                    <a:lnTo>
                      <a:pt x="4591051" y="247650"/>
                    </a:lnTo>
                    <a:lnTo>
                      <a:pt x="4625976" y="269875"/>
                    </a:lnTo>
                    <a:lnTo>
                      <a:pt x="4659314" y="292100"/>
                    </a:lnTo>
                    <a:lnTo>
                      <a:pt x="4691064" y="315913"/>
                    </a:lnTo>
                    <a:lnTo>
                      <a:pt x="4724401" y="342900"/>
                    </a:lnTo>
                    <a:lnTo>
                      <a:pt x="4757739" y="371475"/>
                    </a:lnTo>
                    <a:lnTo>
                      <a:pt x="4787901" y="401638"/>
                    </a:lnTo>
                    <a:lnTo>
                      <a:pt x="4814889" y="431800"/>
                    </a:lnTo>
                    <a:lnTo>
                      <a:pt x="4845051" y="463550"/>
                    </a:lnTo>
                    <a:lnTo>
                      <a:pt x="4870451" y="496888"/>
                    </a:lnTo>
                    <a:lnTo>
                      <a:pt x="4899026" y="531813"/>
                    </a:lnTo>
                    <a:lnTo>
                      <a:pt x="4921251" y="566738"/>
                    </a:lnTo>
                    <a:lnTo>
                      <a:pt x="4946651" y="604838"/>
                    </a:lnTo>
                    <a:lnTo>
                      <a:pt x="4968876" y="642938"/>
                    </a:lnTo>
                    <a:lnTo>
                      <a:pt x="4989514" y="684212"/>
                    </a:lnTo>
                    <a:lnTo>
                      <a:pt x="5006976" y="723900"/>
                    </a:lnTo>
                    <a:lnTo>
                      <a:pt x="5024439" y="763587"/>
                    </a:lnTo>
                    <a:lnTo>
                      <a:pt x="5040314" y="804863"/>
                    </a:lnTo>
                    <a:lnTo>
                      <a:pt x="5054601" y="844550"/>
                    </a:lnTo>
                    <a:lnTo>
                      <a:pt x="5065714" y="887413"/>
                    </a:lnTo>
                    <a:lnTo>
                      <a:pt x="5075239" y="930275"/>
                    </a:lnTo>
                    <a:lnTo>
                      <a:pt x="5084764" y="973138"/>
                    </a:lnTo>
                    <a:lnTo>
                      <a:pt x="5089526" y="1016000"/>
                    </a:lnTo>
                    <a:lnTo>
                      <a:pt x="5092701" y="1058862"/>
                    </a:lnTo>
                    <a:lnTo>
                      <a:pt x="5095876" y="1100138"/>
                    </a:lnTo>
                    <a:lnTo>
                      <a:pt x="5095876" y="1143000"/>
                    </a:lnTo>
                    <a:lnTo>
                      <a:pt x="5092701" y="1185862"/>
                    </a:lnTo>
                    <a:lnTo>
                      <a:pt x="5084764" y="1228725"/>
                    </a:lnTo>
                    <a:lnTo>
                      <a:pt x="5070476" y="1311275"/>
                    </a:lnTo>
                    <a:lnTo>
                      <a:pt x="5046664" y="1400175"/>
                    </a:lnTo>
                    <a:lnTo>
                      <a:pt x="5016501" y="1487488"/>
                    </a:lnTo>
                    <a:lnTo>
                      <a:pt x="4999039" y="1530350"/>
                    </a:lnTo>
                    <a:lnTo>
                      <a:pt x="4981576" y="1576388"/>
                    </a:lnTo>
                    <a:lnTo>
                      <a:pt x="4960939" y="1619250"/>
                    </a:lnTo>
                    <a:lnTo>
                      <a:pt x="4938714" y="1662113"/>
                    </a:lnTo>
                    <a:lnTo>
                      <a:pt x="4916489" y="1704975"/>
                    </a:lnTo>
                    <a:lnTo>
                      <a:pt x="4891089" y="1744662"/>
                    </a:lnTo>
                    <a:lnTo>
                      <a:pt x="4865689" y="1785938"/>
                    </a:lnTo>
                    <a:lnTo>
                      <a:pt x="4838701" y="1825625"/>
                    </a:lnTo>
                    <a:lnTo>
                      <a:pt x="4810126" y="1863725"/>
                    </a:lnTo>
                    <a:lnTo>
                      <a:pt x="4779964" y="1901825"/>
                    </a:lnTo>
                    <a:lnTo>
                      <a:pt x="4746626" y="1936750"/>
                    </a:lnTo>
                    <a:lnTo>
                      <a:pt x="4714876" y="1970087"/>
                    </a:lnTo>
                    <a:lnTo>
                      <a:pt x="4678364" y="2003425"/>
                    </a:lnTo>
                    <a:lnTo>
                      <a:pt x="4643439" y="2033587"/>
                    </a:lnTo>
                    <a:lnTo>
                      <a:pt x="4605339" y="2060575"/>
                    </a:lnTo>
                    <a:lnTo>
                      <a:pt x="4568826" y="2085975"/>
                    </a:lnTo>
                    <a:lnTo>
                      <a:pt x="4527551" y="2111375"/>
                    </a:lnTo>
                    <a:lnTo>
                      <a:pt x="4484688" y="2132012"/>
                    </a:lnTo>
                    <a:lnTo>
                      <a:pt x="4445001" y="2149475"/>
                    </a:lnTo>
                    <a:lnTo>
                      <a:pt x="4398963" y="2163763"/>
                    </a:lnTo>
                    <a:lnTo>
                      <a:pt x="4354513" y="2176463"/>
                    </a:lnTo>
                    <a:lnTo>
                      <a:pt x="4308476" y="2187575"/>
                    </a:lnTo>
                    <a:lnTo>
                      <a:pt x="4260851" y="2192337"/>
                    </a:lnTo>
                    <a:lnTo>
                      <a:pt x="4213226" y="2193925"/>
                    </a:lnTo>
                    <a:lnTo>
                      <a:pt x="4162426" y="2193925"/>
                    </a:lnTo>
                    <a:lnTo>
                      <a:pt x="4111626" y="2189162"/>
                    </a:lnTo>
                    <a:lnTo>
                      <a:pt x="4060826" y="2181225"/>
                    </a:lnTo>
                    <a:lnTo>
                      <a:pt x="4013201" y="2171700"/>
                    </a:lnTo>
                    <a:lnTo>
                      <a:pt x="3967163" y="2159000"/>
                    </a:lnTo>
                    <a:lnTo>
                      <a:pt x="3924301" y="2143125"/>
                    </a:lnTo>
                    <a:lnTo>
                      <a:pt x="3884613" y="2125663"/>
                    </a:lnTo>
                    <a:lnTo>
                      <a:pt x="3844926" y="2106613"/>
                    </a:lnTo>
                    <a:lnTo>
                      <a:pt x="3808413" y="2085975"/>
                    </a:lnTo>
                    <a:lnTo>
                      <a:pt x="3776663" y="2063751"/>
                    </a:lnTo>
                    <a:lnTo>
                      <a:pt x="3743326" y="2038350"/>
                    </a:lnTo>
                    <a:lnTo>
                      <a:pt x="3713163" y="2009775"/>
                    </a:lnTo>
                    <a:lnTo>
                      <a:pt x="3684588" y="1982788"/>
                    </a:lnTo>
                    <a:lnTo>
                      <a:pt x="3660776" y="1952626"/>
                    </a:lnTo>
                    <a:lnTo>
                      <a:pt x="3635376" y="1919288"/>
                    </a:lnTo>
                    <a:lnTo>
                      <a:pt x="3611563" y="1885950"/>
                    </a:lnTo>
                    <a:lnTo>
                      <a:pt x="3592513" y="1851025"/>
                    </a:lnTo>
                    <a:lnTo>
                      <a:pt x="3575051" y="1816100"/>
                    </a:lnTo>
                    <a:lnTo>
                      <a:pt x="3559176" y="1778000"/>
                    </a:lnTo>
                    <a:lnTo>
                      <a:pt x="3543301" y="1739900"/>
                    </a:lnTo>
                    <a:lnTo>
                      <a:pt x="3529013" y="1700213"/>
                    </a:lnTo>
                    <a:lnTo>
                      <a:pt x="3519488" y="1658938"/>
                    </a:lnTo>
                    <a:lnTo>
                      <a:pt x="3508376" y="1616075"/>
                    </a:lnTo>
                    <a:lnTo>
                      <a:pt x="3500438" y="1576388"/>
                    </a:lnTo>
                    <a:lnTo>
                      <a:pt x="3494088" y="1533525"/>
                    </a:lnTo>
                    <a:lnTo>
                      <a:pt x="3489326" y="1487488"/>
                    </a:lnTo>
                    <a:lnTo>
                      <a:pt x="3481388" y="1400175"/>
                    </a:lnTo>
                    <a:lnTo>
                      <a:pt x="3478213" y="1306513"/>
                    </a:lnTo>
                    <a:lnTo>
                      <a:pt x="3482976" y="1216025"/>
                    </a:lnTo>
                    <a:lnTo>
                      <a:pt x="3490913" y="1119188"/>
                    </a:lnTo>
                    <a:lnTo>
                      <a:pt x="3495676" y="1082675"/>
                    </a:lnTo>
                    <a:lnTo>
                      <a:pt x="3503613" y="1041400"/>
                    </a:lnTo>
                    <a:lnTo>
                      <a:pt x="3513138" y="1001712"/>
                    </a:lnTo>
                    <a:lnTo>
                      <a:pt x="3525838" y="958850"/>
                    </a:lnTo>
                    <a:lnTo>
                      <a:pt x="3541713" y="917576"/>
                    </a:lnTo>
                    <a:lnTo>
                      <a:pt x="3559176" y="874712"/>
                    </a:lnTo>
                    <a:lnTo>
                      <a:pt x="3576638" y="831850"/>
                    </a:lnTo>
                    <a:lnTo>
                      <a:pt x="3597276" y="788988"/>
                    </a:lnTo>
                    <a:lnTo>
                      <a:pt x="3619501" y="746125"/>
                    </a:lnTo>
                    <a:lnTo>
                      <a:pt x="3644901" y="703263"/>
                    </a:lnTo>
                    <a:lnTo>
                      <a:pt x="3670301" y="660400"/>
                    </a:lnTo>
                    <a:lnTo>
                      <a:pt x="3697288" y="620713"/>
                    </a:lnTo>
                    <a:lnTo>
                      <a:pt x="3727451" y="577850"/>
                    </a:lnTo>
                    <a:lnTo>
                      <a:pt x="3759201" y="539750"/>
                    </a:lnTo>
                    <a:lnTo>
                      <a:pt x="3789363" y="500063"/>
                    </a:lnTo>
                    <a:lnTo>
                      <a:pt x="3821113" y="461963"/>
                    </a:lnTo>
                    <a:lnTo>
                      <a:pt x="3854451" y="427038"/>
                    </a:lnTo>
                    <a:lnTo>
                      <a:pt x="3889376" y="390525"/>
                    </a:lnTo>
                    <a:lnTo>
                      <a:pt x="3924301" y="360363"/>
                    </a:lnTo>
                    <a:lnTo>
                      <a:pt x="3960813" y="328613"/>
                    </a:lnTo>
                    <a:lnTo>
                      <a:pt x="3997326" y="300038"/>
                    </a:lnTo>
                    <a:lnTo>
                      <a:pt x="4035426" y="274638"/>
                    </a:lnTo>
                    <a:lnTo>
                      <a:pt x="4071938" y="249238"/>
                    </a:lnTo>
                    <a:lnTo>
                      <a:pt x="4108451" y="230188"/>
                    </a:lnTo>
                    <a:lnTo>
                      <a:pt x="4149726" y="211138"/>
                    </a:lnTo>
                    <a:lnTo>
                      <a:pt x="4187826" y="196850"/>
                    </a:lnTo>
                    <a:lnTo>
                      <a:pt x="4224338" y="184150"/>
                    </a:lnTo>
                    <a:lnTo>
                      <a:pt x="4262438" y="176213"/>
                    </a:lnTo>
                    <a:close/>
                    <a:moveTo>
                      <a:pt x="2298701" y="0"/>
                    </a:moveTo>
                    <a:lnTo>
                      <a:pt x="2335213" y="0"/>
                    </a:lnTo>
                    <a:lnTo>
                      <a:pt x="2376489" y="0"/>
                    </a:lnTo>
                    <a:lnTo>
                      <a:pt x="2414589" y="4762"/>
                    </a:lnTo>
                    <a:lnTo>
                      <a:pt x="2451101" y="9525"/>
                    </a:lnTo>
                    <a:lnTo>
                      <a:pt x="2487614" y="20637"/>
                    </a:lnTo>
                    <a:lnTo>
                      <a:pt x="2522539" y="33338"/>
                    </a:lnTo>
                    <a:lnTo>
                      <a:pt x="2557464" y="46038"/>
                    </a:lnTo>
                    <a:lnTo>
                      <a:pt x="2592389" y="63500"/>
                    </a:lnTo>
                    <a:lnTo>
                      <a:pt x="2628901" y="82550"/>
                    </a:lnTo>
                    <a:lnTo>
                      <a:pt x="2660651" y="103188"/>
                    </a:lnTo>
                    <a:lnTo>
                      <a:pt x="2690814" y="125413"/>
                    </a:lnTo>
                    <a:lnTo>
                      <a:pt x="2724151" y="150812"/>
                    </a:lnTo>
                    <a:lnTo>
                      <a:pt x="2754314" y="179388"/>
                    </a:lnTo>
                    <a:lnTo>
                      <a:pt x="2782889" y="209550"/>
                    </a:lnTo>
                    <a:lnTo>
                      <a:pt x="2809876" y="239713"/>
                    </a:lnTo>
                    <a:lnTo>
                      <a:pt x="2838451" y="274638"/>
                    </a:lnTo>
                    <a:lnTo>
                      <a:pt x="2862264" y="309563"/>
                    </a:lnTo>
                    <a:lnTo>
                      <a:pt x="2887664" y="346075"/>
                    </a:lnTo>
                    <a:lnTo>
                      <a:pt x="2911476" y="384175"/>
                    </a:lnTo>
                    <a:lnTo>
                      <a:pt x="2933701" y="423863"/>
                    </a:lnTo>
                    <a:lnTo>
                      <a:pt x="2954339" y="466725"/>
                    </a:lnTo>
                    <a:lnTo>
                      <a:pt x="2973389" y="509588"/>
                    </a:lnTo>
                    <a:lnTo>
                      <a:pt x="2990851" y="552450"/>
                    </a:lnTo>
                    <a:lnTo>
                      <a:pt x="3009901" y="598488"/>
                    </a:lnTo>
                    <a:lnTo>
                      <a:pt x="3024189" y="646113"/>
                    </a:lnTo>
                    <a:lnTo>
                      <a:pt x="3036889" y="693738"/>
                    </a:lnTo>
                    <a:lnTo>
                      <a:pt x="3049589" y="744538"/>
                    </a:lnTo>
                    <a:lnTo>
                      <a:pt x="3057526" y="793750"/>
                    </a:lnTo>
                    <a:lnTo>
                      <a:pt x="3067051" y="844550"/>
                    </a:lnTo>
                    <a:lnTo>
                      <a:pt x="3071814" y="898525"/>
                    </a:lnTo>
                    <a:lnTo>
                      <a:pt x="3078164" y="950913"/>
                    </a:lnTo>
                    <a:lnTo>
                      <a:pt x="3079751" y="1003300"/>
                    </a:lnTo>
                    <a:lnTo>
                      <a:pt x="3082926" y="1058863"/>
                    </a:lnTo>
                    <a:lnTo>
                      <a:pt x="3079751" y="1112838"/>
                    </a:lnTo>
                    <a:lnTo>
                      <a:pt x="3078164" y="1168400"/>
                    </a:lnTo>
                    <a:lnTo>
                      <a:pt x="3071814" y="1220788"/>
                    </a:lnTo>
                    <a:lnTo>
                      <a:pt x="3067051" y="1271588"/>
                    </a:lnTo>
                    <a:lnTo>
                      <a:pt x="3057526" y="1323976"/>
                    </a:lnTo>
                    <a:lnTo>
                      <a:pt x="3049589" y="1374776"/>
                    </a:lnTo>
                    <a:lnTo>
                      <a:pt x="3036889" y="1422400"/>
                    </a:lnTo>
                    <a:lnTo>
                      <a:pt x="3024189" y="1470026"/>
                    </a:lnTo>
                    <a:lnTo>
                      <a:pt x="3009901" y="1517650"/>
                    </a:lnTo>
                    <a:lnTo>
                      <a:pt x="2990851" y="1563688"/>
                    </a:lnTo>
                    <a:lnTo>
                      <a:pt x="2973389" y="1609725"/>
                    </a:lnTo>
                    <a:lnTo>
                      <a:pt x="2954339" y="1652588"/>
                    </a:lnTo>
                    <a:lnTo>
                      <a:pt x="2933701" y="1692276"/>
                    </a:lnTo>
                    <a:lnTo>
                      <a:pt x="2911476" y="1733551"/>
                    </a:lnTo>
                    <a:lnTo>
                      <a:pt x="2887664" y="1770063"/>
                    </a:lnTo>
                    <a:lnTo>
                      <a:pt x="2862264" y="1808163"/>
                    </a:lnTo>
                    <a:lnTo>
                      <a:pt x="2838451" y="1843088"/>
                    </a:lnTo>
                    <a:lnTo>
                      <a:pt x="2809876" y="1876426"/>
                    </a:lnTo>
                    <a:lnTo>
                      <a:pt x="2782889" y="1909763"/>
                    </a:lnTo>
                    <a:lnTo>
                      <a:pt x="2754314" y="1936751"/>
                    </a:lnTo>
                    <a:lnTo>
                      <a:pt x="2724151" y="1965326"/>
                    </a:lnTo>
                    <a:lnTo>
                      <a:pt x="2690814" y="1990726"/>
                    </a:lnTo>
                    <a:lnTo>
                      <a:pt x="2660651" y="2014538"/>
                    </a:lnTo>
                    <a:lnTo>
                      <a:pt x="2628901" y="2035175"/>
                    </a:lnTo>
                    <a:lnTo>
                      <a:pt x="2592389" y="2055813"/>
                    </a:lnTo>
                    <a:lnTo>
                      <a:pt x="2557464" y="2070101"/>
                    </a:lnTo>
                    <a:lnTo>
                      <a:pt x="2522539" y="2085975"/>
                    </a:lnTo>
                    <a:lnTo>
                      <a:pt x="2487614" y="2095500"/>
                    </a:lnTo>
                    <a:lnTo>
                      <a:pt x="2451101" y="2106613"/>
                    </a:lnTo>
                    <a:lnTo>
                      <a:pt x="2414589" y="2112963"/>
                    </a:lnTo>
                    <a:lnTo>
                      <a:pt x="2376489" y="2116138"/>
                    </a:lnTo>
                    <a:lnTo>
                      <a:pt x="2335213" y="2119313"/>
                    </a:lnTo>
                    <a:lnTo>
                      <a:pt x="2298701" y="2116138"/>
                    </a:lnTo>
                    <a:lnTo>
                      <a:pt x="2260601" y="2112963"/>
                    </a:lnTo>
                    <a:lnTo>
                      <a:pt x="2224088" y="2106613"/>
                    </a:lnTo>
                    <a:lnTo>
                      <a:pt x="2187576" y="2095500"/>
                    </a:lnTo>
                    <a:lnTo>
                      <a:pt x="2151063" y="2085975"/>
                    </a:lnTo>
                    <a:lnTo>
                      <a:pt x="2116138" y="2070101"/>
                    </a:lnTo>
                    <a:lnTo>
                      <a:pt x="2081213" y="2055813"/>
                    </a:lnTo>
                    <a:lnTo>
                      <a:pt x="2047876" y="2035175"/>
                    </a:lnTo>
                    <a:lnTo>
                      <a:pt x="2012951" y="2014538"/>
                    </a:lnTo>
                    <a:lnTo>
                      <a:pt x="1982788" y="1990726"/>
                    </a:lnTo>
                    <a:lnTo>
                      <a:pt x="1949451" y="1965326"/>
                    </a:lnTo>
                    <a:lnTo>
                      <a:pt x="1919288" y="1936751"/>
                    </a:lnTo>
                    <a:lnTo>
                      <a:pt x="1892301" y="1909763"/>
                    </a:lnTo>
                    <a:lnTo>
                      <a:pt x="1863726" y="1876426"/>
                    </a:lnTo>
                    <a:lnTo>
                      <a:pt x="1836738" y="1843088"/>
                    </a:lnTo>
                    <a:lnTo>
                      <a:pt x="1811338" y="1808163"/>
                    </a:lnTo>
                    <a:lnTo>
                      <a:pt x="1785938" y="1770063"/>
                    </a:lnTo>
                    <a:lnTo>
                      <a:pt x="1763713" y="1733551"/>
                    </a:lnTo>
                    <a:lnTo>
                      <a:pt x="1739901" y="1692276"/>
                    </a:lnTo>
                    <a:lnTo>
                      <a:pt x="1720851" y="1652588"/>
                    </a:lnTo>
                    <a:lnTo>
                      <a:pt x="1700213" y="1609725"/>
                    </a:lnTo>
                    <a:lnTo>
                      <a:pt x="1682751" y="1563688"/>
                    </a:lnTo>
                    <a:lnTo>
                      <a:pt x="1665288" y="1517650"/>
                    </a:lnTo>
                    <a:lnTo>
                      <a:pt x="1649413" y="1470026"/>
                    </a:lnTo>
                    <a:lnTo>
                      <a:pt x="1636713" y="1422400"/>
                    </a:lnTo>
                    <a:lnTo>
                      <a:pt x="1624013" y="1374776"/>
                    </a:lnTo>
                    <a:lnTo>
                      <a:pt x="1614488" y="1323976"/>
                    </a:lnTo>
                    <a:lnTo>
                      <a:pt x="1606551" y="1271588"/>
                    </a:lnTo>
                    <a:lnTo>
                      <a:pt x="1601788" y="1220788"/>
                    </a:lnTo>
                    <a:lnTo>
                      <a:pt x="1597026" y="1168400"/>
                    </a:lnTo>
                    <a:lnTo>
                      <a:pt x="1592263" y="1112838"/>
                    </a:lnTo>
                    <a:lnTo>
                      <a:pt x="1592263" y="1058863"/>
                    </a:lnTo>
                    <a:lnTo>
                      <a:pt x="1592263" y="1003300"/>
                    </a:lnTo>
                    <a:lnTo>
                      <a:pt x="1597026" y="950913"/>
                    </a:lnTo>
                    <a:lnTo>
                      <a:pt x="1601788" y="898525"/>
                    </a:lnTo>
                    <a:lnTo>
                      <a:pt x="1606551" y="844550"/>
                    </a:lnTo>
                    <a:lnTo>
                      <a:pt x="1614488" y="793750"/>
                    </a:lnTo>
                    <a:lnTo>
                      <a:pt x="1624013" y="744538"/>
                    </a:lnTo>
                    <a:lnTo>
                      <a:pt x="1636713" y="693738"/>
                    </a:lnTo>
                    <a:lnTo>
                      <a:pt x="1649413" y="646113"/>
                    </a:lnTo>
                    <a:lnTo>
                      <a:pt x="1665288" y="598488"/>
                    </a:lnTo>
                    <a:lnTo>
                      <a:pt x="1682751" y="552450"/>
                    </a:lnTo>
                    <a:lnTo>
                      <a:pt x="1700213" y="509588"/>
                    </a:lnTo>
                    <a:lnTo>
                      <a:pt x="1720851" y="466725"/>
                    </a:lnTo>
                    <a:lnTo>
                      <a:pt x="1739901" y="423863"/>
                    </a:lnTo>
                    <a:lnTo>
                      <a:pt x="1763713" y="384175"/>
                    </a:lnTo>
                    <a:lnTo>
                      <a:pt x="1785938" y="346075"/>
                    </a:lnTo>
                    <a:lnTo>
                      <a:pt x="1811338" y="309563"/>
                    </a:lnTo>
                    <a:lnTo>
                      <a:pt x="1836738" y="274638"/>
                    </a:lnTo>
                    <a:lnTo>
                      <a:pt x="1863726" y="239713"/>
                    </a:lnTo>
                    <a:lnTo>
                      <a:pt x="1892301" y="209550"/>
                    </a:lnTo>
                    <a:lnTo>
                      <a:pt x="1919288" y="179388"/>
                    </a:lnTo>
                    <a:lnTo>
                      <a:pt x="1949451" y="150812"/>
                    </a:lnTo>
                    <a:lnTo>
                      <a:pt x="1982788" y="125413"/>
                    </a:lnTo>
                    <a:lnTo>
                      <a:pt x="2012951" y="103188"/>
                    </a:lnTo>
                    <a:lnTo>
                      <a:pt x="2047876" y="82550"/>
                    </a:lnTo>
                    <a:lnTo>
                      <a:pt x="2081213" y="63500"/>
                    </a:lnTo>
                    <a:lnTo>
                      <a:pt x="2116138" y="46038"/>
                    </a:lnTo>
                    <a:lnTo>
                      <a:pt x="2151063" y="33338"/>
                    </a:lnTo>
                    <a:lnTo>
                      <a:pt x="2187576" y="20637"/>
                    </a:lnTo>
                    <a:lnTo>
                      <a:pt x="2224088" y="9525"/>
                    </a:lnTo>
                    <a:lnTo>
                      <a:pt x="2260601" y="476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grpSp>
      </p:grpSp>
      <p:grpSp>
        <p:nvGrpSpPr>
          <p:cNvPr id="10" name="组合 9"/>
          <p:cNvGrpSpPr/>
          <p:nvPr/>
        </p:nvGrpSpPr>
        <p:grpSpPr>
          <a:xfrm>
            <a:off x="3865218" y="1930399"/>
            <a:ext cx="1835761" cy="3583902"/>
            <a:chOff x="4033450" y="2133599"/>
            <a:chExt cx="1836000" cy="3583902"/>
          </a:xfrm>
        </p:grpSpPr>
        <p:sp>
          <p:nvSpPr>
            <p:cNvPr id="49" name="矩形 48"/>
            <p:cNvSpPr/>
            <p:nvPr/>
          </p:nvSpPr>
          <p:spPr>
            <a:xfrm>
              <a:off x="4033450" y="2133599"/>
              <a:ext cx="1836000" cy="2304000"/>
            </a:xfrm>
            <a:prstGeom prst="rect">
              <a:avLst/>
            </a:prstGeom>
            <a:blipFill dpi="0" rotWithShape="1">
              <a:blip r:embed="rId5" cstate="print">
                <a:extLst>
                  <a:ext uri="{28A0092B-C50C-407E-A947-70E740481C1C}">
                    <a14:useLocalDpi xmlns:a14="http://schemas.microsoft.com/office/drawing/2010/main" val="0"/>
                  </a:ext>
                </a:extLst>
              </a:blip>
              <a:srcRect/>
              <a:stretch>
                <a:fillRect l="-14000" r="-14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4240106" y="4564682"/>
              <a:ext cx="1422690" cy="738664"/>
            </a:xfrm>
            <a:prstGeom prst="rect">
              <a:avLst/>
            </a:prstGeom>
          </p:spPr>
          <p:txBody>
            <a:bodyPr wrap="none">
              <a:spAutoFit/>
            </a:bodyPr>
            <a:lstStyle/>
            <a:p>
              <a:pPr algn="ctr">
                <a:lnSpc>
                  <a:spcPct val="150000"/>
                </a:lnSpc>
              </a:pPr>
              <a:r>
                <a:rPr lang="en-US" altLang="zh-CN" sz="1600" dirty="0">
                  <a:solidFill>
                    <a:schemeClr val="accent1"/>
                  </a:solidFill>
                  <a:latin typeface="+mj-ea"/>
                </a:rPr>
                <a:t>Isabel Rivera</a:t>
              </a:r>
            </a:p>
            <a:p>
              <a:pPr algn="ctr">
                <a:lnSpc>
                  <a:spcPct val="150000"/>
                </a:lnSpc>
              </a:pPr>
              <a:r>
                <a:rPr lang="en-US" altLang="zh-CN" sz="1200" dirty="0">
                  <a:solidFill>
                    <a:schemeClr val="accent2"/>
                  </a:solidFill>
                  <a:latin typeface="+mn-ea"/>
                </a:rPr>
                <a:t>Sales Manager</a:t>
              </a:r>
            </a:p>
          </p:txBody>
        </p:sp>
        <p:grpSp>
          <p:nvGrpSpPr>
            <p:cNvPr id="66" name="组合 65"/>
            <p:cNvGrpSpPr/>
            <p:nvPr/>
          </p:nvGrpSpPr>
          <p:grpSpPr>
            <a:xfrm>
              <a:off x="4286678" y="5496559"/>
              <a:ext cx="1329544" cy="220942"/>
              <a:chOff x="2210650" y="5496559"/>
              <a:chExt cx="1329544" cy="220942"/>
            </a:xfrm>
            <a:solidFill>
              <a:schemeClr val="accent3"/>
            </a:solidFill>
          </p:grpSpPr>
          <p:sp>
            <p:nvSpPr>
              <p:cNvPr id="67" name="任意多边形 66"/>
              <p:cNvSpPr/>
              <p:nvPr/>
            </p:nvSpPr>
            <p:spPr bwMode="auto">
              <a:xfrm>
                <a:off x="2953817" y="5504565"/>
                <a:ext cx="238638" cy="205062"/>
              </a:xfrm>
              <a:custGeom>
                <a:avLst/>
                <a:gdLst>
                  <a:gd name="connsiteX0" fmla="*/ 1131888 w 3463925"/>
                  <a:gd name="connsiteY0" fmla="*/ 2093913 h 2976563"/>
                  <a:gd name="connsiteX1" fmla="*/ 1109662 w 3463925"/>
                  <a:gd name="connsiteY1" fmla="*/ 2094703 h 2976563"/>
                  <a:gd name="connsiteX2" fmla="*/ 1089025 w 3463925"/>
                  <a:gd name="connsiteY2" fmla="*/ 2097863 h 2976563"/>
                  <a:gd name="connsiteX3" fmla="*/ 1070769 w 3463925"/>
                  <a:gd name="connsiteY3" fmla="*/ 2103394 h 2976563"/>
                  <a:gd name="connsiteX4" fmla="*/ 1052512 w 3463925"/>
                  <a:gd name="connsiteY4" fmla="*/ 2109714 h 2976563"/>
                  <a:gd name="connsiteX5" fmla="*/ 1035050 w 3463925"/>
                  <a:gd name="connsiteY5" fmla="*/ 2117614 h 2976563"/>
                  <a:gd name="connsiteX6" fmla="*/ 1018381 w 3463925"/>
                  <a:gd name="connsiteY6" fmla="*/ 2127885 h 2976563"/>
                  <a:gd name="connsiteX7" fmla="*/ 1003300 w 3463925"/>
                  <a:gd name="connsiteY7" fmla="*/ 2138155 h 2976563"/>
                  <a:gd name="connsiteX8" fmla="*/ 988219 w 3463925"/>
                  <a:gd name="connsiteY8" fmla="*/ 2150006 h 2976563"/>
                  <a:gd name="connsiteX9" fmla="*/ 976312 w 3463925"/>
                  <a:gd name="connsiteY9" fmla="*/ 2163437 h 2976563"/>
                  <a:gd name="connsiteX10" fmla="*/ 963612 w 3463925"/>
                  <a:gd name="connsiteY10" fmla="*/ 2177657 h 2976563"/>
                  <a:gd name="connsiteX11" fmla="*/ 954088 w 3463925"/>
                  <a:gd name="connsiteY11" fmla="*/ 2191878 h 2976563"/>
                  <a:gd name="connsiteX12" fmla="*/ 944562 w 3463925"/>
                  <a:gd name="connsiteY12" fmla="*/ 2207679 h 2976563"/>
                  <a:gd name="connsiteX13" fmla="*/ 937419 w 3463925"/>
                  <a:gd name="connsiteY13" fmla="*/ 2223480 h 2976563"/>
                  <a:gd name="connsiteX14" fmla="*/ 931069 w 3463925"/>
                  <a:gd name="connsiteY14" fmla="*/ 2240071 h 2976563"/>
                  <a:gd name="connsiteX15" fmla="*/ 927100 w 3463925"/>
                  <a:gd name="connsiteY15" fmla="*/ 2256662 h 2976563"/>
                  <a:gd name="connsiteX16" fmla="*/ 923925 w 3463925"/>
                  <a:gd name="connsiteY16" fmla="*/ 2273253 h 2976563"/>
                  <a:gd name="connsiteX17" fmla="*/ 923925 w 3463925"/>
                  <a:gd name="connsiteY17" fmla="*/ 2289843 h 2976563"/>
                  <a:gd name="connsiteX18" fmla="*/ 924719 w 3463925"/>
                  <a:gd name="connsiteY18" fmla="*/ 2306434 h 2976563"/>
                  <a:gd name="connsiteX19" fmla="*/ 927100 w 3463925"/>
                  <a:gd name="connsiteY19" fmla="*/ 2322235 h 2976563"/>
                  <a:gd name="connsiteX20" fmla="*/ 931862 w 3463925"/>
                  <a:gd name="connsiteY20" fmla="*/ 2338036 h 2976563"/>
                  <a:gd name="connsiteX21" fmla="*/ 938212 w 3463925"/>
                  <a:gd name="connsiteY21" fmla="*/ 2352257 h 2976563"/>
                  <a:gd name="connsiteX22" fmla="*/ 946944 w 3463925"/>
                  <a:gd name="connsiteY22" fmla="*/ 2365687 h 2976563"/>
                  <a:gd name="connsiteX23" fmla="*/ 956469 w 3463925"/>
                  <a:gd name="connsiteY23" fmla="*/ 2377538 h 2976563"/>
                  <a:gd name="connsiteX24" fmla="*/ 968375 w 3463925"/>
                  <a:gd name="connsiteY24" fmla="*/ 2388599 h 2976563"/>
                  <a:gd name="connsiteX25" fmla="*/ 980281 w 3463925"/>
                  <a:gd name="connsiteY25" fmla="*/ 2398079 h 2976563"/>
                  <a:gd name="connsiteX26" fmla="*/ 994569 w 3463925"/>
                  <a:gd name="connsiteY26" fmla="*/ 2407560 h 2976563"/>
                  <a:gd name="connsiteX27" fmla="*/ 1008856 w 3463925"/>
                  <a:gd name="connsiteY27" fmla="*/ 2414670 h 2976563"/>
                  <a:gd name="connsiteX28" fmla="*/ 1025525 w 3463925"/>
                  <a:gd name="connsiteY28" fmla="*/ 2421780 h 2976563"/>
                  <a:gd name="connsiteX29" fmla="*/ 1042988 w 3463925"/>
                  <a:gd name="connsiteY29" fmla="*/ 2425731 h 2976563"/>
                  <a:gd name="connsiteX30" fmla="*/ 1060450 w 3463925"/>
                  <a:gd name="connsiteY30" fmla="*/ 2429681 h 2976563"/>
                  <a:gd name="connsiteX31" fmla="*/ 1079500 w 3463925"/>
                  <a:gd name="connsiteY31" fmla="*/ 2430471 h 2976563"/>
                  <a:gd name="connsiteX32" fmla="*/ 1099344 w 3463925"/>
                  <a:gd name="connsiteY32" fmla="*/ 2432051 h 2976563"/>
                  <a:gd name="connsiteX33" fmla="*/ 1119188 w 3463925"/>
                  <a:gd name="connsiteY33" fmla="*/ 2429681 h 2976563"/>
                  <a:gd name="connsiteX34" fmla="*/ 1139031 w 3463925"/>
                  <a:gd name="connsiteY34" fmla="*/ 2426521 h 2976563"/>
                  <a:gd name="connsiteX35" fmla="*/ 1158875 w 3463925"/>
                  <a:gd name="connsiteY35" fmla="*/ 2421780 h 2976563"/>
                  <a:gd name="connsiteX36" fmla="*/ 1177131 w 3463925"/>
                  <a:gd name="connsiteY36" fmla="*/ 2415460 h 2976563"/>
                  <a:gd name="connsiteX37" fmla="*/ 1194594 w 3463925"/>
                  <a:gd name="connsiteY37" fmla="*/ 2408350 h 2976563"/>
                  <a:gd name="connsiteX38" fmla="*/ 1212056 w 3463925"/>
                  <a:gd name="connsiteY38" fmla="*/ 2398869 h 2976563"/>
                  <a:gd name="connsiteX39" fmla="*/ 1228725 w 3463925"/>
                  <a:gd name="connsiteY39" fmla="*/ 2390179 h 2976563"/>
                  <a:gd name="connsiteX40" fmla="*/ 1243806 w 3463925"/>
                  <a:gd name="connsiteY40" fmla="*/ 2379118 h 2976563"/>
                  <a:gd name="connsiteX41" fmla="*/ 1257300 w 3463925"/>
                  <a:gd name="connsiteY41" fmla="*/ 2366478 h 2976563"/>
                  <a:gd name="connsiteX42" fmla="*/ 1269206 w 3463925"/>
                  <a:gd name="connsiteY42" fmla="*/ 2353047 h 2976563"/>
                  <a:gd name="connsiteX43" fmla="*/ 1281112 w 3463925"/>
                  <a:gd name="connsiteY43" fmla="*/ 2339616 h 2976563"/>
                  <a:gd name="connsiteX44" fmla="*/ 1291431 w 3463925"/>
                  <a:gd name="connsiteY44" fmla="*/ 2324605 h 2976563"/>
                  <a:gd name="connsiteX45" fmla="*/ 1299369 w 3463925"/>
                  <a:gd name="connsiteY45" fmla="*/ 2309594 h 2976563"/>
                  <a:gd name="connsiteX46" fmla="*/ 1305719 w 3463925"/>
                  <a:gd name="connsiteY46" fmla="*/ 2293794 h 2976563"/>
                  <a:gd name="connsiteX47" fmla="*/ 1310481 w 3463925"/>
                  <a:gd name="connsiteY47" fmla="*/ 2277993 h 2976563"/>
                  <a:gd name="connsiteX48" fmla="*/ 1313656 w 3463925"/>
                  <a:gd name="connsiteY48" fmla="*/ 2261402 h 2976563"/>
                  <a:gd name="connsiteX49" fmla="*/ 1314450 w 3463925"/>
                  <a:gd name="connsiteY49" fmla="*/ 2244811 h 2976563"/>
                  <a:gd name="connsiteX50" fmla="*/ 1313656 w 3463925"/>
                  <a:gd name="connsiteY50" fmla="*/ 2227430 h 2976563"/>
                  <a:gd name="connsiteX51" fmla="*/ 1310481 w 3463925"/>
                  <a:gd name="connsiteY51" fmla="*/ 2212419 h 2976563"/>
                  <a:gd name="connsiteX52" fmla="*/ 1306512 w 3463925"/>
                  <a:gd name="connsiteY52" fmla="*/ 2195828 h 2976563"/>
                  <a:gd name="connsiteX53" fmla="*/ 1300162 w 3463925"/>
                  <a:gd name="connsiteY53" fmla="*/ 2181608 h 2976563"/>
                  <a:gd name="connsiteX54" fmla="*/ 1292225 w 3463925"/>
                  <a:gd name="connsiteY54" fmla="*/ 2167387 h 2976563"/>
                  <a:gd name="connsiteX55" fmla="*/ 1282700 w 3463925"/>
                  <a:gd name="connsiteY55" fmla="*/ 2153956 h 2976563"/>
                  <a:gd name="connsiteX56" fmla="*/ 1271588 w 3463925"/>
                  <a:gd name="connsiteY56" fmla="*/ 2142896 h 2976563"/>
                  <a:gd name="connsiteX57" fmla="*/ 1258094 w 3463925"/>
                  <a:gd name="connsiteY57" fmla="*/ 2131835 h 2976563"/>
                  <a:gd name="connsiteX58" fmla="*/ 1244600 w 3463925"/>
                  <a:gd name="connsiteY58" fmla="*/ 2121564 h 2976563"/>
                  <a:gd name="connsiteX59" fmla="*/ 1228725 w 3463925"/>
                  <a:gd name="connsiteY59" fmla="*/ 2113664 h 2976563"/>
                  <a:gd name="connsiteX60" fmla="*/ 1212056 w 3463925"/>
                  <a:gd name="connsiteY60" fmla="*/ 2106554 h 2976563"/>
                  <a:gd name="connsiteX61" fmla="*/ 1193800 w 3463925"/>
                  <a:gd name="connsiteY61" fmla="*/ 2101023 h 2976563"/>
                  <a:gd name="connsiteX62" fmla="*/ 1173956 w 3463925"/>
                  <a:gd name="connsiteY62" fmla="*/ 2097073 h 2976563"/>
                  <a:gd name="connsiteX63" fmla="*/ 1153319 w 3463925"/>
                  <a:gd name="connsiteY63" fmla="*/ 2093913 h 2976563"/>
                  <a:gd name="connsiteX64" fmla="*/ 1430769 w 3463925"/>
                  <a:gd name="connsiteY64" fmla="*/ 2000250 h 2976563"/>
                  <a:gd name="connsiteX65" fmla="*/ 1423588 w 3463925"/>
                  <a:gd name="connsiteY65" fmla="*/ 2001040 h 2976563"/>
                  <a:gd name="connsiteX66" fmla="*/ 1415609 w 3463925"/>
                  <a:gd name="connsiteY66" fmla="*/ 2002619 h 2976563"/>
                  <a:gd name="connsiteX67" fmla="*/ 1407630 w 3463925"/>
                  <a:gd name="connsiteY67" fmla="*/ 2005778 h 2976563"/>
                  <a:gd name="connsiteX68" fmla="*/ 1400449 w 3463925"/>
                  <a:gd name="connsiteY68" fmla="*/ 2008937 h 2976563"/>
                  <a:gd name="connsiteX69" fmla="*/ 1391672 w 3463925"/>
                  <a:gd name="connsiteY69" fmla="*/ 2014466 h 2976563"/>
                  <a:gd name="connsiteX70" fmla="*/ 1383693 w 3463925"/>
                  <a:gd name="connsiteY70" fmla="*/ 2019204 h 2976563"/>
                  <a:gd name="connsiteX71" fmla="*/ 1376512 w 3463925"/>
                  <a:gd name="connsiteY71" fmla="*/ 2024733 h 2976563"/>
                  <a:gd name="connsiteX72" fmla="*/ 1371724 w 3463925"/>
                  <a:gd name="connsiteY72" fmla="*/ 2030261 h 2976563"/>
                  <a:gd name="connsiteX73" fmla="*/ 1365341 w 3463925"/>
                  <a:gd name="connsiteY73" fmla="*/ 2036579 h 2976563"/>
                  <a:gd name="connsiteX74" fmla="*/ 1361351 w 3463925"/>
                  <a:gd name="connsiteY74" fmla="*/ 2043687 h 2976563"/>
                  <a:gd name="connsiteX75" fmla="*/ 1356564 w 3463925"/>
                  <a:gd name="connsiteY75" fmla="*/ 2050795 h 2976563"/>
                  <a:gd name="connsiteX76" fmla="*/ 1354170 w 3463925"/>
                  <a:gd name="connsiteY76" fmla="*/ 2057903 h 2976563"/>
                  <a:gd name="connsiteX77" fmla="*/ 1351777 w 3463925"/>
                  <a:gd name="connsiteY77" fmla="*/ 2065011 h 2976563"/>
                  <a:gd name="connsiteX78" fmla="*/ 1349383 w 3463925"/>
                  <a:gd name="connsiteY78" fmla="*/ 2072119 h 2976563"/>
                  <a:gd name="connsiteX79" fmla="*/ 1348585 w 3463925"/>
                  <a:gd name="connsiteY79" fmla="*/ 2080806 h 2976563"/>
                  <a:gd name="connsiteX80" fmla="*/ 1347787 w 3463925"/>
                  <a:gd name="connsiteY80" fmla="*/ 2087914 h 2976563"/>
                  <a:gd name="connsiteX81" fmla="*/ 1347787 w 3463925"/>
                  <a:gd name="connsiteY81" fmla="*/ 2095022 h 2976563"/>
                  <a:gd name="connsiteX82" fmla="*/ 1348585 w 3463925"/>
                  <a:gd name="connsiteY82" fmla="*/ 2102919 h 2976563"/>
                  <a:gd name="connsiteX83" fmla="*/ 1350979 w 3463925"/>
                  <a:gd name="connsiteY83" fmla="*/ 2110027 h 2976563"/>
                  <a:gd name="connsiteX84" fmla="*/ 1352574 w 3463925"/>
                  <a:gd name="connsiteY84" fmla="*/ 2116345 h 2976563"/>
                  <a:gd name="connsiteX85" fmla="*/ 1355766 w 3463925"/>
                  <a:gd name="connsiteY85" fmla="*/ 2123453 h 2976563"/>
                  <a:gd name="connsiteX86" fmla="*/ 1358958 w 3463925"/>
                  <a:gd name="connsiteY86" fmla="*/ 2129771 h 2976563"/>
                  <a:gd name="connsiteX87" fmla="*/ 1362947 w 3463925"/>
                  <a:gd name="connsiteY87" fmla="*/ 2135300 h 2976563"/>
                  <a:gd name="connsiteX88" fmla="*/ 1366937 w 3463925"/>
                  <a:gd name="connsiteY88" fmla="*/ 2140828 h 2976563"/>
                  <a:gd name="connsiteX89" fmla="*/ 1372522 w 3463925"/>
                  <a:gd name="connsiteY89" fmla="*/ 2144777 h 2976563"/>
                  <a:gd name="connsiteX90" fmla="*/ 1377310 w 3463925"/>
                  <a:gd name="connsiteY90" fmla="*/ 2148726 h 2976563"/>
                  <a:gd name="connsiteX91" fmla="*/ 1383693 w 3463925"/>
                  <a:gd name="connsiteY91" fmla="*/ 2151885 h 2976563"/>
                  <a:gd name="connsiteX92" fmla="*/ 1390076 w 3463925"/>
                  <a:gd name="connsiteY92" fmla="*/ 2154254 h 2976563"/>
                  <a:gd name="connsiteX93" fmla="*/ 1396459 w 3463925"/>
                  <a:gd name="connsiteY93" fmla="*/ 2155833 h 2976563"/>
                  <a:gd name="connsiteX94" fmla="*/ 1403640 w 3463925"/>
                  <a:gd name="connsiteY94" fmla="*/ 2157413 h 2976563"/>
                  <a:gd name="connsiteX95" fmla="*/ 1410822 w 3463925"/>
                  <a:gd name="connsiteY95" fmla="*/ 2157413 h 2976563"/>
                  <a:gd name="connsiteX96" fmla="*/ 1418003 w 3463925"/>
                  <a:gd name="connsiteY96" fmla="*/ 2155833 h 2976563"/>
                  <a:gd name="connsiteX97" fmla="*/ 1425184 w 3463925"/>
                  <a:gd name="connsiteY97" fmla="*/ 2155044 h 2976563"/>
                  <a:gd name="connsiteX98" fmla="*/ 1432365 w 3463925"/>
                  <a:gd name="connsiteY98" fmla="*/ 2152674 h 2976563"/>
                  <a:gd name="connsiteX99" fmla="*/ 1439546 w 3463925"/>
                  <a:gd name="connsiteY99" fmla="*/ 2151095 h 2976563"/>
                  <a:gd name="connsiteX100" fmla="*/ 1446727 w 3463925"/>
                  <a:gd name="connsiteY100" fmla="*/ 2147936 h 2976563"/>
                  <a:gd name="connsiteX101" fmla="*/ 1453908 w 3463925"/>
                  <a:gd name="connsiteY101" fmla="*/ 2143987 h 2976563"/>
                  <a:gd name="connsiteX102" fmla="*/ 1461090 w 3463925"/>
                  <a:gd name="connsiteY102" fmla="*/ 2138459 h 2976563"/>
                  <a:gd name="connsiteX103" fmla="*/ 1467473 w 3463925"/>
                  <a:gd name="connsiteY103" fmla="*/ 2133720 h 2976563"/>
                  <a:gd name="connsiteX104" fmla="*/ 1473058 w 3463925"/>
                  <a:gd name="connsiteY104" fmla="*/ 2127402 h 2976563"/>
                  <a:gd name="connsiteX105" fmla="*/ 1478644 w 3463925"/>
                  <a:gd name="connsiteY105" fmla="*/ 2121084 h 2976563"/>
                  <a:gd name="connsiteX106" fmla="*/ 1483431 w 3463925"/>
                  <a:gd name="connsiteY106" fmla="*/ 2113976 h 2976563"/>
                  <a:gd name="connsiteX107" fmla="*/ 1488218 w 3463925"/>
                  <a:gd name="connsiteY107" fmla="*/ 2106868 h 2976563"/>
                  <a:gd name="connsiteX108" fmla="*/ 1490612 w 3463925"/>
                  <a:gd name="connsiteY108" fmla="*/ 2099760 h 2976563"/>
                  <a:gd name="connsiteX109" fmla="*/ 1493804 w 3463925"/>
                  <a:gd name="connsiteY109" fmla="*/ 2092652 h 2976563"/>
                  <a:gd name="connsiteX110" fmla="*/ 1496995 w 3463925"/>
                  <a:gd name="connsiteY110" fmla="*/ 2085544 h 2976563"/>
                  <a:gd name="connsiteX111" fmla="*/ 1497793 w 3463925"/>
                  <a:gd name="connsiteY111" fmla="*/ 2078437 h 2976563"/>
                  <a:gd name="connsiteX112" fmla="*/ 1499389 w 3463925"/>
                  <a:gd name="connsiteY112" fmla="*/ 2070539 h 2976563"/>
                  <a:gd name="connsiteX113" fmla="*/ 1500187 w 3463925"/>
                  <a:gd name="connsiteY113" fmla="*/ 2063431 h 2976563"/>
                  <a:gd name="connsiteX114" fmla="*/ 1499389 w 3463925"/>
                  <a:gd name="connsiteY114" fmla="*/ 2056323 h 2976563"/>
                  <a:gd name="connsiteX115" fmla="*/ 1497793 w 3463925"/>
                  <a:gd name="connsiteY115" fmla="*/ 2049215 h 2976563"/>
                  <a:gd name="connsiteX116" fmla="*/ 1496995 w 3463925"/>
                  <a:gd name="connsiteY116" fmla="*/ 2042107 h 2976563"/>
                  <a:gd name="connsiteX117" fmla="*/ 1493804 w 3463925"/>
                  <a:gd name="connsiteY117" fmla="*/ 2035789 h 2976563"/>
                  <a:gd name="connsiteX118" fmla="*/ 1490612 w 3463925"/>
                  <a:gd name="connsiteY118" fmla="*/ 2028681 h 2976563"/>
                  <a:gd name="connsiteX119" fmla="*/ 1486623 w 3463925"/>
                  <a:gd name="connsiteY119" fmla="*/ 2023153 h 2976563"/>
                  <a:gd name="connsiteX120" fmla="*/ 1482633 w 3463925"/>
                  <a:gd name="connsiteY120" fmla="*/ 2018415 h 2976563"/>
                  <a:gd name="connsiteX121" fmla="*/ 1477846 w 3463925"/>
                  <a:gd name="connsiteY121" fmla="*/ 2012886 h 2976563"/>
                  <a:gd name="connsiteX122" fmla="*/ 1472260 w 3463925"/>
                  <a:gd name="connsiteY122" fmla="*/ 2008937 h 2976563"/>
                  <a:gd name="connsiteX123" fmla="*/ 1465877 w 3463925"/>
                  <a:gd name="connsiteY123" fmla="*/ 2005778 h 2976563"/>
                  <a:gd name="connsiteX124" fmla="*/ 1460292 w 3463925"/>
                  <a:gd name="connsiteY124" fmla="*/ 2004199 h 2976563"/>
                  <a:gd name="connsiteX125" fmla="*/ 1453111 w 3463925"/>
                  <a:gd name="connsiteY125" fmla="*/ 2001830 h 2976563"/>
                  <a:gd name="connsiteX126" fmla="*/ 1446727 w 3463925"/>
                  <a:gd name="connsiteY126" fmla="*/ 2000250 h 2976563"/>
                  <a:gd name="connsiteX127" fmla="*/ 1439546 w 3463925"/>
                  <a:gd name="connsiteY127" fmla="*/ 2000250 h 2976563"/>
                  <a:gd name="connsiteX128" fmla="*/ 1342170 w 3463925"/>
                  <a:gd name="connsiteY128" fmla="*/ 1662113 h 2976563"/>
                  <a:gd name="connsiteX129" fmla="*/ 1368326 w 3463925"/>
                  <a:gd name="connsiteY129" fmla="*/ 1662113 h 2976563"/>
                  <a:gd name="connsiteX130" fmla="*/ 1391311 w 3463925"/>
                  <a:gd name="connsiteY130" fmla="*/ 1662908 h 2976563"/>
                  <a:gd name="connsiteX131" fmla="*/ 1415090 w 3463925"/>
                  <a:gd name="connsiteY131" fmla="*/ 1663703 h 2976563"/>
                  <a:gd name="connsiteX132" fmla="*/ 1438075 w 3463925"/>
                  <a:gd name="connsiteY132" fmla="*/ 1666088 h 2976563"/>
                  <a:gd name="connsiteX133" fmla="*/ 1460268 w 3463925"/>
                  <a:gd name="connsiteY133" fmla="*/ 1669268 h 2976563"/>
                  <a:gd name="connsiteX134" fmla="*/ 1481668 w 3463925"/>
                  <a:gd name="connsiteY134" fmla="*/ 1673244 h 2976563"/>
                  <a:gd name="connsiteX135" fmla="*/ 1502276 w 3463925"/>
                  <a:gd name="connsiteY135" fmla="*/ 1678014 h 2976563"/>
                  <a:gd name="connsiteX136" fmla="*/ 1522884 w 3463925"/>
                  <a:gd name="connsiteY136" fmla="*/ 1683579 h 2976563"/>
                  <a:gd name="connsiteX137" fmla="*/ 1541907 w 3463925"/>
                  <a:gd name="connsiteY137" fmla="*/ 1688350 h 2976563"/>
                  <a:gd name="connsiteX138" fmla="*/ 1560929 w 3463925"/>
                  <a:gd name="connsiteY138" fmla="*/ 1695505 h 2976563"/>
                  <a:gd name="connsiteX139" fmla="*/ 1579159 w 3463925"/>
                  <a:gd name="connsiteY139" fmla="*/ 1702661 h 2976563"/>
                  <a:gd name="connsiteX140" fmla="*/ 1596596 w 3463925"/>
                  <a:gd name="connsiteY140" fmla="*/ 1709816 h 2976563"/>
                  <a:gd name="connsiteX141" fmla="*/ 1612449 w 3463925"/>
                  <a:gd name="connsiteY141" fmla="*/ 1718562 h 2976563"/>
                  <a:gd name="connsiteX142" fmla="*/ 1629093 w 3463925"/>
                  <a:gd name="connsiteY142" fmla="*/ 1727307 h 2976563"/>
                  <a:gd name="connsiteX143" fmla="*/ 1645738 w 3463925"/>
                  <a:gd name="connsiteY143" fmla="*/ 1736848 h 2976563"/>
                  <a:gd name="connsiteX144" fmla="*/ 1660005 w 3463925"/>
                  <a:gd name="connsiteY144" fmla="*/ 1747184 h 2976563"/>
                  <a:gd name="connsiteX145" fmla="*/ 1674272 w 3463925"/>
                  <a:gd name="connsiteY145" fmla="*/ 1757519 h 2976563"/>
                  <a:gd name="connsiteX146" fmla="*/ 1688539 w 3463925"/>
                  <a:gd name="connsiteY146" fmla="*/ 1768650 h 2976563"/>
                  <a:gd name="connsiteX147" fmla="*/ 1702013 w 3463925"/>
                  <a:gd name="connsiteY147" fmla="*/ 1779781 h 2976563"/>
                  <a:gd name="connsiteX148" fmla="*/ 1713902 w 3463925"/>
                  <a:gd name="connsiteY148" fmla="*/ 1792501 h 2976563"/>
                  <a:gd name="connsiteX149" fmla="*/ 1726584 w 3463925"/>
                  <a:gd name="connsiteY149" fmla="*/ 1804427 h 2976563"/>
                  <a:gd name="connsiteX150" fmla="*/ 1737680 w 3463925"/>
                  <a:gd name="connsiteY150" fmla="*/ 1817148 h 2976563"/>
                  <a:gd name="connsiteX151" fmla="*/ 1748777 w 3463925"/>
                  <a:gd name="connsiteY151" fmla="*/ 1829869 h 2976563"/>
                  <a:gd name="connsiteX152" fmla="*/ 1759081 w 3463925"/>
                  <a:gd name="connsiteY152" fmla="*/ 1843385 h 2976563"/>
                  <a:gd name="connsiteX153" fmla="*/ 1768592 w 3463925"/>
                  <a:gd name="connsiteY153" fmla="*/ 1856901 h 2976563"/>
                  <a:gd name="connsiteX154" fmla="*/ 1777311 w 3463925"/>
                  <a:gd name="connsiteY154" fmla="*/ 1871212 h 2976563"/>
                  <a:gd name="connsiteX155" fmla="*/ 1786030 w 3463925"/>
                  <a:gd name="connsiteY155" fmla="*/ 1885523 h 2976563"/>
                  <a:gd name="connsiteX156" fmla="*/ 1801882 w 3463925"/>
                  <a:gd name="connsiteY156" fmla="*/ 1914144 h 2976563"/>
                  <a:gd name="connsiteX157" fmla="*/ 1814563 w 3463925"/>
                  <a:gd name="connsiteY157" fmla="*/ 1945151 h 2976563"/>
                  <a:gd name="connsiteX158" fmla="*/ 1825660 w 3463925"/>
                  <a:gd name="connsiteY158" fmla="*/ 1976158 h 2976563"/>
                  <a:gd name="connsiteX159" fmla="*/ 1835171 w 3463925"/>
                  <a:gd name="connsiteY159" fmla="*/ 2007165 h 2976563"/>
                  <a:gd name="connsiteX160" fmla="*/ 1842304 w 3463925"/>
                  <a:gd name="connsiteY160" fmla="*/ 2038967 h 2976563"/>
                  <a:gd name="connsiteX161" fmla="*/ 1846268 w 3463925"/>
                  <a:gd name="connsiteY161" fmla="*/ 2070770 h 2976563"/>
                  <a:gd name="connsiteX162" fmla="*/ 1849438 w 3463925"/>
                  <a:gd name="connsiteY162" fmla="*/ 2102572 h 2976563"/>
                  <a:gd name="connsiteX163" fmla="*/ 1849438 w 3463925"/>
                  <a:gd name="connsiteY163" fmla="*/ 2134374 h 2976563"/>
                  <a:gd name="connsiteX164" fmla="*/ 1848645 w 3463925"/>
                  <a:gd name="connsiteY164" fmla="*/ 2166176 h 2976563"/>
                  <a:gd name="connsiteX165" fmla="*/ 1845475 w 3463925"/>
                  <a:gd name="connsiteY165" fmla="*/ 2197183 h 2976563"/>
                  <a:gd name="connsiteX166" fmla="*/ 1839927 w 3463925"/>
                  <a:gd name="connsiteY166" fmla="*/ 2226600 h 2976563"/>
                  <a:gd name="connsiteX167" fmla="*/ 1832793 w 3463925"/>
                  <a:gd name="connsiteY167" fmla="*/ 2256812 h 2976563"/>
                  <a:gd name="connsiteX168" fmla="*/ 1824867 w 3463925"/>
                  <a:gd name="connsiteY168" fmla="*/ 2285434 h 2976563"/>
                  <a:gd name="connsiteX169" fmla="*/ 1813771 w 3463925"/>
                  <a:gd name="connsiteY169" fmla="*/ 2311670 h 2976563"/>
                  <a:gd name="connsiteX170" fmla="*/ 1801089 w 3463925"/>
                  <a:gd name="connsiteY170" fmla="*/ 2337907 h 2976563"/>
                  <a:gd name="connsiteX171" fmla="*/ 1787615 w 3463925"/>
                  <a:gd name="connsiteY171" fmla="*/ 2360963 h 2976563"/>
                  <a:gd name="connsiteX172" fmla="*/ 1771763 w 3463925"/>
                  <a:gd name="connsiteY172" fmla="*/ 2384020 h 2976563"/>
                  <a:gd name="connsiteX173" fmla="*/ 1755118 w 3463925"/>
                  <a:gd name="connsiteY173" fmla="*/ 2405486 h 2976563"/>
                  <a:gd name="connsiteX174" fmla="*/ 1736888 w 3463925"/>
                  <a:gd name="connsiteY174" fmla="*/ 2424568 h 2976563"/>
                  <a:gd name="connsiteX175" fmla="*/ 1717073 w 3463925"/>
                  <a:gd name="connsiteY175" fmla="*/ 2444444 h 2976563"/>
                  <a:gd name="connsiteX176" fmla="*/ 1698050 w 3463925"/>
                  <a:gd name="connsiteY176" fmla="*/ 2463525 h 2976563"/>
                  <a:gd name="connsiteX177" fmla="*/ 1677442 w 3463925"/>
                  <a:gd name="connsiteY177" fmla="*/ 2481016 h 2976563"/>
                  <a:gd name="connsiteX178" fmla="*/ 1656042 w 3463925"/>
                  <a:gd name="connsiteY178" fmla="*/ 2498507 h 2976563"/>
                  <a:gd name="connsiteX179" fmla="*/ 1633056 w 3463925"/>
                  <a:gd name="connsiteY179" fmla="*/ 2515203 h 2976563"/>
                  <a:gd name="connsiteX180" fmla="*/ 1610071 w 3463925"/>
                  <a:gd name="connsiteY180" fmla="*/ 2530309 h 2976563"/>
                  <a:gd name="connsiteX181" fmla="*/ 1586293 w 3463925"/>
                  <a:gd name="connsiteY181" fmla="*/ 2544620 h 2976563"/>
                  <a:gd name="connsiteX182" fmla="*/ 1561722 w 3463925"/>
                  <a:gd name="connsiteY182" fmla="*/ 2558136 h 2976563"/>
                  <a:gd name="connsiteX183" fmla="*/ 1536358 w 3463925"/>
                  <a:gd name="connsiteY183" fmla="*/ 2570857 h 2976563"/>
                  <a:gd name="connsiteX184" fmla="*/ 1510202 w 3463925"/>
                  <a:gd name="connsiteY184" fmla="*/ 2581988 h 2976563"/>
                  <a:gd name="connsiteX185" fmla="*/ 1484046 w 3463925"/>
                  <a:gd name="connsiteY185" fmla="*/ 2592323 h 2976563"/>
                  <a:gd name="connsiteX186" fmla="*/ 1456305 w 3463925"/>
                  <a:gd name="connsiteY186" fmla="*/ 2601864 h 2976563"/>
                  <a:gd name="connsiteX187" fmla="*/ 1428564 w 3463925"/>
                  <a:gd name="connsiteY187" fmla="*/ 2609815 h 2976563"/>
                  <a:gd name="connsiteX188" fmla="*/ 1400823 w 3463925"/>
                  <a:gd name="connsiteY188" fmla="*/ 2616175 h 2976563"/>
                  <a:gd name="connsiteX189" fmla="*/ 1372289 w 3463925"/>
                  <a:gd name="connsiteY189" fmla="*/ 2621740 h 2976563"/>
                  <a:gd name="connsiteX190" fmla="*/ 1342170 w 3463925"/>
                  <a:gd name="connsiteY190" fmla="*/ 2626511 h 2976563"/>
                  <a:gd name="connsiteX191" fmla="*/ 1313636 w 3463925"/>
                  <a:gd name="connsiteY191" fmla="*/ 2628896 h 2976563"/>
                  <a:gd name="connsiteX192" fmla="*/ 1282724 w 3463925"/>
                  <a:gd name="connsiteY192" fmla="*/ 2631281 h 2976563"/>
                  <a:gd name="connsiteX193" fmla="*/ 1253398 w 3463925"/>
                  <a:gd name="connsiteY193" fmla="*/ 2632076 h 2976563"/>
                  <a:gd name="connsiteX194" fmla="*/ 1222486 w 3463925"/>
                  <a:gd name="connsiteY194" fmla="*/ 2631281 h 2976563"/>
                  <a:gd name="connsiteX195" fmla="*/ 1192367 w 3463925"/>
                  <a:gd name="connsiteY195" fmla="*/ 2628101 h 2976563"/>
                  <a:gd name="connsiteX196" fmla="*/ 1161455 w 3463925"/>
                  <a:gd name="connsiteY196" fmla="*/ 2624921 h 2976563"/>
                  <a:gd name="connsiteX197" fmla="*/ 1129751 w 3463925"/>
                  <a:gd name="connsiteY197" fmla="*/ 2620150 h 2976563"/>
                  <a:gd name="connsiteX198" fmla="*/ 1098047 w 3463925"/>
                  <a:gd name="connsiteY198" fmla="*/ 2612995 h 2976563"/>
                  <a:gd name="connsiteX199" fmla="*/ 1066343 w 3463925"/>
                  <a:gd name="connsiteY199" fmla="*/ 2604249 h 2976563"/>
                  <a:gd name="connsiteX200" fmla="*/ 1035431 w 3463925"/>
                  <a:gd name="connsiteY200" fmla="*/ 2595504 h 2976563"/>
                  <a:gd name="connsiteX201" fmla="*/ 1002934 w 3463925"/>
                  <a:gd name="connsiteY201" fmla="*/ 2584373 h 2976563"/>
                  <a:gd name="connsiteX202" fmla="*/ 971230 w 3463925"/>
                  <a:gd name="connsiteY202" fmla="*/ 2570857 h 2976563"/>
                  <a:gd name="connsiteX203" fmla="*/ 938733 w 3463925"/>
                  <a:gd name="connsiteY203" fmla="*/ 2556546 h 2976563"/>
                  <a:gd name="connsiteX204" fmla="*/ 907029 w 3463925"/>
                  <a:gd name="connsiteY204" fmla="*/ 2539850 h 2976563"/>
                  <a:gd name="connsiteX205" fmla="*/ 892762 w 3463925"/>
                  <a:gd name="connsiteY205" fmla="*/ 2530309 h 2976563"/>
                  <a:gd name="connsiteX206" fmla="*/ 880080 w 3463925"/>
                  <a:gd name="connsiteY206" fmla="*/ 2522359 h 2976563"/>
                  <a:gd name="connsiteX207" fmla="*/ 866606 w 3463925"/>
                  <a:gd name="connsiteY207" fmla="*/ 2512818 h 2976563"/>
                  <a:gd name="connsiteX208" fmla="*/ 855509 w 3463925"/>
                  <a:gd name="connsiteY208" fmla="*/ 2503278 h 2976563"/>
                  <a:gd name="connsiteX209" fmla="*/ 843620 w 3463925"/>
                  <a:gd name="connsiteY209" fmla="*/ 2493737 h 2976563"/>
                  <a:gd name="connsiteX210" fmla="*/ 833316 w 3463925"/>
                  <a:gd name="connsiteY210" fmla="*/ 2483401 h 2976563"/>
                  <a:gd name="connsiteX211" fmla="*/ 824598 w 3463925"/>
                  <a:gd name="connsiteY211" fmla="*/ 2472271 h 2976563"/>
                  <a:gd name="connsiteX212" fmla="*/ 815086 w 3463925"/>
                  <a:gd name="connsiteY212" fmla="*/ 2461935 h 2976563"/>
                  <a:gd name="connsiteX213" fmla="*/ 807160 w 3463925"/>
                  <a:gd name="connsiteY213" fmla="*/ 2451599 h 2976563"/>
                  <a:gd name="connsiteX214" fmla="*/ 800027 w 3463925"/>
                  <a:gd name="connsiteY214" fmla="*/ 2440469 h 2976563"/>
                  <a:gd name="connsiteX215" fmla="*/ 787345 w 3463925"/>
                  <a:gd name="connsiteY215" fmla="*/ 2419002 h 2976563"/>
                  <a:gd name="connsiteX216" fmla="*/ 777041 w 3463925"/>
                  <a:gd name="connsiteY216" fmla="*/ 2396741 h 2976563"/>
                  <a:gd name="connsiteX217" fmla="*/ 769115 w 3463925"/>
                  <a:gd name="connsiteY217" fmla="*/ 2376864 h 2976563"/>
                  <a:gd name="connsiteX218" fmla="*/ 762774 w 3463925"/>
                  <a:gd name="connsiteY218" fmla="*/ 2356988 h 2976563"/>
                  <a:gd name="connsiteX219" fmla="*/ 758811 w 3463925"/>
                  <a:gd name="connsiteY219" fmla="*/ 2338702 h 2976563"/>
                  <a:gd name="connsiteX220" fmla="*/ 755641 w 3463925"/>
                  <a:gd name="connsiteY220" fmla="*/ 2322006 h 2976563"/>
                  <a:gd name="connsiteX221" fmla="*/ 754056 w 3463925"/>
                  <a:gd name="connsiteY221" fmla="*/ 2307695 h 2976563"/>
                  <a:gd name="connsiteX222" fmla="*/ 752470 w 3463925"/>
                  <a:gd name="connsiteY222" fmla="*/ 2287024 h 2976563"/>
                  <a:gd name="connsiteX223" fmla="*/ 752470 w 3463925"/>
                  <a:gd name="connsiteY223" fmla="*/ 2279073 h 2976563"/>
                  <a:gd name="connsiteX224" fmla="*/ 751678 w 3463925"/>
                  <a:gd name="connsiteY224" fmla="*/ 2272713 h 2976563"/>
                  <a:gd name="connsiteX225" fmla="*/ 750885 w 3463925"/>
                  <a:gd name="connsiteY225" fmla="*/ 2256812 h 2976563"/>
                  <a:gd name="connsiteX226" fmla="*/ 749300 w 3463925"/>
                  <a:gd name="connsiteY226" fmla="*/ 2228985 h 2976563"/>
                  <a:gd name="connsiteX227" fmla="*/ 750885 w 3463925"/>
                  <a:gd name="connsiteY227" fmla="*/ 2194003 h 2976563"/>
                  <a:gd name="connsiteX228" fmla="*/ 752470 w 3463925"/>
                  <a:gd name="connsiteY228" fmla="*/ 2173331 h 2976563"/>
                  <a:gd name="connsiteX229" fmla="*/ 754848 w 3463925"/>
                  <a:gd name="connsiteY229" fmla="*/ 2151865 h 2976563"/>
                  <a:gd name="connsiteX230" fmla="*/ 758019 w 3463925"/>
                  <a:gd name="connsiteY230" fmla="*/ 2128013 h 2976563"/>
                  <a:gd name="connsiteX231" fmla="*/ 761982 w 3463925"/>
                  <a:gd name="connsiteY231" fmla="*/ 2103367 h 2976563"/>
                  <a:gd name="connsiteX232" fmla="*/ 766737 w 3463925"/>
                  <a:gd name="connsiteY232" fmla="*/ 2078720 h 2976563"/>
                  <a:gd name="connsiteX233" fmla="*/ 773078 w 3463925"/>
                  <a:gd name="connsiteY233" fmla="*/ 2051688 h 2976563"/>
                  <a:gd name="connsiteX234" fmla="*/ 781797 w 3463925"/>
                  <a:gd name="connsiteY234" fmla="*/ 2026247 h 2976563"/>
                  <a:gd name="connsiteX235" fmla="*/ 791308 w 3463925"/>
                  <a:gd name="connsiteY235" fmla="*/ 1998420 h 2976563"/>
                  <a:gd name="connsiteX236" fmla="*/ 803197 w 3463925"/>
                  <a:gd name="connsiteY236" fmla="*/ 1972183 h 2976563"/>
                  <a:gd name="connsiteX237" fmla="*/ 815086 w 3463925"/>
                  <a:gd name="connsiteY237" fmla="*/ 1944356 h 2976563"/>
                  <a:gd name="connsiteX238" fmla="*/ 830938 w 3463925"/>
                  <a:gd name="connsiteY238" fmla="*/ 1917325 h 2976563"/>
                  <a:gd name="connsiteX239" fmla="*/ 847583 w 3463925"/>
                  <a:gd name="connsiteY239" fmla="*/ 1891088 h 2976563"/>
                  <a:gd name="connsiteX240" fmla="*/ 867398 w 3463925"/>
                  <a:gd name="connsiteY240" fmla="*/ 1864851 h 2976563"/>
                  <a:gd name="connsiteX241" fmla="*/ 888799 w 3463925"/>
                  <a:gd name="connsiteY241" fmla="*/ 1839410 h 2976563"/>
                  <a:gd name="connsiteX242" fmla="*/ 901480 w 3463925"/>
                  <a:gd name="connsiteY242" fmla="*/ 1827484 h 2976563"/>
                  <a:gd name="connsiteX243" fmla="*/ 913370 w 3463925"/>
                  <a:gd name="connsiteY243" fmla="*/ 1814763 h 2976563"/>
                  <a:gd name="connsiteX244" fmla="*/ 926844 w 3463925"/>
                  <a:gd name="connsiteY244" fmla="*/ 1803632 h 2976563"/>
                  <a:gd name="connsiteX245" fmla="*/ 940318 w 3463925"/>
                  <a:gd name="connsiteY245" fmla="*/ 1790911 h 2976563"/>
                  <a:gd name="connsiteX246" fmla="*/ 954585 w 3463925"/>
                  <a:gd name="connsiteY246" fmla="*/ 1780576 h 2976563"/>
                  <a:gd name="connsiteX247" fmla="*/ 969645 w 3463925"/>
                  <a:gd name="connsiteY247" fmla="*/ 1769445 h 2976563"/>
                  <a:gd name="connsiteX248" fmla="*/ 985497 w 3463925"/>
                  <a:gd name="connsiteY248" fmla="*/ 1759109 h 2976563"/>
                  <a:gd name="connsiteX249" fmla="*/ 1002934 w 3463925"/>
                  <a:gd name="connsiteY249" fmla="*/ 1748774 h 2976563"/>
                  <a:gd name="connsiteX250" fmla="*/ 1020371 w 3463925"/>
                  <a:gd name="connsiteY250" fmla="*/ 1740028 h 2976563"/>
                  <a:gd name="connsiteX251" fmla="*/ 1037016 w 3463925"/>
                  <a:gd name="connsiteY251" fmla="*/ 1730487 h 2976563"/>
                  <a:gd name="connsiteX252" fmla="*/ 1056831 w 3463925"/>
                  <a:gd name="connsiteY252" fmla="*/ 1721742 h 2976563"/>
                  <a:gd name="connsiteX253" fmla="*/ 1076647 w 3463925"/>
                  <a:gd name="connsiteY253" fmla="*/ 1712996 h 2976563"/>
                  <a:gd name="connsiteX254" fmla="*/ 1096462 w 3463925"/>
                  <a:gd name="connsiteY254" fmla="*/ 1705046 h 2976563"/>
                  <a:gd name="connsiteX255" fmla="*/ 1118655 w 3463925"/>
                  <a:gd name="connsiteY255" fmla="*/ 1697890 h 2976563"/>
                  <a:gd name="connsiteX256" fmla="*/ 1140848 w 3463925"/>
                  <a:gd name="connsiteY256" fmla="*/ 1691530 h 2976563"/>
                  <a:gd name="connsiteX257" fmla="*/ 1163041 w 3463925"/>
                  <a:gd name="connsiteY257" fmla="*/ 1685169 h 2976563"/>
                  <a:gd name="connsiteX258" fmla="*/ 1186819 w 3463925"/>
                  <a:gd name="connsiteY258" fmla="*/ 1680399 h 2976563"/>
                  <a:gd name="connsiteX259" fmla="*/ 1212182 w 3463925"/>
                  <a:gd name="connsiteY259" fmla="*/ 1674834 h 2976563"/>
                  <a:gd name="connsiteX260" fmla="*/ 1238338 w 3463925"/>
                  <a:gd name="connsiteY260" fmla="*/ 1670859 h 2976563"/>
                  <a:gd name="connsiteX261" fmla="*/ 1264494 w 3463925"/>
                  <a:gd name="connsiteY261" fmla="*/ 1666883 h 2976563"/>
                  <a:gd name="connsiteX262" fmla="*/ 1291443 w 3463925"/>
                  <a:gd name="connsiteY262" fmla="*/ 1664498 h 2976563"/>
                  <a:gd name="connsiteX263" fmla="*/ 1317599 w 3463925"/>
                  <a:gd name="connsiteY263" fmla="*/ 1662908 h 2976563"/>
                  <a:gd name="connsiteX264" fmla="*/ 1432302 w 3463925"/>
                  <a:gd name="connsiteY264" fmla="*/ 1412875 h 2976563"/>
                  <a:gd name="connsiteX265" fmla="*/ 1379141 w 3463925"/>
                  <a:gd name="connsiteY265" fmla="*/ 1415255 h 2976563"/>
                  <a:gd name="connsiteX266" fmla="*/ 1325980 w 3463925"/>
                  <a:gd name="connsiteY266" fmla="*/ 1418428 h 2976563"/>
                  <a:gd name="connsiteX267" fmla="*/ 1272819 w 3463925"/>
                  <a:gd name="connsiteY267" fmla="*/ 1423188 h 2976563"/>
                  <a:gd name="connsiteX268" fmla="*/ 1220451 w 3463925"/>
                  <a:gd name="connsiteY268" fmla="*/ 1429534 h 2976563"/>
                  <a:gd name="connsiteX269" fmla="*/ 1168877 w 3463925"/>
                  <a:gd name="connsiteY269" fmla="*/ 1437467 h 2976563"/>
                  <a:gd name="connsiteX270" fmla="*/ 1118890 w 3463925"/>
                  <a:gd name="connsiteY270" fmla="*/ 1447780 h 2976563"/>
                  <a:gd name="connsiteX271" fmla="*/ 1068903 w 3463925"/>
                  <a:gd name="connsiteY271" fmla="*/ 1458093 h 2976563"/>
                  <a:gd name="connsiteX272" fmla="*/ 1020502 w 3463925"/>
                  <a:gd name="connsiteY272" fmla="*/ 1470785 h 2976563"/>
                  <a:gd name="connsiteX273" fmla="*/ 972895 w 3463925"/>
                  <a:gd name="connsiteY273" fmla="*/ 1485065 h 2976563"/>
                  <a:gd name="connsiteX274" fmla="*/ 926875 w 3463925"/>
                  <a:gd name="connsiteY274" fmla="*/ 1500137 h 2976563"/>
                  <a:gd name="connsiteX275" fmla="*/ 881649 w 3463925"/>
                  <a:gd name="connsiteY275" fmla="*/ 1516796 h 2976563"/>
                  <a:gd name="connsiteX276" fmla="*/ 838009 w 3463925"/>
                  <a:gd name="connsiteY276" fmla="*/ 1534249 h 2976563"/>
                  <a:gd name="connsiteX277" fmla="*/ 795956 w 3463925"/>
                  <a:gd name="connsiteY277" fmla="*/ 1553288 h 2976563"/>
                  <a:gd name="connsiteX278" fmla="*/ 754697 w 3463925"/>
                  <a:gd name="connsiteY278" fmla="*/ 1573120 h 2976563"/>
                  <a:gd name="connsiteX279" fmla="*/ 715818 w 3463925"/>
                  <a:gd name="connsiteY279" fmla="*/ 1594539 h 2976563"/>
                  <a:gd name="connsiteX280" fmla="*/ 677733 w 3463925"/>
                  <a:gd name="connsiteY280" fmla="*/ 1616751 h 2976563"/>
                  <a:gd name="connsiteX281" fmla="*/ 642028 w 3463925"/>
                  <a:gd name="connsiteY281" fmla="*/ 1640549 h 2976563"/>
                  <a:gd name="connsiteX282" fmla="*/ 607116 w 3463925"/>
                  <a:gd name="connsiteY282" fmla="*/ 1665141 h 2976563"/>
                  <a:gd name="connsiteX283" fmla="*/ 574584 w 3463925"/>
                  <a:gd name="connsiteY283" fmla="*/ 1690527 h 2976563"/>
                  <a:gd name="connsiteX284" fmla="*/ 543640 w 3463925"/>
                  <a:gd name="connsiteY284" fmla="*/ 1717499 h 2976563"/>
                  <a:gd name="connsiteX285" fmla="*/ 515076 w 3463925"/>
                  <a:gd name="connsiteY285" fmla="*/ 1745264 h 2976563"/>
                  <a:gd name="connsiteX286" fmla="*/ 487305 w 3463925"/>
                  <a:gd name="connsiteY286" fmla="*/ 1773822 h 2976563"/>
                  <a:gd name="connsiteX287" fmla="*/ 462708 w 3463925"/>
                  <a:gd name="connsiteY287" fmla="*/ 1803967 h 2976563"/>
                  <a:gd name="connsiteX288" fmla="*/ 438905 w 3463925"/>
                  <a:gd name="connsiteY288" fmla="*/ 1833319 h 2976563"/>
                  <a:gd name="connsiteX289" fmla="*/ 419069 w 3463925"/>
                  <a:gd name="connsiteY289" fmla="*/ 1864257 h 2976563"/>
                  <a:gd name="connsiteX290" fmla="*/ 400026 w 3463925"/>
                  <a:gd name="connsiteY290" fmla="*/ 1895989 h 2976563"/>
                  <a:gd name="connsiteX291" fmla="*/ 384157 w 3463925"/>
                  <a:gd name="connsiteY291" fmla="*/ 1928514 h 2976563"/>
                  <a:gd name="connsiteX292" fmla="*/ 369875 w 3463925"/>
                  <a:gd name="connsiteY292" fmla="*/ 1961039 h 2976563"/>
                  <a:gd name="connsiteX293" fmla="*/ 363527 w 3463925"/>
                  <a:gd name="connsiteY293" fmla="*/ 1977698 h 2976563"/>
                  <a:gd name="connsiteX294" fmla="*/ 357973 w 3463925"/>
                  <a:gd name="connsiteY294" fmla="*/ 1995150 h 2976563"/>
                  <a:gd name="connsiteX295" fmla="*/ 353212 w 3463925"/>
                  <a:gd name="connsiteY295" fmla="*/ 2012603 h 2976563"/>
                  <a:gd name="connsiteX296" fmla="*/ 349245 w 3463925"/>
                  <a:gd name="connsiteY296" fmla="*/ 2029262 h 2976563"/>
                  <a:gd name="connsiteX297" fmla="*/ 345278 w 3463925"/>
                  <a:gd name="connsiteY297" fmla="*/ 2046714 h 2976563"/>
                  <a:gd name="connsiteX298" fmla="*/ 342104 w 3463925"/>
                  <a:gd name="connsiteY298" fmla="*/ 2064167 h 2976563"/>
                  <a:gd name="connsiteX299" fmla="*/ 339724 w 3463925"/>
                  <a:gd name="connsiteY299" fmla="*/ 2082412 h 2976563"/>
                  <a:gd name="connsiteX300" fmla="*/ 338137 w 3463925"/>
                  <a:gd name="connsiteY300" fmla="*/ 2099865 h 2976563"/>
                  <a:gd name="connsiteX301" fmla="*/ 336550 w 3463925"/>
                  <a:gd name="connsiteY301" fmla="*/ 2117317 h 2976563"/>
                  <a:gd name="connsiteX302" fmla="*/ 336550 w 3463925"/>
                  <a:gd name="connsiteY302" fmla="*/ 2135563 h 2976563"/>
                  <a:gd name="connsiteX303" fmla="*/ 336550 w 3463925"/>
                  <a:gd name="connsiteY303" fmla="*/ 2153808 h 2976563"/>
                  <a:gd name="connsiteX304" fmla="*/ 338137 w 3463925"/>
                  <a:gd name="connsiteY304" fmla="*/ 2171261 h 2976563"/>
                  <a:gd name="connsiteX305" fmla="*/ 339724 w 3463925"/>
                  <a:gd name="connsiteY305" fmla="*/ 2188713 h 2976563"/>
                  <a:gd name="connsiteX306" fmla="*/ 342104 w 3463925"/>
                  <a:gd name="connsiteY306" fmla="*/ 2206166 h 2976563"/>
                  <a:gd name="connsiteX307" fmla="*/ 345278 w 3463925"/>
                  <a:gd name="connsiteY307" fmla="*/ 2223618 h 2976563"/>
                  <a:gd name="connsiteX308" fmla="*/ 349245 w 3463925"/>
                  <a:gd name="connsiteY308" fmla="*/ 2241070 h 2976563"/>
                  <a:gd name="connsiteX309" fmla="*/ 353212 w 3463925"/>
                  <a:gd name="connsiteY309" fmla="*/ 2258523 h 2976563"/>
                  <a:gd name="connsiteX310" fmla="*/ 357973 w 3463925"/>
                  <a:gd name="connsiteY310" fmla="*/ 2275182 h 2976563"/>
                  <a:gd name="connsiteX311" fmla="*/ 363527 w 3463925"/>
                  <a:gd name="connsiteY311" fmla="*/ 2291048 h 2976563"/>
                  <a:gd name="connsiteX312" fmla="*/ 369875 w 3463925"/>
                  <a:gd name="connsiteY312" fmla="*/ 2307707 h 2976563"/>
                  <a:gd name="connsiteX313" fmla="*/ 377016 w 3463925"/>
                  <a:gd name="connsiteY313" fmla="*/ 2324366 h 2976563"/>
                  <a:gd name="connsiteX314" fmla="*/ 384157 w 3463925"/>
                  <a:gd name="connsiteY314" fmla="*/ 2340232 h 2976563"/>
                  <a:gd name="connsiteX315" fmla="*/ 400026 w 3463925"/>
                  <a:gd name="connsiteY315" fmla="*/ 2371963 h 2976563"/>
                  <a:gd name="connsiteX316" fmla="*/ 419069 w 3463925"/>
                  <a:gd name="connsiteY316" fmla="*/ 2402902 h 2976563"/>
                  <a:gd name="connsiteX317" fmla="*/ 438905 w 3463925"/>
                  <a:gd name="connsiteY317" fmla="*/ 2433047 h 2976563"/>
                  <a:gd name="connsiteX318" fmla="*/ 462708 w 3463925"/>
                  <a:gd name="connsiteY318" fmla="*/ 2461605 h 2976563"/>
                  <a:gd name="connsiteX319" fmla="*/ 487305 w 3463925"/>
                  <a:gd name="connsiteY319" fmla="*/ 2489370 h 2976563"/>
                  <a:gd name="connsiteX320" fmla="*/ 515076 w 3463925"/>
                  <a:gd name="connsiteY320" fmla="*/ 2515549 h 2976563"/>
                  <a:gd name="connsiteX321" fmla="*/ 543640 w 3463925"/>
                  <a:gd name="connsiteY321" fmla="*/ 2542521 h 2976563"/>
                  <a:gd name="connsiteX322" fmla="*/ 574584 w 3463925"/>
                  <a:gd name="connsiteY322" fmla="*/ 2567113 h 2976563"/>
                  <a:gd name="connsiteX323" fmla="*/ 607116 w 3463925"/>
                  <a:gd name="connsiteY323" fmla="*/ 2590912 h 2976563"/>
                  <a:gd name="connsiteX324" fmla="*/ 642028 w 3463925"/>
                  <a:gd name="connsiteY324" fmla="*/ 2613124 h 2976563"/>
                  <a:gd name="connsiteX325" fmla="*/ 677733 w 3463925"/>
                  <a:gd name="connsiteY325" fmla="*/ 2634543 h 2976563"/>
                  <a:gd name="connsiteX326" fmla="*/ 715818 w 3463925"/>
                  <a:gd name="connsiteY326" fmla="*/ 2654375 h 2976563"/>
                  <a:gd name="connsiteX327" fmla="*/ 754697 w 3463925"/>
                  <a:gd name="connsiteY327" fmla="*/ 2673414 h 2976563"/>
                  <a:gd name="connsiteX328" fmla="*/ 795956 w 3463925"/>
                  <a:gd name="connsiteY328" fmla="*/ 2690866 h 2976563"/>
                  <a:gd name="connsiteX329" fmla="*/ 838009 w 3463925"/>
                  <a:gd name="connsiteY329" fmla="*/ 2707525 h 2976563"/>
                  <a:gd name="connsiteX330" fmla="*/ 881649 w 3463925"/>
                  <a:gd name="connsiteY330" fmla="*/ 2721805 h 2976563"/>
                  <a:gd name="connsiteX331" fmla="*/ 926875 w 3463925"/>
                  <a:gd name="connsiteY331" fmla="*/ 2735290 h 2976563"/>
                  <a:gd name="connsiteX332" fmla="*/ 972895 w 3463925"/>
                  <a:gd name="connsiteY332" fmla="*/ 2746397 h 2976563"/>
                  <a:gd name="connsiteX333" fmla="*/ 1020502 w 3463925"/>
                  <a:gd name="connsiteY333" fmla="*/ 2756709 h 2976563"/>
                  <a:gd name="connsiteX334" fmla="*/ 1068903 w 3463925"/>
                  <a:gd name="connsiteY334" fmla="*/ 2766229 h 2976563"/>
                  <a:gd name="connsiteX335" fmla="*/ 1118890 w 3463925"/>
                  <a:gd name="connsiteY335" fmla="*/ 2773368 h 2976563"/>
                  <a:gd name="connsiteX336" fmla="*/ 1168877 w 3463925"/>
                  <a:gd name="connsiteY336" fmla="*/ 2778128 h 2976563"/>
                  <a:gd name="connsiteX337" fmla="*/ 1220451 w 3463925"/>
                  <a:gd name="connsiteY337" fmla="*/ 2781301 h 2976563"/>
                  <a:gd name="connsiteX338" fmla="*/ 1272819 w 3463925"/>
                  <a:gd name="connsiteY338" fmla="*/ 2782888 h 2976563"/>
                  <a:gd name="connsiteX339" fmla="*/ 1325980 w 3463925"/>
                  <a:gd name="connsiteY339" fmla="*/ 2782888 h 2976563"/>
                  <a:gd name="connsiteX340" fmla="*/ 1379141 w 3463925"/>
                  <a:gd name="connsiteY340" fmla="*/ 2782095 h 2976563"/>
                  <a:gd name="connsiteX341" fmla="*/ 1432302 w 3463925"/>
                  <a:gd name="connsiteY341" fmla="*/ 2778922 h 2976563"/>
                  <a:gd name="connsiteX342" fmla="*/ 1485463 w 3463925"/>
                  <a:gd name="connsiteY342" fmla="*/ 2773368 h 2976563"/>
                  <a:gd name="connsiteX343" fmla="*/ 1537830 w 3463925"/>
                  <a:gd name="connsiteY343" fmla="*/ 2766229 h 2976563"/>
                  <a:gd name="connsiteX344" fmla="*/ 1589404 w 3463925"/>
                  <a:gd name="connsiteY344" fmla="*/ 2757503 h 2976563"/>
                  <a:gd name="connsiteX345" fmla="*/ 1640185 w 3463925"/>
                  <a:gd name="connsiteY345" fmla="*/ 2746397 h 2976563"/>
                  <a:gd name="connsiteX346" fmla="*/ 1689379 w 3463925"/>
                  <a:gd name="connsiteY346" fmla="*/ 2733704 h 2976563"/>
                  <a:gd name="connsiteX347" fmla="*/ 1737779 w 3463925"/>
                  <a:gd name="connsiteY347" fmla="*/ 2719425 h 2976563"/>
                  <a:gd name="connsiteX348" fmla="*/ 1786180 w 3463925"/>
                  <a:gd name="connsiteY348" fmla="*/ 2704352 h 2976563"/>
                  <a:gd name="connsiteX349" fmla="*/ 1832200 w 3463925"/>
                  <a:gd name="connsiteY349" fmla="*/ 2687693 h 2976563"/>
                  <a:gd name="connsiteX350" fmla="*/ 1877426 w 3463925"/>
                  <a:gd name="connsiteY350" fmla="*/ 2668654 h 2976563"/>
                  <a:gd name="connsiteX351" fmla="*/ 1920272 w 3463925"/>
                  <a:gd name="connsiteY351" fmla="*/ 2648822 h 2976563"/>
                  <a:gd name="connsiteX352" fmla="*/ 1963118 w 3463925"/>
                  <a:gd name="connsiteY352" fmla="*/ 2627403 h 2976563"/>
                  <a:gd name="connsiteX353" fmla="*/ 2003584 w 3463925"/>
                  <a:gd name="connsiteY353" fmla="*/ 2605191 h 2976563"/>
                  <a:gd name="connsiteX354" fmla="*/ 2043257 w 3463925"/>
                  <a:gd name="connsiteY354" fmla="*/ 2581392 h 2976563"/>
                  <a:gd name="connsiteX355" fmla="*/ 2081342 w 3463925"/>
                  <a:gd name="connsiteY355" fmla="*/ 2556800 h 2976563"/>
                  <a:gd name="connsiteX356" fmla="*/ 2117048 w 3463925"/>
                  <a:gd name="connsiteY356" fmla="*/ 2529828 h 2976563"/>
                  <a:gd name="connsiteX357" fmla="*/ 2151959 w 3463925"/>
                  <a:gd name="connsiteY357" fmla="*/ 2503650 h 2976563"/>
                  <a:gd name="connsiteX358" fmla="*/ 2184491 w 3463925"/>
                  <a:gd name="connsiteY358" fmla="*/ 2475884 h 2976563"/>
                  <a:gd name="connsiteX359" fmla="*/ 2215435 w 3463925"/>
                  <a:gd name="connsiteY359" fmla="*/ 2445739 h 2976563"/>
                  <a:gd name="connsiteX360" fmla="*/ 2243999 w 3463925"/>
                  <a:gd name="connsiteY360" fmla="*/ 2416388 h 2976563"/>
                  <a:gd name="connsiteX361" fmla="*/ 2271770 w 3463925"/>
                  <a:gd name="connsiteY361" fmla="*/ 2385449 h 2976563"/>
                  <a:gd name="connsiteX362" fmla="*/ 2296367 w 3463925"/>
                  <a:gd name="connsiteY362" fmla="*/ 2355304 h 2976563"/>
                  <a:gd name="connsiteX363" fmla="*/ 2320170 w 3463925"/>
                  <a:gd name="connsiteY363" fmla="*/ 2321986 h 2976563"/>
                  <a:gd name="connsiteX364" fmla="*/ 2340800 w 3463925"/>
                  <a:gd name="connsiteY364" fmla="*/ 2289461 h 2976563"/>
                  <a:gd name="connsiteX365" fmla="*/ 2359843 w 3463925"/>
                  <a:gd name="connsiteY365" fmla="*/ 2256936 h 2976563"/>
                  <a:gd name="connsiteX366" fmla="*/ 2376505 w 3463925"/>
                  <a:gd name="connsiteY366" fmla="*/ 2222032 h 2976563"/>
                  <a:gd name="connsiteX367" fmla="*/ 2389994 w 3463925"/>
                  <a:gd name="connsiteY367" fmla="*/ 2187920 h 2976563"/>
                  <a:gd name="connsiteX368" fmla="*/ 2401895 w 3463925"/>
                  <a:gd name="connsiteY368" fmla="*/ 2153015 h 2976563"/>
                  <a:gd name="connsiteX369" fmla="*/ 2405863 w 3463925"/>
                  <a:gd name="connsiteY369" fmla="*/ 2135563 h 2976563"/>
                  <a:gd name="connsiteX370" fmla="*/ 2411417 w 3463925"/>
                  <a:gd name="connsiteY370" fmla="*/ 2118110 h 2976563"/>
                  <a:gd name="connsiteX371" fmla="*/ 2414590 w 3463925"/>
                  <a:gd name="connsiteY371" fmla="*/ 2099865 h 2976563"/>
                  <a:gd name="connsiteX372" fmla="*/ 2416971 w 3463925"/>
                  <a:gd name="connsiteY372" fmla="*/ 2082412 h 2976563"/>
                  <a:gd name="connsiteX373" fmla="*/ 2419351 w 3463925"/>
                  <a:gd name="connsiteY373" fmla="*/ 2064167 h 2976563"/>
                  <a:gd name="connsiteX374" fmla="*/ 2421732 w 3463925"/>
                  <a:gd name="connsiteY374" fmla="*/ 2046714 h 2976563"/>
                  <a:gd name="connsiteX375" fmla="*/ 2422525 w 3463925"/>
                  <a:gd name="connsiteY375" fmla="*/ 2027675 h 2976563"/>
                  <a:gd name="connsiteX376" fmla="*/ 2422525 w 3463925"/>
                  <a:gd name="connsiteY376" fmla="*/ 2010223 h 2976563"/>
                  <a:gd name="connsiteX377" fmla="*/ 2422525 w 3463925"/>
                  <a:gd name="connsiteY377" fmla="*/ 1991977 h 2976563"/>
                  <a:gd name="connsiteX378" fmla="*/ 2421732 w 3463925"/>
                  <a:gd name="connsiteY378" fmla="*/ 1974525 h 2976563"/>
                  <a:gd name="connsiteX379" fmla="*/ 2419351 w 3463925"/>
                  <a:gd name="connsiteY379" fmla="*/ 1957072 h 2976563"/>
                  <a:gd name="connsiteX380" fmla="*/ 2416971 w 3463925"/>
                  <a:gd name="connsiteY380" fmla="*/ 1939620 h 2976563"/>
                  <a:gd name="connsiteX381" fmla="*/ 2414590 w 3463925"/>
                  <a:gd name="connsiteY381" fmla="*/ 1923754 h 2976563"/>
                  <a:gd name="connsiteX382" fmla="*/ 2411417 w 3463925"/>
                  <a:gd name="connsiteY382" fmla="*/ 1906302 h 2976563"/>
                  <a:gd name="connsiteX383" fmla="*/ 2405863 w 3463925"/>
                  <a:gd name="connsiteY383" fmla="*/ 1889643 h 2976563"/>
                  <a:gd name="connsiteX384" fmla="*/ 2401895 w 3463925"/>
                  <a:gd name="connsiteY384" fmla="*/ 1872984 h 2976563"/>
                  <a:gd name="connsiteX385" fmla="*/ 2395548 w 3463925"/>
                  <a:gd name="connsiteY385" fmla="*/ 1857118 h 2976563"/>
                  <a:gd name="connsiteX386" fmla="*/ 2389994 w 3463925"/>
                  <a:gd name="connsiteY386" fmla="*/ 1841252 h 2976563"/>
                  <a:gd name="connsiteX387" fmla="*/ 2383646 w 3463925"/>
                  <a:gd name="connsiteY387" fmla="*/ 1826179 h 2976563"/>
                  <a:gd name="connsiteX388" fmla="*/ 2376505 w 3463925"/>
                  <a:gd name="connsiteY388" fmla="*/ 1811107 h 2976563"/>
                  <a:gd name="connsiteX389" fmla="*/ 2367777 w 3463925"/>
                  <a:gd name="connsiteY389" fmla="*/ 1795241 h 2976563"/>
                  <a:gd name="connsiteX390" fmla="*/ 2359843 w 3463925"/>
                  <a:gd name="connsiteY390" fmla="*/ 1780962 h 2976563"/>
                  <a:gd name="connsiteX391" fmla="*/ 2340800 w 3463925"/>
                  <a:gd name="connsiteY391" fmla="*/ 1751610 h 2976563"/>
                  <a:gd name="connsiteX392" fmla="*/ 2320170 w 3463925"/>
                  <a:gd name="connsiteY392" fmla="*/ 1723845 h 2976563"/>
                  <a:gd name="connsiteX393" fmla="*/ 2296367 w 3463925"/>
                  <a:gd name="connsiteY393" fmla="*/ 1696873 h 2976563"/>
                  <a:gd name="connsiteX394" fmla="*/ 2271770 w 3463925"/>
                  <a:gd name="connsiteY394" fmla="*/ 1671488 h 2976563"/>
                  <a:gd name="connsiteX395" fmla="*/ 2243999 w 3463925"/>
                  <a:gd name="connsiteY395" fmla="*/ 1646102 h 2976563"/>
                  <a:gd name="connsiteX396" fmla="*/ 2215435 w 3463925"/>
                  <a:gd name="connsiteY396" fmla="*/ 1622304 h 2976563"/>
                  <a:gd name="connsiteX397" fmla="*/ 2184491 w 3463925"/>
                  <a:gd name="connsiteY397" fmla="*/ 1600885 h 2976563"/>
                  <a:gd name="connsiteX398" fmla="*/ 2151959 w 3463925"/>
                  <a:gd name="connsiteY398" fmla="*/ 1579466 h 2976563"/>
                  <a:gd name="connsiteX399" fmla="*/ 2117048 w 3463925"/>
                  <a:gd name="connsiteY399" fmla="*/ 1558841 h 2976563"/>
                  <a:gd name="connsiteX400" fmla="*/ 2081342 w 3463925"/>
                  <a:gd name="connsiteY400" fmla="*/ 1540595 h 2976563"/>
                  <a:gd name="connsiteX401" fmla="*/ 2043257 w 3463925"/>
                  <a:gd name="connsiteY401" fmla="*/ 1521556 h 2976563"/>
                  <a:gd name="connsiteX402" fmla="*/ 2003584 w 3463925"/>
                  <a:gd name="connsiteY402" fmla="*/ 1505690 h 2976563"/>
                  <a:gd name="connsiteX403" fmla="*/ 1963118 w 3463925"/>
                  <a:gd name="connsiteY403" fmla="*/ 1491411 h 2976563"/>
                  <a:gd name="connsiteX404" fmla="*/ 1920272 w 3463925"/>
                  <a:gd name="connsiteY404" fmla="*/ 1476339 h 2976563"/>
                  <a:gd name="connsiteX405" fmla="*/ 1877426 w 3463925"/>
                  <a:gd name="connsiteY405" fmla="*/ 1464439 h 2976563"/>
                  <a:gd name="connsiteX406" fmla="*/ 1832200 w 3463925"/>
                  <a:gd name="connsiteY406" fmla="*/ 1453333 h 2976563"/>
                  <a:gd name="connsiteX407" fmla="*/ 1786180 w 3463925"/>
                  <a:gd name="connsiteY407" fmla="*/ 1443020 h 2976563"/>
                  <a:gd name="connsiteX408" fmla="*/ 1737779 w 3463925"/>
                  <a:gd name="connsiteY408" fmla="*/ 1435087 h 2976563"/>
                  <a:gd name="connsiteX409" fmla="*/ 1689379 w 3463925"/>
                  <a:gd name="connsiteY409" fmla="*/ 1427154 h 2976563"/>
                  <a:gd name="connsiteX410" fmla="*/ 1640185 w 3463925"/>
                  <a:gd name="connsiteY410" fmla="*/ 1421601 h 2976563"/>
                  <a:gd name="connsiteX411" fmla="*/ 1589404 w 3463925"/>
                  <a:gd name="connsiteY411" fmla="*/ 1417635 h 2976563"/>
                  <a:gd name="connsiteX412" fmla="*/ 1537830 w 3463925"/>
                  <a:gd name="connsiteY412" fmla="*/ 1414462 h 2976563"/>
                  <a:gd name="connsiteX413" fmla="*/ 1485463 w 3463925"/>
                  <a:gd name="connsiteY413" fmla="*/ 1412875 h 2976563"/>
                  <a:gd name="connsiteX414" fmla="*/ 1402186 w 3463925"/>
                  <a:gd name="connsiteY414" fmla="*/ 573088 h 2976563"/>
                  <a:gd name="connsiteX415" fmla="*/ 1433928 w 3463925"/>
                  <a:gd name="connsiteY415" fmla="*/ 573088 h 2976563"/>
                  <a:gd name="connsiteX416" fmla="*/ 1463289 w 3463925"/>
                  <a:gd name="connsiteY416" fmla="*/ 573883 h 2976563"/>
                  <a:gd name="connsiteX417" fmla="*/ 1489476 w 3463925"/>
                  <a:gd name="connsiteY417" fmla="*/ 577060 h 2976563"/>
                  <a:gd name="connsiteX418" fmla="*/ 1514869 w 3463925"/>
                  <a:gd name="connsiteY418" fmla="*/ 581031 h 2976563"/>
                  <a:gd name="connsiteX419" fmla="*/ 1537882 w 3463925"/>
                  <a:gd name="connsiteY419" fmla="*/ 587385 h 2976563"/>
                  <a:gd name="connsiteX420" fmla="*/ 1559308 w 3463925"/>
                  <a:gd name="connsiteY420" fmla="*/ 595328 h 2976563"/>
                  <a:gd name="connsiteX421" fmla="*/ 1579146 w 3463925"/>
                  <a:gd name="connsiteY421" fmla="*/ 604859 h 2976563"/>
                  <a:gd name="connsiteX422" fmla="*/ 1597398 w 3463925"/>
                  <a:gd name="connsiteY422" fmla="*/ 615185 h 2976563"/>
                  <a:gd name="connsiteX423" fmla="*/ 1613268 w 3463925"/>
                  <a:gd name="connsiteY423" fmla="*/ 627099 h 2976563"/>
                  <a:gd name="connsiteX424" fmla="*/ 1629139 w 3463925"/>
                  <a:gd name="connsiteY424" fmla="*/ 639807 h 2976563"/>
                  <a:gd name="connsiteX425" fmla="*/ 1642629 w 3463925"/>
                  <a:gd name="connsiteY425" fmla="*/ 653310 h 2976563"/>
                  <a:gd name="connsiteX426" fmla="*/ 1654532 w 3463925"/>
                  <a:gd name="connsiteY426" fmla="*/ 668401 h 2976563"/>
                  <a:gd name="connsiteX427" fmla="*/ 1664848 w 3463925"/>
                  <a:gd name="connsiteY427" fmla="*/ 683492 h 2976563"/>
                  <a:gd name="connsiteX428" fmla="*/ 1675164 w 3463925"/>
                  <a:gd name="connsiteY428" fmla="*/ 699378 h 2976563"/>
                  <a:gd name="connsiteX429" fmla="*/ 1683100 w 3463925"/>
                  <a:gd name="connsiteY429" fmla="*/ 716852 h 2976563"/>
                  <a:gd name="connsiteX430" fmla="*/ 1690242 w 3463925"/>
                  <a:gd name="connsiteY430" fmla="*/ 732737 h 2976563"/>
                  <a:gd name="connsiteX431" fmla="*/ 1696590 w 3463925"/>
                  <a:gd name="connsiteY431" fmla="*/ 750211 h 2976563"/>
                  <a:gd name="connsiteX432" fmla="*/ 1702145 w 3463925"/>
                  <a:gd name="connsiteY432" fmla="*/ 768480 h 2976563"/>
                  <a:gd name="connsiteX433" fmla="*/ 1706906 w 3463925"/>
                  <a:gd name="connsiteY433" fmla="*/ 785954 h 2976563"/>
                  <a:gd name="connsiteX434" fmla="*/ 1710080 w 3463925"/>
                  <a:gd name="connsiteY434" fmla="*/ 803428 h 2976563"/>
                  <a:gd name="connsiteX435" fmla="*/ 1713254 w 3463925"/>
                  <a:gd name="connsiteY435" fmla="*/ 822490 h 2976563"/>
                  <a:gd name="connsiteX436" fmla="*/ 1714842 w 3463925"/>
                  <a:gd name="connsiteY436" fmla="*/ 839965 h 2976563"/>
                  <a:gd name="connsiteX437" fmla="*/ 1718016 w 3463925"/>
                  <a:gd name="connsiteY437" fmla="*/ 874913 h 2976563"/>
                  <a:gd name="connsiteX438" fmla="*/ 1718809 w 3463925"/>
                  <a:gd name="connsiteY438" fmla="*/ 907478 h 2976563"/>
                  <a:gd name="connsiteX439" fmla="*/ 1707700 w 3463925"/>
                  <a:gd name="connsiteY439" fmla="*/ 957517 h 2976563"/>
                  <a:gd name="connsiteX440" fmla="*/ 1698971 w 3463925"/>
                  <a:gd name="connsiteY440" fmla="*/ 1000408 h 2976563"/>
                  <a:gd name="connsiteX441" fmla="*/ 1695797 w 3463925"/>
                  <a:gd name="connsiteY441" fmla="*/ 1020265 h 2976563"/>
                  <a:gd name="connsiteX442" fmla="*/ 1693416 w 3463925"/>
                  <a:gd name="connsiteY442" fmla="*/ 1037739 h 2976563"/>
                  <a:gd name="connsiteX443" fmla="*/ 1692622 w 3463925"/>
                  <a:gd name="connsiteY443" fmla="*/ 1052830 h 2976563"/>
                  <a:gd name="connsiteX444" fmla="*/ 1693416 w 3463925"/>
                  <a:gd name="connsiteY444" fmla="*/ 1059184 h 2976563"/>
                  <a:gd name="connsiteX445" fmla="*/ 1694210 w 3463925"/>
                  <a:gd name="connsiteY445" fmla="*/ 1065538 h 2976563"/>
                  <a:gd name="connsiteX446" fmla="*/ 1696590 w 3463925"/>
                  <a:gd name="connsiteY446" fmla="*/ 1071893 h 2976563"/>
                  <a:gd name="connsiteX447" fmla="*/ 1698971 w 3463925"/>
                  <a:gd name="connsiteY447" fmla="*/ 1076658 h 2976563"/>
                  <a:gd name="connsiteX448" fmla="*/ 1702145 w 3463925"/>
                  <a:gd name="connsiteY448" fmla="*/ 1080630 h 2976563"/>
                  <a:gd name="connsiteX449" fmla="*/ 1706113 w 3463925"/>
                  <a:gd name="connsiteY449" fmla="*/ 1084601 h 2976563"/>
                  <a:gd name="connsiteX450" fmla="*/ 1710080 w 3463925"/>
                  <a:gd name="connsiteY450" fmla="*/ 1087778 h 2976563"/>
                  <a:gd name="connsiteX451" fmla="*/ 1716429 w 3463925"/>
                  <a:gd name="connsiteY451" fmla="*/ 1090161 h 2976563"/>
                  <a:gd name="connsiteX452" fmla="*/ 1721983 w 3463925"/>
                  <a:gd name="connsiteY452" fmla="*/ 1091750 h 2976563"/>
                  <a:gd name="connsiteX453" fmla="*/ 1729125 w 3463925"/>
                  <a:gd name="connsiteY453" fmla="*/ 1093338 h 2976563"/>
                  <a:gd name="connsiteX454" fmla="*/ 1737854 w 3463925"/>
                  <a:gd name="connsiteY454" fmla="*/ 1093338 h 2976563"/>
                  <a:gd name="connsiteX455" fmla="*/ 1746583 w 3463925"/>
                  <a:gd name="connsiteY455" fmla="*/ 1093338 h 2976563"/>
                  <a:gd name="connsiteX456" fmla="*/ 1769596 w 3463925"/>
                  <a:gd name="connsiteY456" fmla="*/ 1090161 h 2976563"/>
                  <a:gd name="connsiteX457" fmla="*/ 1795783 w 3463925"/>
                  <a:gd name="connsiteY457" fmla="*/ 1083807 h 2976563"/>
                  <a:gd name="connsiteX458" fmla="*/ 1827524 w 3463925"/>
                  <a:gd name="connsiteY458" fmla="*/ 1074276 h 2976563"/>
                  <a:gd name="connsiteX459" fmla="*/ 1849744 w 3463925"/>
                  <a:gd name="connsiteY459" fmla="*/ 1065538 h 2976563"/>
                  <a:gd name="connsiteX460" fmla="*/ 1874343 w 3463925"/>
                  <a:gd name="connsiteY460" fmla="*/ 1056007 h 2976563"/>
                  <a:gd name="connsiteX461" fmla="*/ 1906878 w 3463925"/>
                  <a:gd name="connsiteY461" fmla="*/ 1042505 h 2976563"/>
                  <a:gd name="connsiteX462" fmla="*/ 1946556 w 3463925"/>
                  <a:gd name="connsiteY462" fmla="*/ 1029796 h 2976563"/>
                  <a:gd name="connsiteX463" fmla="*/ 1991787 w 3463925"/>
                  <a:gd name="connsiteY463" fmla="*/ 1013911 h 2976563"/>
                  <a:gd name="connsiteX464" fmla="*/ 2040987 w 3463925"/>
                  <a:gd name="connsiteY464" fmla="*/ 1000408 h 2976563"/>
                  <a:gd name="connsiteX465" fmla="*/ 2067967 w 3463925"/>
                  <a:gd name="connsiteY465" fmla="*/ 993260 h 2976563"/>
                  <a:gd name="connsiteX466" fmla="*/ 2094154 w 3463925"/>
                  <a:gd name="connsiteY466" fmla="*/ 987700 h 2976563"/>
                  <a:gd name="connsiteX467" fmla="*/ 2121928 w 3463925"/>
                  <a:gd name="connsiteY467" fmla="*/ 982140 h 2976563"/>
                  <a:gd name="connsiteX468" fmla="*/ 2150496 w 3463925"/>
                  <a:gd name="connsiteY468" fmla="*/ 977374 h 2976563"/>
                  <a:gd name="connsiteX469" fmla="*/ 2178269 w 3463925"/>
                  <a:gd name="connsiteY469" fmla="*/ 973403 h 2976563"/>
                  <a:gd name="connsiteX470" fmla="*/ 2206837 w 3463925"/>
                  <a:gd name="connsiteY470" fmla="*/ 970226 h 2976563"/>
                  <a:gd name="connsiteX471" fmla="*/ 2236198 w 3463925"/>
                  <a:gd name="connsiteY471" fmla="*/ 967843 h 2976563"/>
                  <a:gd name="connsiteX472" fmla="*/ 2264765 w 3463925"/>
                  <a:gd name="connsiteY472" fmla="*/ 967843 h 2976563"/>
                  <a:gd name="connsiteX473" fmla="*/ 2292539 w 3463925"/>
                  <a:gd name="connsiteY473" fmla="*/ 967843 h 2976563"/>
                  <a:gd name="connsiteX474" fmla="*/ 2319520 w 3463925"/>
                  <a:gd name="connsiteY474" fmla="*/ 970226 h 2976563"/>
                  <a:gd name="connsiteX475" fmla="*/ 2347294 w 3463925"/>
                  <a:gd name="connsiteY475" fmla="*/ 973403 h 2976563"/>
                  <a:gd name="connsiteX476" fmla="*/ 2374274 w 3463925"/>
                  <a:gd name="connsiteY476" fmla="*/ 978168 h 2976563"/>
                  <a:gd name="connsiteX477" fmla="*/ 2399667 w 3463925"/>
                  <a:gd name="connsiteY477" fmla="*/ 985317 h 2976563"/>
                  <a:gd name="connsiteX478" fmla="*/ 2424267 w 3463925"/>
                  <a:gd name="connsiteY478" fmla="*/ 993260 h 2976563"/>
                  <a:gd name="connsiteX479" fmla="*/ 2448073 w 3463925"/>
                  <a:gd name="connsiteY479" fmla="*/ 1005174 h 2976563"/>
                  <a:gd name="connsiteX480" fmla="*/ 2459183 w 3463925"/>
                  <a:gd name="connsiteY480" fmla="*/ 1010734 h 2976563"/>
                  <a:gd name="connsiteX481" fmla="*/ 2470292 w 3463925"/>
                  <a:gd name="connsiteY481" fmla="*/ 1017088 h 2976563"/>
                  <a:gd name="connsiteX482" fmla="*/ 2480608 w 3463925"/>
                  <a:gd name="connsiteY482" fmla="*/ 1024236 h 2976563"/>
                  <a:gd name="connsiteX483" fmla="*/ 2490924 w 3463925"/>
                  <a:gd name="connsiteY483" fmla="*/ 1032179 h 2976563"/>
                  <a:gd name="connsiteX484" fmla="*/ 2501240 w 3463925"/>
                  <a:gd name="connsiteY484" fmla="*/ 1040916 h 2976563"/>
                  <a:gd name="connsiteX485" fmla="*/ 2510763 w 3463925"/>
                  <a:gd name="connsiteY485" fmla="*/ 1049653 h 2976563"/>
                  <a:gd name="connsiteX486" fmla="*/ 2525047 w 3463925"/>
                  <a:gd name="connsiteY486" fmla="*/ 1065538 h 2976563"/>
                  <a:gd name="connsiteX487" fmla="*/ 2536950 w 3463925"/>
                  <a:gd name="connsiteY487" fmla="*/ 1080630 h 2976563"/>
                  <a:gd name="connsiteX488" fmla="*/ 2548059 w 3463925"/>
                  <a:gd name="connsiteY488" fmla="*/ 1096515 h 2976563"/>
                  <a:gd name="connsiteX489" fmla="*/ 2557582 w 3463925"/>
                  <a:gd name="connsiteY489" fmla="*/ 1112401 h 2976563"/>
                  <a:gd name="connsiteX490" fmla="*/ 2565517 w 3463925"/>
                  <a:gd name="connsiteY490" fmla="*/ 1129080 h 2976563"/>
                  <a:gd name="connsiteX491" fmla="*/ 2572659 w 3463925"/>
                  <a:gd name="connsiteY491" fmla="*/ 1144172 h 2976563"/>
                  <a:gd name="connsiteX492" fmla="*/ 2578214 w 3463925"/>
                  <a:gd name="connsiteY492" fmla="*/ 1160851 h 2976563"/>
                  <a:gd name="connsiteX493" fmla="*/ 2582182 w 3463925"/>
                  <a:gd name="connsiteY493" fmla="*/ 1177531 h 2976563"/>
                  <a:gd name="connsiteX494" fmla="*/ 2585356 w 3463925"/>
                  <a:gd name="connsiteY494" fmla="*/ 1193417 h 2976563"/>
                  <a:gd name="connsiteX495" fmla="*/ 2587736 w 3463925"/>
                  <a:gd name="connsiteY495" fmla="*/ 1210096 h 2976563"/>
                  <a:gd name="connsiteX496" fmla="*/ 2589324 w 3463925"/>
                  <a:gd name="connsiteY496" fmla="*/ 1225188 h 2976563"/>
                  <a:gd name="connsiteX497" fmla="*/ 2589324 w 3463925"/>
                  <a:gd name="connsiteY497" fmla="*/ 1241073 h 2976563"/>
                  <a:gd name="connsiteX498" fmla="*/ 2589324 w 3463925"/>
                  <a:gd name="connsiteY498" fmla="*/ 1256164 h 2976563"/>
                  <a:gd name="connsiteX499" fmla="*/ 2588530 w 3463925"/>
                  <a:gd name="connsiteY499" fmla="*/ 1271256 h 2976563"/>
                  <a:gd name="connsiteX500" fmla="*/ 2586149 w 3463925"/>
                  <a:gd name="connsiteY500" fmla="*/ 1287141 h 2976563"/>
                  <a:gd name="connsiteX501" fmla="*/ 2584562 w 3463925"/>
                  <a:gd name="connsiteY501" fmla="*/ 1301438 h 2976563"/>
                  <a:gd name="connsiteX502" fmla="*/ 2578214 w 3463925"/>
                  <a:gd name="connsiteY502" fmla="*/ 1327649 h 2976563"/>
                  <a:gd name="connsiteX503" fmla="*/ 2571072 w 3463925"/>
                  <a:gd name="connsiteY503" fmla="*/ 1353860 h 2976563"/>
                  <a:gd name="connsiteX504" fmla="*/ 2563137 w 3463925"/>
                  <a:gd name="connsiteY504" fmla="*/ 1375306 h 2976563"/>
                  <a:gd name="connsiteX505" fmla="*/ 2555995 w 3463925"/>
                  <a:gd name="connsiteY505" fmla="*/ 1394368 h 2976563"/>
                  <a:gd name="connsiteX506" fmla="*/ 2548059 w 3463925"/>
                  <a:gd name="connsiteY506" fmla="*/ 1410254 h 2976563"/>
                  <a:gd name="connsiteX507" fmla="*/ 2542504 w 3463925"/>
                  <a:gd name="connsiteY507" fmla="*/ 1421374 h 2976563"/>
                  <a:gd name="connsiteX508" fmla="*/ 2536950 w 3463925"/>
                  <a:gd name="connsiteY508" fmla="*/ 1431699 h 2976563"/>
                  <a:gd name="connsiteX509" fmla="*/ 2533776 w 3463925"/>
                  <a:gd name="connsiteY509" fmla="*/ 1434876 h 2976563"/>
                  <a:gd name="connsiteX510" fmla="*/ 2529014 w 3463925"/>
                  <a:gd name="connsiteY510" fmla="*/ 1443613 h 2976563"/>
                  <a:gd name="connsiteX511" fmla="*/ 2525840 w 3463925"/>
                  <a:gd name="connsiteY511" fmla="*/ 1449173 h 2976563"/>
                  <a:gd name="connsiteX512" fmla="*/ 2522666 w 3463925"/>
                  <a:gd name="connsiteY512" fmla="*/ 1456322 h 2976563"/>
                  <a:gd name="connsiteX513" fmla="*/ 2521872 w 3463925"/>
                  <a:gd name="connsiteY513" fmla="*/ 1463470 h 2976563"/>
                  <a:gd name="connsiteX514" fmla="*/ 2521079 w 3463925"/>
                  <a:gd name="connsiteY514" fmla="*/ 1471413 h 2976563"/>
                  <a:gd name="connsiteX515" fmla="*/ 2521872 w 3463925"/>
                  <a:gd name="connsiteY515" fmla="*/ 1480150 h 2976563"/>
                  <a:gd name="connsiteX516" fmla="*/ 2525047 w 3463925"/>
                  <a:gd name="connsiteY516" fmla="*/ 1488093 h 2976563"/>
                  <a:gd name="connsiteX517" fmla="*/ 2529808 w 3463925"/>
                  <a:gd name="connsiteY517" fmla="*/ 1497624 h 2976563"/>
                  <a:gd name="connsiteX518" fmla="*/ 2538537 w 3463925"/>
                  <a:gd name="connsiteY518" fmla="*/ 1504772 h 2976563"/>
                  <a:gd name="connsiteX519" fmla="*/ 2550440 w 3463925"/>
                  <a:gd name="connsiteY519" fmla="*/ 1512715 h 2976563"/>
                  <a:gd name="connsiteX520" fmla="*/ 2564724 w 3463925"/>
                  <a:gd name="connsiteY520" fmla="*/ 1519864 h 2976563"/>
                  <a:gd name="connsiteX521" fmla="*/ 2584562 w 3463925"/>
                  <a:gd name="connsiteY521" fmla="*/ 1526218 h 2976563"/>
                  <a:gd name="connsiteX522" fmla="*/ 2606782 w 3463925"/>
                  <a:gd name="connsiteY522" fmla="*/ 1532572 h 2976563"/>
                  <a:gd name="connsiteX523" fmla="*/ 2621065 w 3463925"/>
                  <a:gd name="connsiteY523" fmla="*/ 1534955 h 2976563"/>
                  <a:gd name="connsiteX524" fmla="*/ 2636936 w 3463925"/>
                  <a:gd name="connsiteY524" fmla="*/ 1539720 h 2976563"/>
                  <a:gd name="connsiteX525" fmla="*/ 2652807 w 3463925"/>
                  <a:gd name="connsiteY525" fmla="*/ 1544486 h 2976563"/>
                  <a:gd name="connsiteX526" fmla="*/ 2670265 w 3463925"/>
                  <a:gd name="connsiteY526" fmla="*/ 1550840 h 2976563"/>
                  <a:gd name="connsiteX527" fmla="*/ 2690103 w 3463925"/>
                  <a:gd name="connsiteY527" fmla="*/ 1557989 h 2976563"/>
                  <a:gd name="connsiteX528" fmla="*/ 2709148 w 3463925"/>
                  <a:gd name="connsiteY528" fmla="*/ 1565931 h 2976563"/>
                  <a:gd name="connsiteX529" fmla="*/ 2729780 w 3463925"/>
                  <a:gd name="connsiteY529" fmla="*/ 1576257 h 2976563"/>
                  <a:gd name="connsiteX530" fmla="*/ 2750412 w 3463925"/>
                  <a:gd name="connsiteY530" fmla="*/ 1586582 h 2976563"/>
                  <a:gd name="connsiteX531" fmla="*/ 2771838 w 3463925"/>
                  <a:gd name="connsiteY531" fmla="*/ 1599291 h 2976563"/>
                  <a:gd name="connsiteX532" fmla="*/ 2793264 w 3463925"/>
                  <a:gd name="connsiteY532" fmla="*/ 1611999 h 2976563"/>
                  <a:gd name="connsiteX533" fmla="*/ 2813896 w 3463925"/>
                  <a:gd name="connsiteY533" fmla="*/ 1626296 h 2976563"/>
                  <a:gd name="connsiteX534" fmla="*/ 2835321 w 3463925"/>
                  <a:gd name="connsiteY534" fmla="*/ 1642976 h 2976563"/>
                  <a:gd name="connsiteX535" fmla="*/ 2855953 w 3463925"/>
                  <a:gd name="connsiteY535" fmla="*/ 1659656 h 2976563"/>
                  <a:gd name="connsiteX536" fmla="*/ 2876585 w 3463925"/>
                  <a:gd name="connsiteY536" fmla="*/ 1677924 h 2976563"/>
                  <a:gd name="connsiteX537" fmla="*/ 2894837 w 3463925"/>
                  <a:gd name="connsiteY537" fmla="*/ 1698575 h 2976563"/>
                  <a:gd name="connsiteX538" fmla="*/ 2913088 w 3463925"/>
                  <a:gd name="connsiteY538" fmla="*/ 1719226 h 2976563"/>
                  <a:gd name="connsiteX539" fmla="*/ 2930546 w 3463925"/>
                  <a:gd name="connsiteY539" fmla="*/ 1741466 h 2976563"/>
                  <a:gd name="connsiteX540" fmla="*/ 2947210 w 3463925"/>
                  <a:gd name="connsiteY540" fmla="*/ 1766088 h 2976563"/>
                  <a:gd name="connsiteX541" fmla="*/ 2961494 w 3463925"/>
                  <a:gd name="connsiteY541" fmla="*/ 1791505 h 2976563"/>
                  <a:gd name="connsiteX542" fmla="*/ 2974984 w 3463925"/>
                  <a:gd name="connsiteY542" fmla="*/ 1818511 h 2976563"/>
                  <a:gd name="connsiteX543" fmla="*/ 2986094 w 3463925"/>
                  <a:gd name="connsiteY543" fmla="*/ 1847104 h 2976563"/>
                  <a:gd name="connsiteX544" fmla="*/ 2995616 w 3463925"/>
                  <a:gd name="connsiteY544" fmla="*/ 1877287 h 2976563"/>
                  <a:gd name="connsiteX545" fmla="*/ 2998790 w 3463925"/>
                  <a:gd name="connsiteY545" fmla="*/ 1892378 h 2976563"/>
                  <a:gd name="connsiteX546" fmla="*/ 3002758 w 3463925"/>
                  <a:gd name="connsiteY546" fmla="*/ 1909058 h 2976563"/>
                  <a:gd name="connsiteX547" fmla="*/ 3004345 w 3463925"/>
                  <a:gd name="connsiteY547" fmla="*/ 1924943 h 2976563"/>
                  <a:gd name="connsiteX548" fmla="*/ 3006726 w 3463925"/>
                  <a:gd name="connsiteY548" fmla="*/ 1941623 h 2976563"/>
                  <a:gd name="connsiteX549" fmla="*/ 3007520 w 3463925"/>
                  <a:gd name="connsiteY549" fmla="*/ 1959097 h 2976563"/>
                  <a:gd name="connsiteX550" fmla="*/ 3008313 w 3463925"/>
                  <a:gd name="connsiteY550" fmla="*/ 1976571 h 2976563"/>
                  <a:gd name="connsiteX551" fmla="*/ 3008313 w 3463925"/>
                  <a:gd name="connsiteY551" fmla="*/ 1994045 h 2976563"/>
                  <a:gd name="connsiteX552" fmla="*/ 3008313 w 3463925"/>
                  <a:gd name="connsiteY552" fmla="*/ 2012314 h 2976563"/>
                  <a:gd name="connsiteX553" fmla="*/ 3006726 w 3463925"/>
                  <a:gd name="connsiteY553" fmla="*/ 2030582 h 2976563"/>
                  <a:gd name="connsiteX554" fmla="*/ 3004345 w 3463925"/>
                  <a:gd name="connsiteY554" fmla="*/ 2050439 h 2976563"/>
                  <a:gd name="connsiteX555" fmla="*/ 3002758 w 3463925"/>
                  <a:gd name="connsiteY555" fmla="*/ 2069501 h 2976563"/>
                  <a:gd name="connsiteX556" fmla="*/ 2998790 w 3463925"/>
                  <a:gd name="connsiteY556" fmla="*/ 2090152 h 2976563"/>
                  <a:gd name="connsiteX557" fmla="*/ 2994029 w 3463925"/>
                  <a:gd name="connsiteY557" fmla="*/ 2110804 h 2976563"/>
                  <a:gd name="connsiteX558" fmla="*/ 2989268 w 3463925"/>
                  <a:gd name="connsiteY558" fmla="*/ 2131455 h 2976563"/>
                  <a:gd name="connsiteX559" fmla="*/ 2982920 w 3463925"/>
                  <a:gd name="connsiteY559" fmla="*/ 2152900 h 2976563"/>
                  <a:gd name="connsiteX560" fmla="*/ 2975778 w 3463925"/>
                  <a:gd name="connsiteY560" fmla="*/ 2174346 h 2976563"/>
                  <a:gd name="connsiteX561" fmla="*/ 2967842 w 3463925"/>
                  <a:gd name="connsiteY561" fmla="*/ 2197380 h 2976563"/>
                  <a:gd name="connsiteX562" fmla="*/ 2959114 w 3463925"/>
                  <a:gd name="connsiteY562" fmla="*/ 2219619 h 2976563"/>
                  <a:gd name="connsiteX563" fmla="*/ 2949591 w 3463925"/>
                  <a:gd name="connsiteY563" fmla="*/ 2241859 h 2976563"/>
                  <a:gd name="connsiteX564" fmla="*/ 2939275 w 3463925"/>
                  <a:gd name="connsiteY564" fmla="*/ 2265687 h 2976563"/>
                  <a:gd name="connsiteX565" fmla="*/ 2927372 w 3463925"/>
                  <a:gd name="connsiteY565" fmla="*/ 2289516 h 2976563"/>
                  <a:gd name="connsiteX566" fmla="*/ 2915469 w 3463925"/>
                  <a:gd name="connsiteY566" fmla="*/ 2311755 h 2976563"/>
                  <a:gd name="connsiteX567" fmla="*/ 2901978 w 3463925"/>
                  <a:gd name="connsiteY567" fmla="*/ 2335583 h 2976563"/>
                  <a:gd name="connsiteX568" fmla="*/ 2887695 w 3463925"/>
                  <a:gd name="connsiteY568" fmla="*/ 2357029 h 2976563"/>
                  <a:gd name="connsiteX569" fmla="*/ 2873411 w 3463925"/>
                  <a:gd name="connsiteY569" fmla="*/ 2380063 h 2976563"/>
                  <a:gd name="connsiteX570" fmla="*/ 2858334 w 3463925"/>
                  <a:gd name="connsiteY570" fmla="*/ 2401508 h 2976563"/>
                  <a:gd name="connsiteX571" fmla="*/ 2842463 w 3463925"/>
                  <a:gd name="connsiteY571" fmla="*/ 2421365 h 2976563"/>
                  <a:gd name="connsiteX572" fmla="*/ 2826592 w 3463925"/>
                  <a:gd name="connsiteY572" fmla="*/ 2443605 h 2976563"/>
                  <a:gd name="connsiteX573" fmla="*/ 2809134 w 3463925"/>
                  <a:gd name="connsiteY573" fmla="*/ 2463462 h 2976563"/>
                  <a:gd name="connsiteX574" fmla="*/ 2790089 w 3463925"/>
                  <a:gd name="connsiteY574" fmla="*/ 2483318 h 2976563"/>
                  <a:gd name="connsiteX575" fmla="*/ 2771838 w 3463925"/>
                  <a:gd name="connsiteY575" fmla="*/ 2503175 h 2976563"/>
                  <a:gd name="connsiteX576" fmla="*/ 2752793 w 3463925"/>
                  <a:gd name="connsiteY576" fmla="*/ 2522238 h 2976563"/>
                  <a:gd name="connsiteX577" fmla="*/ 2732954 w 3463925"/>
                  <a:gd name="connsiteY577" fmla="*/ 2540506 h 2976563"/>
                  <a:gd name="connsiteX578" fmla="*/ 2712322 w 3463925"/>
                  <a:gd name="connsiteY578" fmla="*/ 2559569 h 2976563"/>
                  <a:gd name="connsiteX579" fmla="*/ 2691690 w 3463925"/>
                  <a:gd name="connsiteY579" fmla="*/ 2577837 h 2976563"/>
                  <a:gd name="connsiteX580" fmla="*/ 2670265 w 3463925"/>
                  <a:gd name="connsiteY580" fmla="*/ 2595311 h 2976563"/>
                  <a:gd name="connsiteX581" fmla="*/ 2648046 w 3463925"/>
                  <a:gd name="connsiteY581" fmla="*/ 2612785 h 2976563"/>
                  <a:gd name="connsiteX582" fmla="*/ 2625033 w 3463925"/>
                  <a:gd name="connsiteY582" fmla="*/ 2630259 h 2976563"/>
                  <a:gd name="connsiteX583" fmla="*/ 2579008 w 3463925"/>
                  <a:gd name="connsiteY583" fmla="*/ 2662824 h 2976563"/>
                  <a:gd name="connsiteX584" fmla="*/ 2531395 w 3463925"/>
                  <a:gd name="connsiteY584" fmla="*/ 2693801 h 2976563"/>
                  <a:gd name="connsiteX585" fmla="*/ 2480608 w 3463925"/>
                  <a:gd name="connsiteY585" fmla="*/ 2723190 h 2976563"/>
                  <a:gd name="connsiteX586" fmla="*/ 2429822 w 3463925"/>
                  <a:gd name="connsiteY586" fmla="*/ 2750989 h 2976563"/>
                  <a:gd name="connsiteX587" fmla="*/ 2375861 w 3463925"/>
                  <a:gd name="connsiteY587" fmla="*/ 2776406 h 2976563"/>
                  <a:gd name="connsiteX588" fmla="*/ 2321900 w 3463925"/>
                  <a:gd name="connsiteY588" fmla="*/ 2802617 h 2976563"/>
                  <a:gd name="connsiteX589" fmla="*/ 2266352 w 3463925"/>
                  <a:gd name="connsiteY589" fmla="*/ 2824856 h 2976563"/>
                  <a:gd name="connsiteX590" fmla="*/ 2210011 w 3463925"/>
                  <a:gd name="connsiteY590" fmla="*/ 2846302 h 2976563"/>
                  <a:gd name="connsiteX591" fmla="*/ 2152876 w 3463925"/>
                  <a:gd name="connsiteY591" fmla="*/ 2866159 h 2976563"/>
                  <a:gd name="connsiteX592" fmla="*/ 2095741 w 3463925"/>
                  <a:gd name="connsiteY592" fmla="*/ 2884427 h 2976563"/>
                  <a:gd name="connsiteX593" fmla="*/ 2036226 w 3463925"/>
                  <a:gd name="connsiteY593" fmla="*/ 2901107 h 2976563"/>
                  <a:gd name="connsiteX594" fmla="*/ 1977504 w 3463925"/>
                  <a:gd name="connsiteY594" fmla="*/ 2916198 h 2976563"/>
                  <a:gd name="connsiteX595" fmla="*/ 1917988 w 3463925"/>
                  <a:gd name="connsiteY595" fmla="*/ 2929701 h 2976563"/>
                  <a:gd name="connsiteX596" fmla="*/ 1858472 w 3463925"/>
                  <a:gd name="connsiteY596" fmla="*/ 2940821 h 2976563"/>
                  <a:gd name="connsiteX597" fmla="*/ 1798957 w 3463925"/>
                  <a:gd name="connsiteY597" fmla="*/ 2951146 h 2976563"/>
                  <a:gd name="connsiteX598" fmla="*/ 1739441 w 3463925"/>
                  <a:gd name="connsiteY598" fmla="*/ 2959089 h 2976563"/>
                  <a:gd name="connsiteX599" fmla="*/ 1679926 w 3463925"/>
                  <a:gd name="connsiteY599" fmla="*/ 2966238 h 2976563"/>
                  <a:gd name="connsiteX600" fmla="*/ 1620410 w 3463925"/>
                  <a:gd name="connsiteY600" fmla="*/ 2971797 h 2976563"/>
                  <a:gd name="connsiteX601" fmla="*/ 1562482 w 3463925"/>
                  <a:gd name="connsiteY601" fmla="*/ 2974974 h 2976563"/>
                  <a:gd name="connsiteX602" fmla="*/ 1504553 w 3463925"/>
                  <a:gd name="connsiteY602" fmla="*/ 2976563 h 2976563"/>
                  <a:gd name="connsiteX603" fmla="*/ 1447418 w 3463925"/>
                  <a:gd name="connsiteY603" fmla="*/ 2976563 h 2976563"/>
                  <a:gd name="connsiteX604" fmla="*/ 1391870 w 3463925"/>
                  <a:gd name="connsiteY604" fmla="*/ 2974974 h 2976563"/>
                  <a:gd name="connsiteX605" fmla="*/ 1337116 w 3463925"/>
                  <a:gd name="connsiteY605" fmla="*/ 2971797 h 2976563"/>
                  <a:gd name="connsiteX606" fmla="*/ 1284742 w 3463925"/>
                  <a:gd name="connsiteY606" fmla="*/ 2966238 h 2976563"/>
                  <a:gd name="connsiteX607" fmla="*/ 1232369 w 3463925"/>
                  <a:gd name="connsiteY607" fmla="*/ 2961472 h 2976563"/>
                  <a:gd name="connsiteX608" fmla="*/ 1177614 w 3463925"/>
                  <a:gd name="connsiteY608" fmla="*/ 2955118 h 2976563"/>
                  <a:gd name="connsiteX609" fmla="*/ 1123654 w 3463925"/>
                  <a:gd name="connsiteY609" fmla="*/ 2947969 h 2976563"/>
                  <a:gd name="connsiteX610" fmla="*/ 1069693 w 3463925"/>
                  <a:gd name="connsiteY610" fmla="*/ 2940026 h 2976563"/>
                  <a:gd name="connsiteX611" fmla="*/ 1014939 w 3463925"/>
                  <a:gd name="connsiteY611" fmla="*/ 2929701 h 2976563"/>
                  <a:gd name="connsiteX612" fmla="*/ 960978 w 3463925"/>
                  <a:gd name="connsiteY612" fmla="*/ 2919375 h 2976563"/>
                  <a:gd name="connsiteX613" fmla="*/ 906224 w 3463925"/>
                  <a:gd name="connsiteY613" fmla="*/ 2906667 h 2976563"/>
                  <a:gd name="connsiteX614" fmla="*/ 852263 w 3463925"/>
                  <a:gd name="connsiteY614" fmla="*/ 2893958 h 2976563"/>
                  <a:gd name="connsiteX615" fmla="*/ 797508 w 3463925"/>
                  <a:gd name="connsiteY615" fmla="*/ 2879662 h 2976563"/>
                  <a:gd name="connsiteX616" fmla="*/ 744341 w 3463925"/>
                  <a:gd name="connsiteY616" fmla="*/ 2862982 h 2976563"/>
                  <a:gd name="connsiteX617" fmla="*/ 691174 w 3463925"/>
                  <a:gd name="connsiteY617" fmla="*/ 2845508 h 2976563"/>
                  <a:gd name="connsiteX618" fmla="*/ 639594 w 3463925"/>
                  <a:gd name="connsiteY618" fmla="*/ 2825651 h 2976563"/>
                  <a:gd name="connsiteX619" fmla="*/ 588807 w 3463925"/>
                  <a:gd name="connsiteY619" fmla="*/ 2805794 h 2976563"/>
                  <a:gd name="connsiteX620" fmla="*/ 538021 w 3463925"/>
                  <a:gd name="connsiteY620" fmla="*/ 2781966 h 2976563"/>
                  <a:gd name="connsiteX621" fmla="*/ 490408 w 3463925"/>
                  <a:gd name="connsiteY621" fmla="*/ 2758138 h 2976563"/>
                  <a:gd name="connsiteX622" fmla="*/ 442796 w 3463925"/>
                  <a:gd name="connsiteY622" fmla="*/ 2731926 h 2976563"/>
                  <a:gd name="connsiteX623" fmla="*/ 419783 w 3463925"/>
                  <a:gd name="connsiteY623" fmla="*/ 2718424 h 2976563"/>
                  <a:gd name="connsiteX624" fmla="*/ 396770 w 3463925"/>
                  <a:gd name="connsiteY624" fmla="*/ 2704127 h 2976563"/>
                  <a:gd name="connsiteX625" fmla="*/ 375345 w 3463925"/>
                  <a:gd name="connsiteY625" fmla="*/ 2688241 h 2976563"/>
                  <a:gd name="connsiteX626" fmla="*/ 353126 w 3463925"/>
                  <a:gd name="connsiteY626" fmla="*/ 2673150 h 2976563"/>
                  <a:gd name="connsiteX627" fmla="*/ 332494 w 3463925"/>
                  <a:gd name="connsiteY627" fmla="*/ 2658059 h 2976563"/>
                  <a:gd name="connsiteX628" fmla="*/ 311068 w 3463925"/>
                  <a:gd name="connsiteY628" fmla="*/ 2641379 h 2976563"/>
                  <a:gd name="connsiteX629" fmla="*/ 291229 w 3463925"/>
                  <a:gd name="connsiteY629" fmla="*/ 2624699 h 2976563"/>
                  <a:gd name="connsiteX630" fmla="*/ 270597 w 3463925"/>
                  <a:gd name="connsiteY630" fmla="*/ 2607225 h 2976563"/>
                  <a:gd name="connsiteX631" fmla="*/ 251552 w 3463925"/>
                  <a:gd name="connsiteY631" fmla="*/ 2588957 h 2976563"/>
                  <a:gd name="connsiteX632" fmla="*/ 232507 w 3463925"/>
                  <a:gd name="connsiteY632" fmla="*/ 2570689 h 2976563"/>
                  <a:gd name="connsiteX633" fmla="*/ 214256 w 3463925"/>
                  <a:gd name="connsiteY633" fmla="*/ 2552420 h 2976563"/>
                  <a:gd name="connsiteX634" fmla="*/ 196798 w 3463925"/>
                  <a:gd name="connsiteY634" fmla="*/ 2532564 h 2976563"/>
                  <a:gd name="connsiteX635" fmla="*/ 180927 w 3463925"/>
                  <a:gd name="connsiteY635" fmla="*/ 2511912 h 2976563"/>
                  <a:gd name="connsiteX636" fmla="*/ 164263 w 3463925"/>
                  <a:gd name="connsiteY636" fmla="*/ 2491261 h 2976563"/>
                  <a:gd name="connsiteX637" fmla="*/ 149186 w 3463925"/>
                  <a:gd name="connsiteY637" fmla="*/ 2469816 h 2976563"/>
                  <a:gd name="connsiteX638" fmla="*/ 133315 w 3463925"/>
                  <a:gd name="connsiteY638" fmla="*/ 2448370 h 2976563"/>
                  <a:gd name="connsiteX639" fmla="*/ 119031 w 3463925"/>
                  <a:gd name="connsiteY639" fmla="*/ 2426131 h 2976563"/>
                  <a:gd name="connsiteX640" fmla="*/ 104747 w 3463925"/>
                  <a:gd name="connsiteY640" fmla="*/ 2403097 h 2976563"/>
                  <a:gd name="connsiteX641" fmla="*/ 92051 w 3463925"/>
                  <a:gd name="connsiteY641" fmla="*/ 2380063 h 2976563"/>
                  <a:gd name="connsiteX642" fmla="*/ 80148 w 3463925"/>
                  <a:gd name="connsiteY642" fmla="*/ 2355440 h 2976563"/>
                  <a:gd name="connsiteX643" fmla="*/ 69038 w 3463925"/>
                  <a:gd name="connsiteY643" fmla="*/ 2330818 h 2976563"/>
                  <a:gd name="connsiteX644" fmla="*/ 57928 w 3463925"/>
                  <a:gd name="connsiteY644" fmla="*/ 2304607 h 2976563"/>
                  <a:gd name="connsiteX645" fmla="*/ 48406 w 3463925"/>
                  <a:gd name="connsiteY645" fmla="*/ 2278396 h 2976563"/>
                  <a:gd name="connsiteX646" fmla="*/ 38883 w 3463925"/>
                  <a:gd name="connsiteY646" fmla="*/ 2251390 h 2976563"/>
                  <a:gd name="connsiteX647" fmla="*/ 30948 w 3463925"/>
                  <a:gd name="connsiteY647" fmla="*/ 2223591 h 2976563"/>
                  <a:gd name="connsiteX648" fmla="*/ 23013 w 3463925"/>
                  <a:gd name="connsiteY648" fmla="*/ 2195791 h 2976563"/>
                  <a:gd name="connsiteX649" fmla="*/ 16664 w 3463925"/>
                  <a:gd name="connsiteY649" fmla="*/ 2166403 h 2976563"/>
                  <a:gd name="connsiteX650" fmla="*/ 10316 w 3463925"/>
                  <a:gd name="connsiteY650" fmla="*/ 2137809 h 2976563"/>
                  <a:gd name="connsiteX651" fmla="*/ 6348 w 3463925"/>
                  <a:gd name="connsiteY651" fmla="*/ 2106832 h 2976563"/>
                  <a:gd name="connsiteX652" fmla="*/ 2381 w 3463925"/>
                  <a:gd name="connsiteY652" fmla="*/ 2075856 h 2976563"/>
                  <a:gd name="connsiteX653" fmla="*/ 1587 w 3463925"/>
                  <a:gd name="connsiteY653" fmla="*/ 2061559 h 2976563"/>
                  <a:gd name="connsiteX654" fmla="*/ 0 w 3463925"/>
                  <a:gd name="connsiteY654" fmla="*/ 2044879 h 2976563"/>
                  <a:gd name="connsiteX655" fmla="*/ 0 w 3463925"/>
                  <a:gd name="connsiteY655" fmla="*/ 2022639 h 2976563"/>
                  <a:gd name="connsiteX656" fmla="*/ 2381 w 3463925"/>
                  <a:gd name="connsiteY656" fmla="*/ 1994045 h 2976563"/>
                  <a:gd name="connsiteX657" fmla="*/ 5555 w 3463925"/>
                  <a:gd name="connsiteY657" fmla="*/ 1959097 h 2976563"/>
                  <a:gd name="connsiteX658" fmla="*/ 10316 w 3463925"/>
                  <a:gd name="connsiteY658" fmla="*/ 1920178 h 2976563"/>
                  <a:gd name="connsiteX659" fmla="*/ 19839 w 3463925"/>
                  <a:gd name="connsiteY659" fmla="*/ 1875698 h 2976563"/>
                  <a:gd name="connsiteX660" fmla="*/ 24600 w 3463925"/>
                  <a:gd name="connsiteY660" fmla="*/ 1851076 h 2976563"/>
                  <a:gd name="connsiteX661" fmla="*/ 30948 w 3463925"/>
                  <a:gd name="connsiteY661" fmla="*/ 1826453 h 2976563"/>
                  <a:gd name="connsiteX662" fmla="*/ 38883 w 3463925"/>
                  <a:gd name="connsiteY662" fmla="*/ 1800242 h 2976563"/>
                  <a:gd name="connsiteX663" fmla="*/ 47612 w 3463925"/>
                  <a:gd name="connsiteY663" fmla="*/ 1773237 h 2976563"/>
                  <a:gd name="connsiteX664" fmla="*/ 56341 w 3463925"/>
                  <a:gd name="connsiteY664" fmla="*/ 1745437 h 2976563"/>
                  <a:gd name="connsiteX665" fmla="*/ 67451 w 3463925"/>
                  <a:gd name="connsiteY665" fmla="*/ 1716049 h 2976563"/>
                  <a:gd name="connsiteX666" fmla="*/ 80148 w 3463925"/>
                  <a:gd name="connsiteY666" fmla="*/ 1685867 h 2976563"/>
                  <a:gd name="connsiteX667" fmla="*/ 93638 w 3463925"/>
                  <a:gd name="connsiteY667" fmla="*/ 1655684 h 2976563"/>
                  <a:gd name="connsiteX668" fmla="*/ 107922 w 3463925"/>
                  <a:gd name="connsiteY668" fmla="*/ 1623913 h 2976563"/>
                  <a:gd name="connsiteX669" fmla="*/ 124586 w 3463925"/>
                  <a:gd name="connsiteY669" fmla="*/ 1590554 h 2976563"/>
                  <a:gd name="connsiteX670" fmla="*/ 141250 w 3463925"/>
                  <a:gd name="connsiteY670" fmla="*/ 1557989 h 2976563"/>
                  <a:gd name="connsiteX671" fmla="*/ 161089 w 3463925"/>
                  <a:gd name="connsiteY671" fmla="*/ 1523835 h 2976563"/>
                  <a:gd name="connsiteX672" fmla="*/ 182514 w 3463925"/>
                  <a:gd name="connsiteY672" fmla="*/ 1488887 h 2976563"/>
                  <a:gd name="connsiteX673" fmla="*/ 205527 w 3463925"/>
                  <a:gd name="connsiteY673" fmla="*/ 1453144 h 2976563"/>
                  <a:gd name="connsiteX674" fmla="*/ 230127 w 3463925"/>
                  <a:gd name="connsiteY674" fmla="*/ 1417402 h 2976563"/>
                  <a:gd name="connsiteX675" fmla="*/ 256314 w 3463925"/>
                  <a:gd name="connsiteY675" fmla="*/ 1381660 h 2976563"/>
                  <a:gd name="connsiteX676" fmla="*/ 276152 w 3463925"/>
                  <a:gd name="connsiteY676" fmla="*/ 1355449 h 2976563"/>
                  <a:gd name="connsiteX677" fmla="*/ 298371 w 3463925"/>
                  <a:gd name="connsiteY677" fmla="*/ 1326061 h 2976563"/>
                  <a:gd name="connsiteX678" fmla="*/ 330113 w 3463925"/>
                  <a:gd name="connsiteY678" fmla="*/ 1287141 h 2976563"/>
                  <a:gd name="connsiteX679" fmla="*/ 368996 w 3463925"/>
                  <a:gd name="connsiteY679" fmla="*/ 1239485 h 2976563"/>
                  <a:gd name="connsiteX680" fmla="*/ 416609 w 3463925"/>
                  <a:gd name="connsiteY680" fmla="*/ 1185474 h 2976563"/>
                  <a:gd name="connsiteX681" fmla="*/ 469776 w 3463925"/>
                  <a:gd name="connsiteY681" fmla="*/ 1126698 h 2976563"/>
                  <a:gd name="connsiteX682" fmla="*/ 498344 w 3463925"/>
                  <a:gd name="connsiteY682" fmla="*/ 1097309 h 2976563"/>
                  <a:gd name="connsiteX683" fmla="*/ 529292 w 3463925"/>
                  <a:gd name="connsiteY683" fmla="*/ 1065538 h 2976563"/>
                  <a:gd name="connsiteX684" fmla="*/ 561033 w 3463925"/>
                  <a:gd name="connsiteY684" fmla="*/ 1033768 h 2976563"/>
                  <a:gd name="connsiteX685" fmla="*/ 594362 w 3463925"/>
                  <a:gd name="connsiteY685" fmla="*/ 1001997 h 2976563"/>
                  <a:gd name="connsiteX686" fmla="*/ 628484 w 3463925"/>
                  <a:gd name="connsiteY686" fmla="*/ 968637 h 2976563"/>
                  <a:gd name="connsiteX687" fmla="*/ 664194 w 3463925"/>
                  <a:gd name="connsiteY687" fmla="*/ 936866 h 2976563"/>
                  <a:gd name="connsiteX688" fmla="*/ 702284 w 3463925"/>
                  <a:gd name="connsiteY688" fmla="*/ 905095 h 2976563"/>
                  <a:gd name="connsiteX689" fmla="*/ 740374 w 3463925"/>
                  <a:gd name="connsiteY689" fmla="*/ 873324 h 2976563"/>
                  <a:gd name="connsiteX690" fmla="*/ 779257 w 3463925"/>
                  <a:gd name="connsiteY690" fmla="*/ 842347 h 2976563"/>
                  <a:gd name="connsiteX691" fmla="*/ 820521 w 3463925"/>
                  <a:gd name="connsiteY691" fmla="*/ 812959 h 2976563"/>
                  <a:gd name="connsiteX692" fmla="*/ 860992 w 3463925"/>
                  <a:gd name="connsiteY692" fmla="*/ 784365 h 2976563"/>
                  <a:gd name="connsiteX693" fmla="*/ 903049 w 3463925"/>
                  <a:gd name="connsiteY693" fmla="*/ 755771 h 2976563"/>
                  <a:gd name="connsiteX694" fmla="*/ 946694 w 3463925"/>
                  <a:gd name="connsiteY694" fmla="*/ 729560 h 2976563"/>
                  <a:gd name="connsiteX695" fmla="*/ 989545 w 3463925"/>
                  <a:gd name="connsiteY695" fmla="*/ 704144 h 2976563"/>
                  <a:gd name="connsiteX696" fmla="*/ 1033190 w 3463925"/>
                  <a:gd name="connsiteY696" fmla="*/ 680315 h 2976563"/>
                  <a:gd name="connsiteX697" fmla="*/ 1078422 w 3463925"/>
                  <a:gd name="connsiteY697" fmla="*/ 660458 h 2976563"/>
                  <a:gd name="connsiteX698" fmla="*/ 1123654 w 3463925"/>
                  <a:gd name="connsiteY698" fmla="*/ 640602 h 2976563"/>
                  <a:gd name="connsiteX699" fmla="*/ 1169679 w 3463925"/>
                  <a:gd name="connsiteY699" fmla="*/ 623128 h 2976563"/>
                  <a:gd name="connsiteX700" fmla="*/ 1214911 w 3463925"/>
                  <a:gd name="connsiteY700" fmla="*/ 608831 h 2976563"/>
                  <a:gd name="connsiteX701" fmla="*/ 1256968 w 3463925"/>
                  <a:gd name="connsiteY701" fmla="*/ 597711 h 2976563"/>
                  <a:gd name="connsiteX702" fmla="*/ 1296646 w 3463925"/>
                  <a:gd name="connsiteY702" fmla="*/ 588179 h 2976563"/>
                  <a:gd name="connsiteX703" fmla="*/ 1334736 w 3463925"/>
                  <a:gd name="connsiteY703" fmla="*/ 581031 h 2976563"/>
                  <a:gd name="connsiteX704" fmla="*/ 1369651 w 3463925"/>
                  <a:gd name="connsiteY704" fmla="*/ 576265 h 2976563"/>
                  <a:gd name="connsiteX705" fmla="*/ 2426493 w 3463925"/>
                  <a:gd name="connsiteY705" fmla="*/ 463550 h 2976563"/>
                  <a:gd name="connsiteX706" fmla="*/ 2455068 w 3463925"/>
                  <a:gd name="connsiteY706" fmla="*/ 464346 h 2976563"/>
                  <a:gd name="connsiteX707" fmla="*/ 2484437 w 3463925"/>
                  <a:gd name="connsiteY707" fmla="*/ 465937 h 2976563"/>
                  <a:gd name="connsiteX708" fmla="*/ 2513806 w 3463925"/>
                  <a:gd name="connsiteY708" fmla="*/ 470709 h 2976563"/>
                  <a:gd name="connsiteX709" fmla="*/ 2540793 w 3463925"/>
                  <a:gd name="connsiteY709" fmla="*/ 474686 h 2976563"/>
                  <a:gd name="connsiteX710" fmla="*/ 2570162 w 3463925"/>
                  <a:gd name="connsiteY710" fmla="*/ 481845 h 2976563"/>
                  <a:gd name="connsiteX711" fmla="*/ 2596356 w 3463925"/>
                  <a:gd name="connsiteY711" fmla="*/ 489004 h 2976563"/>
                  <a:gd name="connsiteX712" fmla="*/ 2623343 w 3463925"/>
                  <a:gd name="connsiteY712" fmla="*/ 497754 h 2976563"/>
                  <a:gd name="connsiteX713" fmla="*/ 2649537 w 3463925"/>
                  <a:gd name="connsiteY713" fmla="*/ 508094 h 2976563"/>
                  <a:gd name="connsiteX714" fmla="*/ 2674144 w 3463925"/>
                  <a:gd name="connsiteY714" fmla="*/ 520026 h 2976563"/>
                  <a:gd name="connsiteX715" fmla="*/ 2700337 w 3463925"/>
                  <a:gd name="connsiteY715" fmla="*/ 532752 h 2976563"/>
                  <a:gd name="connsiteX716" fmla="*/ 2723356 w 3463925"/>
                  <a:gd name="connsiteY716" fmla="*/ 546275 h 2976563"/>
                  <a:gd name="connsiteX717" fmla="*/ 2747169 w 3463925"/>
                  <a:gd name="connsiteY717" fmla="*/ 562183 h 2976563"/>
                  <a:gd name="connsiteX718" fmla="*/ 2769394 w 3463925"/>
                  <a:gd name="connsiteY718" fmla="*/ 578092 h 2976563"/>
                  <a:gd name="connsiteX719" fmla="*/ 2791619 w 3463925"/>
                  <a:gd name="connsiteY719" fmla="*/ 594796 h 2976563"/>
                  <a:gd name="connsiteX720" fmla="*/ 2811462 w 3463925"/>
                  <a:gd name="connsiteY720" fmla="*/ 613091 h 2976563"/>
                  <a:gd name="connsiteX721" fmla="*/ 2832100 w 3463925"/>
                  <a:gd name="connsiteY721" fmla="*/ 631386 h 2976563"/>
                  <a:gd name="connsiteX722" fmla="*/ 2851150 w 3463925"/>
                  <a:gd name="connsiteY722" fmla="*/ 652067 h 2976563"/>
                  <a:gd name="connsiteX723" fmla="*/ 2869406 w 3463925"/>
                  <a:gd name="connsiteY723" fmla="*/ 672748 h 2976563"/>
                  <a:gd name="connsiteX724" fmla="*/ 2886869 w 3463925"/>
                  <a:gd name="connsiteY724" fmla="*/ 694224 h 2976563"/>
                  <a:gd name="connsiteX725" fmla="*/ 2901950 w 3463925"/>
                  <a:gd name="connsiteY725" fmla="*/ 717292 h 2976563"/>
                  <a:gd name="connsiteX726" fmla="*/ 2917825 w 3463925"/>
                  <a:gd name="connsiteY726" fmla="*/ 740359 h 2976563"/>
                  <a:gd name="connsiteX727" fmla="*/ 2932112 w 3463925"/>
                  <a:gd name="connsiteY727" fmla="*/ 765017 h 2976563"/>
                  <a:gd name="connsiteX728" fmla="*/ 2944019 w 3463925"/>
                  <a:gd name="connsiteY728" fmla="*/ 789676 h 2976563"/>
                  <a:gd name="connsiteX729" fmla="*/ 2955131 w 3463925"/>
                  <a:gd name="connsiteY729" fmla="*/ 815925 h 2976563"/>
                  <a:gd name="connsiteX730" fmla="*/ 2965450 w 3463925"/>
                  <a:gd name="connsiteY730" fmla="*/ 841379 h 2976563"/>
                  <a:gd name="connsiteX731" fmla="*/ 2974975 w 3463925"/>
                  <a:gd name="connsiteY731" fmla="*/ 867628 h 2976563"/>
                  <a:gd name="connsiteX732" fmla="*/ 2982912 w 3463925"/>
                  <a:gd name="connsiteY732" fmla="*/ 895468 h 2976563"/>
                  <a:gd name="connsiteX733" fmla="*/ 2989262 w 3463925"/>
                  <a:gd name="connsiteY733" fmla="*/ 923308 h 2976563"/>
                  <a:gd name="connsiteX734" fmla="*/ 2994025 w 3463925"/>
                  <a:gd name="connsiteY734" fmla="*/ 951148 h 2976563"/>
                  <a:gd name="connsiteX735" fmla="*/ 2997200 w 3463925"/>
                  <a:gd name="connsiteY735" fmla="*/ 979783 h 2976563"/>
                  <a:gd name="connsiteX736" fmla="*/ 3000375 w 3463925"/>
                  <a:gd name="connsiteY736" fmla="*/ 1010009 h 2976563"/>
                  <a:gd name="connsiteX737" fmla="*/ 3000375 w 3463925"/>
                  <a:gd name="connsiteY737" fmla="*/ 1039440 h 2976563"/>
                  <a:gd name="connsiteX738" fmla="*/ 2999581 w 3463925"/>
                  <a:gd name="connsiteY738" fmla="*/ 1066485 h 2976563"/>
                  <a:gd name="connsiteX739" fmla="*/ 2997200 w 3463925"/>
                  <a:gd name="connsiteY739" fmla="*/ 1092734 h 2976563"/>
                  <a:gd name="connsiteX740" fmla="*/ 2998788 w 3463925"/>
                  <a:gd name="connsiteY740" fmla="*/ 1097506 h 2976563"/>
                  <a:gd name="connsiteX741" fmla="*/ 2997200 w 3463925"/>
                  <a:gd name="connsiteY741" fmla="*/ 1099893 h 2976563"/>
                  <a:gd name="connsiteX742" fmla="*/ 2996406 w 3463925"/>
                  <a:gd name="connsiteY742" fmla="*/ 1103074 h 2976563"/>
                  <a:gd name="connsiteX743" fmla="*/ 2996406 w 3463925"/>
                  <a:gd name="connsiteY743" fmla="*/ 1112620 h 2976563"/>
                  <a:gd name="connsiteX744" fmla="*/ 2995612 w 3463925"/>
                  <a:gd name="connsiteY744" fmla="*/ 1112620 h 2976563"/>
                  <a:gd name="connsiteX745" fmla="*/ 2993231 w 3463925"/>
                  <a:gd name="connsiteY745" fmla="*/ 1123756 h 2976563"/>
                  <a:gd name="connsiteX746" fmla="*/ 2990056 w 3463925"/>
                  <a:gd name="connsiteY746" fmla="*/ 1134096 h 2976563"/>
                  <a:gd name="connsiteX747" fmla="*/ 2986088 w 3463925"/>
                  <a:gd name="connsiteY747" fmla="*/ 1144437 h 2976563"/>
                  <a:gd name="connsiteX748" fmla="*/ 2982119 w 3463925"/>
                  <a:gd name="connsiteY748" fmla="*/ 1153982 h 2976563"/>
                  <a:gd name="connsiteX749" fmla="*/ 2976562 w 3463925"/>
                  <a:gd name="connsiteY749" fmla="*/ 1162732 h 2976563"/>
                  <a:gd name="connsiteX750" fmla="*/ 2971006 w 3463925"/>
                  <a:gd name="connsiteY750" fmla="*/ 1171481 h 2976563"/>
                  <a:gd name="connsiteX751" fmla="*/ 2963862 w 3463925"/>
                  <a:gd name="connsiteY751" fmla="*/ 1179436 h 2976563"/>
                  <a:gd name="connsiteX752" fmla="*/ 2956719 w 3463925"/>
                  <a:gd name="connsiteY752" fmla="*/ 1186594 h 2976563"/>
                  <a:gd name="connsiteX753" fmla="*/ 2947987 w 3463925"/>
                  <a:gd name="connsiteY753" fmla="*/ 1193753 h 2976563"/>
                  <a:gd name="connsiteX754" fmla="*/ 2940050 w 3463925"/>
                  <a:gd name="connsiteY754" fmla="*/ 1198526 h 2976563"/>
                  <a:gd name="connsiteX755" fmla="*/ 2930525 w 3463925"/>
                  <a:gd name="connsiteY755" fmla="*/ 1204094 h 2976563"/>
                  <a:gd name="connsiteX756" fmla="*/ 2921794 w 3463925"/>
                  <a:gd name="connsiteY756" fmla="*/ 1208866 h 2976563"/>
                  <a:gd name="connsiteX757" fmla="*/ 2911475 w 3463925"/>
                  <a:gd name="connsiteY757" fmla="*/ 1212048 h 2976563"/>
                  <a:gd name="connsiteX758" fmla="*/ 2900362 w 3463925"/>
                  <a:gd name="connsiteY758" fmla="*/ 1214434 h 2976563"/>
                  <a:gd name="connsiteX759" fmla="*/ 2890044 w 3463925"/>
                  <a:gd name="connsiteY759" fmla="*/ 1216025 h 2976563"/>
                  <a:gd name="connsiteX760" fmla="*/ 2878137 w 3463925"/>
                  <a:gd name="connsiteY760" fmla="*/ 1216025 h 2976563"/>
                  <a:gd name="connsiteX761" fmla="*/ 2866231 w 3463925"/>
                  <a:gd name="connsiteY761" fmla="*/ 1216025 h 2976563"/>
                  <a:gd name="connsiteX762" fmla="*/ 2855119 w 3463925"/>
                  <a:gd name="connsiteY762" fmla="*/ 1214434 h 2976563"/>
                  <a:gd name="connsiteX763" fmla="*/ 2842419 w 3463925"/>
                  <a:gd name="connsiteY763" fmla="*/ 1211253 h 2976563"/>
                  <a:gd name="connsiteX764" fmla="*/ 2832100 w 3463925"/>
                  <a:gd name="connsiteY764" fmla="*/ 1207276 h 2976563"/>
                  <a:gd name="connsiteX765" fmla="*/ 2820987 w 3463925"/>
                  <a:gd name="connsiteY765" fmla="*/ 1201708 h 2976563"/>
                  <a:gd name="connsiteX766" fmla="*/ 2811462 w 3463925"/>
                  <a:gd name="connsiteY766" fmla="*/ 1196140 h 2976563"/>
                  <a:gd name="connsiteX767" fmla="*/ 2802731 w 3463925"/>
                  <a:gd name="connsiteY767" fmla="*/ 1189776 h 2976563"/>
                  <a:gd name="connsiteX768" fmla="*/ 2794000 w 3463925"/>
                  <a:gd name="connsiteY768" fmla="*/ 1181026 h 2976563"/>
                  <a:gd name="connsiteX769" fmla="*/ 2786062 w 3463925"/>
                  <a:gd name="connsiteY769" fmla="*/ 1173072 h 2976563"/>
                  <a:gd name="connsiteX770" fmla="*/ 2778919 w 3463925"/>
                  <a:gd name="connsiteY770" fmla="*/ 1164322 h 2976563"/>
                  <a:gd name="connsiteX771" fmla="*/ 2772569 w 3463925"/>
                  <a:gd name="connsiteY771" fmla="*/ 1153982 h 2976563"/>
                  <a:gd name="connsiteX772" fmla="*/ 2768600 w 3463925"/>
                  <a:gd name="connsiteY772" fmla="*/ 1143641 h 2976563"/>
                  <a:gd name="connsiteX773" fmla="*/ 2764631 w 3463925"/>
                  <a:gd name="connsiteY773" fmla="*/ 1131710 h 2976563"/>
                  <a:gd name="connsiteX774" fmla="*/ 2761456 w 3463925"/>
                  <a:gd name="connsiteY774" fmla="*/ 1120574 h 2976563"/>
                  <a:gd name="connsiteX775" fmla="*/ 2759869 w 3463925"/>
                  <a:gd name="connsiteY775" fmla="*/ 1109438 h 2976563"/>
                  <a:gd name="connsiteX776" fmla="*/ 2758281 w 3463925"/>
                  <a:gd name="connsiteY776" fmla="*/ 1097506 h 2976563"/>
                  <a:gd name="connsiteX777" fmla="*/ 2759869 w 3463925"/>
                  <a:gd name="connsiteY777" fmla="*/ 1092734 h 2976563"/>
                  <a:gd name="connsiteX778" fmla="*/ 2760662 w 3463925"/>
                  <a:gd name="connsiteY778" fmla="*/ 1090348 h 2976563"/>
                  <a:gd name="connsiteX779" fmla="*/ 2761456 w 3463925"/>
                  <a:gd name="connsiteY779" fmla="*/ 1082393 h 2976563"/>
                  <a:gd name="connsiteX780" fmla="*/ 2758281 w 3463925"/>
                  <a:gd name="connsiteY780" fmla="*/ 1082393 h 2976563"/>
                  <a:gd name="connsiteX781" fmla="*/ 2760662 w 3463925"/>
                  <a:gd name="connsiteY781" fmla="*/ 1060917 h 2976563"/>
                  <a:gd name="connsiteX782" fmla="*/ 2761456 w 3463925"/>
                  <a:gd name="connsiteY782" fmla="*/ 1039440 h 2976563"/>
                  <a:gd name="connsiteX783" fmla="*/ 2761456 w 3463925"/>
                  <a:gd name="connsiteY783" fmla="*/ 1021941 h 2976563"/>
                  <a:gd name="connsiteX784" fmla="*/ 2759869 w 3463925"/>
                  <a:gd name="connsiteY784" fmla="*/ 1004441 h 2976563"/>
                  <a:gd name="connsiteX785" fmla="*/ 2757487 w 3463925"/>
                  <a:gd name="connsiteY785" fmla="*/ 988533 h 2976563"/>
                  <a:gd name="connsiteX786" fmla="*/ 2754312 w 3463925"/>
                  <a:gd name="connsiteY786" fmla="*/ 971829 h 2976563"/>
                  <a:gd name="connsiteX787" fmla="*/ 2751137 w 3463925"/>
                  <a:gd name="connsiteY787" fmla="*/ 955125 h 2976563"/>
                  <a:gd name="connsiteX788" fmla="*/ 2746375 w 3463925"/>
                  <a:gd name="connsiteY788" fmla="*/ 939216 h 2976563"/>
                  <a:gd name="connsiteX789" fmla="*/ 2740819 w 3463925"/>
                  <a:gd name="connsiteY789" fmla="*/ 923308 h 2976563"/>
                  <a:gd name="connsiteX790" fmla="*/ 2735262 w 3463925"/>
                  <a:gd name="connsiteY790" fmla="*/ 908195 h 2976563"/>
                  <a:gd name="connsiteX791" fmla="*/ 2728912 w 3463925"/>
                  <a:gd name="connsiteY791" fmla="*/ 893877 h 2976563"/>
                  <a:gd name="connsiteX792" fmla="*/ 2720181 w 3463925"/>
                  <a:gd name="connsiteY792" fmla="*/ 879559 h 2976563"/>
                  <a:gd name="connsiteX793" fmla="*/ 2713037 w 3463925"/>
                  <a:gd name="connsiteY793" fmla="*/ 865241 h 2976563"/>
                  <a:gd name="connsiteX794" fmla="*/ 2704306 w 3463925"/>
                  <a:gd name="connsiteY794" fmla="*/ 851719 h 2976563"/>
                  <a:gd name="connsiteX795" fmla="*/ 2694781 w 3463925"/>
                  <a:gd name="connsiteY795" fmla="*/ 838197 h 2976563"/>
                  <a:gd name="connsiteX796" fmla="*/ 2684462 w 3463925"/>
                  <a:gd name="connsiteY796" fmla="*/ 826265 h 2976563"/>
                  <a:gd name="connsiteX797" fmla="*/ 2674144 w 3463925"/>
                  <a:gd name="connsiteY797" fmla="*/ 813539 h 2976563"/>
                  <a:gd name="connsiteX798" fmla="*/ 2663031 w 3463925"/>
                  <a:gd name="connsiteY798" fmla="*/ 801607 h 2976563"/>
                  <a:gd name="connsiteX799" fmla="*/ 2651918 w 3463925"/>
                  <a:gd name="connsiteY799" fmla="*/ 789676 h 2976563"/>
                  <a:gd name="connsiteX800" fmla="*/ 2639218 w 3463925"/>
                  <a:gd name="connsiteY800" fmla="*/ 779335 h 2976563"/>
                  <a:gd name="connsiteX801" fmla="*/ 2626518 w 3463925"/>
                  <a:gd name="connsiteY801" fmla="*/ 768995 h 2976563"/>
                  <a:gd name="connsiteX802" fmla="*/ 2613818 w 3463925"/>
                  <a:gd name="connsiteY802" fmla="*/ 760245 h 2976563"/>
                  <a:gd name="connsiteX803" fmla="*/ 2599531 w 3463925"/>
                  <a:gd name="connsiteY803" fmla="*/ 752291 h 2976563"/>
                  <a:gd name="connsiteX804" fmla="*/ 2586037 w 3463925"/>
                  <a:gd name="connsiteY804" fmla="*/ 743541 h 2976563"/>
                  <a:gd name="connsiteX805" fmla="*/ 2570956 w 3463925"/>
                  <a:gd name="connsiteY805" fmla="*/ 736382 h 2976563"/>
                  <a:gd name="connsiteX806" fmla="*/ 2556668 w 3463925"/>
                  <a:gd name="connsiteY806" fmla="*/ 729223 h 2976563"/>
                  <a:gd name="connsiteX807" fmla="*/ 2540793 w 3463925"/>
                  <a:gd name="connsiteY807" fmla="*/ 722860 h 2976563"/>
                  <a:gd name="connsiteX808" fmla="*/ 2525712 w 3463925"/>
                  <a:gd name="connsiteY808" fmla="*/ 718087 h 2976563"/>
                  <a:gd name="connsiteX809" fmla="*/ 2509043 w 3463925"/>
                  <a:gd name="connsiteY809" fmla="*/ 714110 h 2976563"/>
                  <a:gd name="connsiteX810" fmla="*/ 2493962 w 3463925"/>
                  <a:gd name="connsiteY810" fmla="*/ 710133 h 2976563"/>
                  <a:gd name="connsiteX811" fmla="*/ 2476500 w 3463925"/>
                  <a:gd name="connsiteY811" fmla="*/ 706951 h 2976563"/>
                  <a:gd name="connsiteX812" fmla="*/ 2459831 w 3463925"/>
                  <a:gd name="connsiteY812" fmla="*/ 704565 h 2976563"/>
                  <a:gd name="connsiteX813" fmla="*/ 2442368 w 3463925"/>
                  <a:gd name="connsiteY813" fmla="*/ 703770 h 2976563"/>
                  <a:gd name="connsiteX814" fmla="*/ 2426493 w 3463925"/>
                  <a:gd name="connsiteY814" fmla="*/ 702974 h 2976563"/>
                  <a:gd name="connsiteX815" fmla="*/ 2413793 w 3463925"/>
                  <a:gd name="connsiteY815" fmla="*/ 702974 h 2976563"/>
                  <a:gd name="connsiteX816" fmla="*/ 2401887 w 3463925"/>
                  <a:gd name="connsiteY816" fmla="*/ 700588 h 2976563"/>
                  <a:gd name="connsiteX817" fmla="*/ 2390775 w 3463925"/>
                  <a:gd name="connsiteY817" fmla="*/ 697406 h 2976563"/>
                  <a:gd name="connsiteX818" fmla="*/ 2378868 w 3463925"/>
                  <a:gd name="connsiteY818" fmla="*/ 693429 h 2976563"/>
                  <a:gd name="connsiteX819" fmla="*/ 2368550 w 3463925"/>
                  <a:gd name="connsiteY819" fmla="*/ 687861 h 2976563"/>
                  <a:gd name="connsiteX820" fmla="*/ 2359025 w 3463925"/>
                  <a:gd name="connsiteY820" fmla="*/ 682293 h 2976563"/>
                  <a:gd name="connsiteX821" fmla="*/ 2349500 w 3463925"/>
                  <a:gd name="connsiteY821" fmla="*/ 675930 h 2976563"/>
                  <a:gd name="connsiteX822" fmla="*/ 2341562 w 3463925"/>
                  <a:gd name="connsiteY822" fmla="*/ 667975 h 2976563"/>
                  <a:gd name="connsiteX823" fmla="*/ 2334418 w 3463925"/>
                  <a:gd name="connsiteY823" fmla="*/ 659226 h 2976563"/>
                  <a:gd name="connsiteX824" fmla="*/ 2326481 w 3463925"/>
                  <a:gd name="connsiteY824" fmla="*/ 650476 h 2976563"/>
                  <a:gd name="connsiteX825" fmla="*/ 2320925 w 3463925"/>
                  <a:gd name="connsiteY825" fmla="*/ 640135 h 2976563"/>
                  <a:gd name="connsiteX826" fmla="*/ 2315368 w 3463925"/>
                  <a:gd name="connsiteY826" fmla="*/ 629795 h 2976563"/>
                  <a:gd name="connsiteX827" fmla="*/ 2311400 w 3463925"/>
                  <a:gd name="connsiteY827" fmla="*/ 618659 h 2976563"/>
                  <a:gd name="connsiteX828" fmla="*/ 2308225 w 3463925"/>
                  <a:gd name="connsiteY828" fmla="*/ 606727 h 2976563"/>
                  <a:gd name="connsiteX829" fmla="*/ 2307431 w 3463925"/>
                  <a:gd name="connsiteY829" fmla="*/ 595591 h 2976563"/>
                  <a:gd name="connsiteX830" fmla="*/ 2306637 w 3463925"/>
                  <a:gd name="connsiteY830" fmla="*/ 583660 h 2976563"/>
                  <a:gd name="connsiteX831" fmla="*/ 2307431 w 3463925"/>
                  <a:gd name="connsiteY831" fmla="*/ 570933 h 2976563"/>
                  <a:gd name="connsiteX832" fmla="*/ 2308225 w 3463925"/>
                  <a:gd name="connsiteY832" fmla="*/ 559002 h 2976563"/>
                  <a:gd name="connsiteX833" fmla="*/ 2311400 w 3463925"/>
                  <a:gd name="connsiteY833" fmla="*/ 547070 h 2976563"/>
                  <a:gd name="connsiteX834" fmla="*/ 2315368 w 3463925"/>
                  <a:gd name="connsiteY834" fmla="*/ 535934 h 2976563"/>
                  <a:gd name="connsiteX835" fmla="*/ 2320925 w 3463925"/>
                  <a:gd name="connsiteY835" fmla="*/ 525594 h 2976563"/>
                  <a:gd name="connsiteX836" fmla="*/ 2326481 w 3463925"/>
                  <a:gd name="connsiteY836" fmla="*/ 515253 h 2976563"/>
                  <a:gd name="connsiteX837" fmla="*/ 2334418 w 3463925"/>
                  <a:gd name="connsiteY837" fmla="*/ 507299 h 2976563"/>
                  <a:gd name="connsiteX838" fmla="*/ 2341562 w 3463925"/>
                  <a:gd name="connsiteY838" fmla="*/ 497754 h 2976563"/>
                  <a:gd name="connsiteX839" fmla="*/ 2349500 w 3463925"/>
                  <a:gd name="connsiteY839" fmla="*/ 490595 h 2976563"/>
                  <a:gd name="connsiteX840" fmla="*/ 2359025 w 3463925"/>
                  <a:gd name="connsiteY840" fmla="*/ 483436 h 2976563"/>
                  <a:gd name="connsiteX841" fmla="*/ 2368550 w 3463925"/>
                  <a:gd name="connsiteY841" fmla="*/ 477868 h 2976563"/>
                  <a:gd name="connsiteX842" fmla="*/ 2378868 w 3463925"/>
                  <a:gd name="connsiteY842" fmla="*/ 472300 h 2976563"/>
                  <a:gd name="connsiteX843" fmla="*/ 2390775 w 3463925"/>
                  <a:gd name="connsiteY843" fmla="*/ 468323 h 2976563"/>
                  <a:gd name="connsiteX844" fmla="*/ 2401887 w 3463925"/>
                  <a:gd name="connsiteY844" fmla="*/ 465141 h 2976563"/>
                  <a:gd name="connsiteX845" fmla="*/ 2413793 w 3463925"/>
                  <a:gd name="connsiteY845" fmla="*/ 464346 h 2976563"/>
                  <a:gd name="connsiteX846" fmla="*/ 2426494 w 3463925"/>
                  <a:gd name="connsiteY846" fmla="*/ 0 h 2976563"/>
                  <a:gd name="connsiteX847" fmla="*/ 2452688 w 3463925"/>
                  <a:gd name="connsiteY847" fmla="*/ 794 h 2976563"/>
                  <a:gd name="connsiteX848" fmla="*/ 2479675 w 3463925"/>
                  <a:gd name="connsiteY848" fmla="*/ 1589 h 2976563"/>
                  <a:gd name="connsiteX849" fmla="*/ 2505075 w 3463925"/>
                  <a:gd name="connsiteY849" fmla="*/ 3177 h 2976563"/>
                  <a:gd name="connsiteX850" fmla="*/ 2532062 w 3463925"/>
                  <a:gd name="connsiteY850" fmla="*/ 5560 h 2976563"/>
                  <a:gd name="connsiteX851" fmla="*/ 2557462 w 3463925"/>
                  <a:gd name="connsiteY851" fmla="*/ 8737 h 2976563"/>
                  <a:gd name="connsiteX852" fmla="*/ 2584450 w 3463925"/>
                  <a:gd name="connsiteY852" fmla="*/ 11914 h 2976563"/>
                  <a:gd name="connsiteX853" fmla="*/ 2609850 w 3463925"/>
                  <a:gd name="connsiteY853" fmla="*/ 15885 h 2976563"/>
                  <a:gd name="connsiteX854" fmla="*/ 2634456 w 3463925"/>
                  <a:gd name="connsiteY854" fmla="*/ 21444 h 2976563"/>
                  <a:gd name="connsiteX855" fmla="*/ 2659856 w 3463925"/>
                  <a:gd name="connsiteY855" fmla="*/ 26210 h 2976563"/>
                  <a:gd name="connsiteX856" fmla="*/ 2684462 w 3463925"/>
                  <a:gd name="connsiteY856" fmla="*/ 32563 h 2976563"/>
                  <a:gd name="connsiteX857" fmla="*/ 2709069 w 3463925"/>
                  <a:gd name="connsiteY857" fmla="*/ 39711 h 2976563"/>
                  <a:gd name="connsiteX858" fmla="*/ 2733675 w 3463925"/>
                  <a:gd name="connsiteY858" fmla="*/ 46859 h 2976563"/>
                  <a:gd name="connsiteX859" fmla="*/ 2758281 w 3463925"/>
                  <a:gd name="connsiteY859" fmla="*/ 54802 h 2976563"/>
                  <a:gd name="connsiteX860" fmla="*/ 2782094 w 3463925"/>
                  <a:gd name="connsiteY860" fmla="*/ 63538 h 2976563"/>
                  <a:gd name="connsiteX861" fmla="*/ 2805906 w 3463925"/>
                  <a:gd name="connsiteY861" fmla="*/ 72274 h 2976563"/>
                  <a:gd name="connsiteX862" fmla="*/ 2828925 w 3463925"/>
                  <a:gd name="connsiteY862" fmla="*/ 81805 h 2976563"/>
                  <a:gd name="connsiteX863" fmla="*/ 2852738 w 3463925"/>
                  <a:gd name="connsiteY863" fmla="*/ 92130 h 2976563"/>
                  <a:gd name="connsiteX864" fmla="*/ 2875756 w 3463925"/>
                  <a:gd name="connsiteY864" fmla="*/ 102455 h 2976563"/>
                  <a:gd name="connsiteX865" fmla="*/ 2920206 w 3463925"/>
                  <a:gd name="connsiteY865" fmla="*/ 126281 h 2976563"/>
                  <a:gd name="connsiteX866" fmla="*/ 2963862 w 3463925"/>
                  <a:gd name="connsiteY866" fmla="*/ 150902 h 2976563"/>
                  <a:gd name="connsiteX867" fmla="*/ 3005931 w 3463925"/>
                  <a:gd name="connsiteY867" fmla="*/ 177906 h 2976563"/>
                  <a:gd name="connsiteX868" fmla="*/ 3046412 w 3463925"/>
                  <a:gd name="connsiteY868" fmla="*/ 207292 h 2976563"/>
                  <a:gd name="connsiteX869" fmla="*/ 3085306 w 3463925"/>
                  <a:gd name="connsiteY869" fmla="*/ 237473 h 2976563"/>
                  <a:gd name="connsiteX870" fmla="*/ 3123406 w 3463925"/>
                  <a:gd name="connsiteY870" fmla="*/ 270830 h 2976563"/>
                  <a:gd name="connsiteX871" fmla="*/ 3159125 w 3463925"/>
                  <a:gd name="connsiteY871" fmla="*/ 304187 h 2976563"/>
                  <a:gd name="connsiteX872" fmla="*/ 3194050 w 3463925"/>
                  <a:gd name="connsiteY872" fmla="*/ 340721 h 2976563"/>
                  <a:gd name="connsiteX873" fmla="*/ 3225800 w 3463925"/>
                  <a:gd name="connsiteY873" fmla="*/ 378050 h 2976563"/>
                  <a:gd name="connsiteX874" fmla="*/ 3257550 w 3463925"/>
                  <a:gd name="connsiteY874" fmla="*/ 416967 h 2976563"/>
                  <a:gd name="connsiteX875" fmla="*/ 3286919 w 3463925"/>
                  <a:gd name="connsiteY875" fmla="*/ 458266 h 2976563"/>
                  <a:gd name="connsiteX876" fmla="*/ 3313112 w 3463925"/>
                  <a:gd name="connsiteY876" fmla="*/ 500360 h 2976563"/>
                  <a:gd name="connsiteX877" fmla="*/ 3338512 w 3463925"/>
                  <a:gd name="connsiteY877" fmla="*/ 544836 h 2976563"/>
                  <a:gd name="connsiteX878" fmla="*/ 3361531 w 3463925"/>
                  <a:gd name="connsiteY878" fmla="*/ 588518 h 2976563"/>
                  <a:gd name="connsiteX879" fmla="*/ 3371850 w 3463925"/>
                  <a:gd name="connsiteY879" fmla="*/ 612345 h 2976563"/>
                  <a:gd name="connsiteX880" fmla="*/ 3382169 w 3463925"/>
                  <a:gd name="connsiteY880" fmla="*/ 634583 h 2976563"/>
                  <a:gd name="connsiteX881" fmla="*/ 3392488 w 3463925"/>
                  <a:gd name="connsiteY881" fmla="*/ 658410 h 2976563"/>
                  <a:gd name="connsiteX882" fmla="*/ 3400425 w 3463925"/>
                  <a:gd name="connsiteY882" fmla="*/ 682237 h 2976563"/>
                  <a:gd name="connsiteX883" fmla="*/ 3409950 w 3463925"/>
                  <a:gd name="connsiteY883" fmla="*/ 705269 h 2976563"/>
                  <a:gd name="connsiteX884" fmla="*/ 3417094 w 3463925"/>
                  <a:gd name="connsiteY884" fmla="*/ 729890 h 2976563"/>
                  <a:gd name="connsiteX885" fmla="*/ 3424238 w 3463925"/>
                  <a:gd name="connsiteY885" fmla="*/ 754511 h 2976563"/>
                  <a:gd name="connsiteX886" fmla="*/ 3431381 w 3463925"/>
                  <a:gd name="connsiteY886" fmla="*/ 779132 h 2976563"/>
                  <a:gd name="connsiteX887" fmla="*/ 3436938 w 3463925"/>
                  <a:gd name="connsiteY887" fmla="*/ 803753 h 2976563"/>
                  <a:gd name="connsiteX888" fmla="*/ 3442494 w 3463925"/>
                  <a:gd name="connsiteY888" fmla="*/ 829962 h 2976563"/>
                  <a:gd name="connsiteX889" fmla="*/ 3447256 w 3463925"/>
                  <a:gd name="connsiteY889" fmla="*/ 855377 h 2976563"/>
                  <a:gd name="connsiteX890" fmla="*/ 3451225 w 3463925"/>
                  <a:gd name="connsiteY890" fmla="*/ 880792 h 2976563"/>
                  <a:gd name="connsiteX891" fmla="*/ 3455988 w 3463925"/>
                  <a:gd name="connsiteY891" fmla="*/ 907001 h 2976563"/>
                  <a:gd name="connsiteX892" fmla="*/ 3459162 w 3463925"/>
                  <a:gd name="connsiteY892" fmla="*/ 932416 h 2976563"/>
                  <a:gd name="connsiteX893" fmla="*/ 3460750 w 3463925"/>
                  <a:gd name="connsiteY893" fmla="*/ 958626 h 2976563"/>
                  <a:gd name="connsiteX894" fmla="*/ 3463131 w 3463925"/>
                  <a:gd name="connsiteY894" fmla="*/ 985629 h 2976563"/>
                  <a:gd name="connsiteX895" fmla="*/ 3463925 w 3463925"/>
                  <a:gd name="connsiteY895" fmla="*/ 1012633 h 2976563"/>
                  <a:gd name="connsiteX896" fmla="*/ 3463925 w 3463925"/>
                  <a:gd name="connsiteY896" fmla="*/ 1038842 h 2976563"/>
                  <a:gd name="connsiteX897" fmla="*/ 3463131 w 3463925"/>
                  <a:gd name="connsiteY897" fmla="*/ 1077759 h 2976563"/>
                  <a:gd name="connsiteX898" fmla="*/ 3460750 w 3463925"/>
                  <a:gd name="connsiteY898" fmla="*/ 1116676 h 2976563"/>
                  <a:gd name="connsiteX899" fmla="*/ 3456781 w 3463925"/>
                  <a:gd name="connsiteY899" fmla="*/ 1155593 h 2976563"/>
                  <a:gd name="connsiteX900" fmla="*/ 3451225 w 3463925"/>
                  <a:gd name="connsiteY900" fmla="*/ 1193715 h 2976563"/>
                  <a:gd name="connsiteX901" fmla="*/ 3449638 w 3463925"/>
                  <a:gd name="connsiteY901" fmla="*/ 1211188 h 2976563"/>
                  <a:gd name="connsiteX902" fmla="*/ 3446462 w 3463925"/>
                  <a:gd name="connsiteY902" fmla="*/ 1227867 h 2976563"/>
                  <a:gd name="connsiteX903" fmla="*/ 3446462 w 3463925"/>
                  <a:gd name="connsiteY903" fmla="*/ 1228661 h 2976563"/>
                  <a:gd name="connsiteX904" fmla="*/ 3442494 w 3463925"/>
                  <a:gd name="connsiteY904" fmla="*/ 1239780 h 2976563"/>
                  <a:gd name="connsiteX905" fmla="*/ 3438525 w 3463925"/>
                  <a:gd name="connsiteY905" fmla="*/ 1251693 h 2976563"/>
                  <a:gd name="connsiteX906" fmla="*/ 3432969 w 3463925"/>
                  <a:gd name="connsiteY906" fmla="*/ 1262018 h 2976563"/>
                  <a:gd name="connsiteX907" fmla="*/ 3426619 w 3463925"/>
                  <a:gd name="connsiteY907" fmla="*/ 1271549 h 2976563"/>
                  <a:gd name="connsiteX908" fmla="*/ 3421062 w 3463925"/>
                  <a:gd name="connsiteY908" fmla="*/ 1281080 h 2976563"/>
                  <a:gd name="connsiteX909" fmla="*/ 3413919 w 3463925"/>
                  <a:gd name="connsiteY909" fmla="*/ 1289022 h 2976563"/>
                  <a:gd name="connsiteX910" fmla="*/ 3405188 w 3463925"/>
                  <a:gd name="connsiteY910" fmla="*/ 1298553 h 2976563"/>
                  <a:gd name="connsiteX911" fmla="*/ 3396456 w 3463925"/>
                  <a:gd name="connsiteY911" fmla="*/ 1305701 h 2976563"/>
                  <a:gd name="connsiteX912" fmla="*/ 3386931 w 3463925"/>
                  <a:gd name="connsiteY912" fmla="*/ 1312849 h 2976563"/>
                  <a:gd name="connsiteX913" fmla="*/ 3376612 w 3463925"/>
                  <a:gd name="connsiteY913" fmla="*/ 1318408 h 2976563"/>
                  <a:gd name="connsiteX914" fmla="*/ 3366294 w 3463925"/>
                  <a:gd name="connsiteY914" fmla="*/ 1323968 h 2976563"/>
                  <a:gd name="connsiteX915" fmla="*/ 3355181 w 3463925"/>
                  <a:gd name="connsiteY915" fmla="*/ 1327939 h 2976563"/>
                  <a:gd name="connsiteX916" fmla="*/ 3344069 w 3463925"/>
                  <a:gd name="connsiteY916" fmla="*/ 1331116 h 2976563"/>
                  <a:gd name="connsiteX917" fmla="*/ 3332956 w 3463925"/>
                  <a:gd name="connsiteY917" fmla="*/ 1334293 h 2976563"/>
                  <a:gd name="connsiteX918" fmla="*/ 3320256 w 3463925"/>
                  <a:gd name="connsiteY918" fmla="*/ 1335881 h 2976563"/>
                  <a:gd name="connsiteX919" fmla="*/ 3308350 w 3463925"/>
                  <a:gd name="connsiteY919" fmla="*/ 1336675 h 2976563"/>
                  <a:gd name="connsiteX920" fmla="*/ 3292475 w 3463925"/>
                  <a:gd name="connsiteY920" fmla="*/ 1335881 h 2976563"/>
                  <a:gd name="connsiteX921" fmla="*/ 3278981 w 3463925"/>
                  <a:gd name="connsiteY921" fmla="*/ 1333498 h 2976563"/>
                  <a:gd name="connsiteX922" fmla="*/ 3264694 w 3463925"/>
                  <a:gd name="connsiteY922" fmla="*/ 1330321 h 2976563"/>
                  <a:gd name="connsiteX923" fmla="*/ 3251994 w 3463925"/>
                  <a:gd name="connsiteY923" fmla="*/ 1325556 h 2976563"/>
                  <a:gd name="connsiteX924" fmla="*/ 3239294 w 3463925"/>
                  <a:gd name="connsiteY924" fmla="*/ 1319202 h 2976563"/>
                  <a:gd name="connsiteX925" fmla="*/ 3228181 w 3463925"/>
                  <a:gd name="connsiteY925" fmla="*/ 1312054 h 2976563"/>
                  <a:gd name="connsiteX926" fmla="*/ 3217069 w 3463925"/>
                  <a:gd name="connsiteY926" fmla="*/ 1303318 h 2976563"/>
                  <a:gd name="connsiteX927" fmla="*/ 3206750 w 3463925"/>
                  <a:gd name="connsiteY927" fmla="*/ 1294581 h 2976563"/>
                  <a:gd name="connsiteX928" fmla="*/ 3197225 w 3463925"/>
                  <a:gd name="connsiteY928" fmla="*/ 1284257 h 2976563"/>
                  <a:gd name="connsiteX929" fmla="*/ 3189288 w 3463925"/>
                  <a:gd name="connsiteY929" fmla="*/ 1273137 h 2976563"/>
                  <a:gd name="connsiteX930" fmla="*/ 3182144 w 3463925"/>
                  <a:gd name="connsiteY930" fmla="*/ 1262018 h 2976563"/>
                  <a:gd name="connsiteX931" fmla="*/ 3175794 w 3463925"/>
                  <a:gd name="connsiteY931" fmla="*/ 1248517 h 2976563"/>
                  <a:gd name="connsiteX932" fmla="*/ 3171031 w 3463925"/>
                  <a:gd name="connsiteY932" fmla="*/ 1235809 h 2976563"/>
                  <a:gd name="connsiteX933" fmla="*/ 3167856 w 3463925"/>
                  <a:gd name="connsiteY933" fmla="*/ 1221513 h 2976563"/>
                  <a:gd name="connsiteX934" fmla="*/ 3165475 w 3463925"/>
                  <a:gd name="connsiteY934" fmla="*/ 1207217 h 2976563"/>
                  <a:gd name="connsiteX935" fmla="*/ 3164681 w 3463925"/>
                  <a:gd name="connsiteY935" fmla="*/ 1192921 h 2976563"/>
                  <a:gd name="connsiteX936" fmla="*/ 3164681 w 3463925"/>
                  <a:gd name="connsiteY936" fmla="*/ 1184979 h 2976563"/>
                  <a:gd name="connsiteX937" fmla="*/ 3165475 w 3463925"/>
                  <a:gd name="connsiteY937" fmla="*/ 1176242 h 2976563"/>
                  <a:gd name="connsiteX938" fmla="*/ 3164681 w 3463925"/>
                  <a:gd name="connsiteY938" fmla="*/ 1176242 h 2976563"/>
                  <a:gd name="connsiteX939" fmla="*/ 3169444 w 3463925"/>
                  <a:gd name="connsiteY939" fmla="*/ 1142885 h 2976563"/>
                  <a:gd name="connsiteX940" fmla="*/ 3173412 w 3463925"/>
                  <a:gd name="connsiteY940" fmla="*/ 1107939 h 2976563"/>
                  <a:gd name="connsiteX941" fmla="*/ 3175794 w 3463925"/>
                  <a:gd name="connsiteY941" fmla="*/ 1072994 h 2976563"/>
                  <a:gd name="connsiteX942" fmla="*/ 3176588 w 3463925"/>
                  <a:gd name="connsiteY942" fmla="*/ 1038842 h 2976563"/>
                  <a:gd name="connsiteX943" fmla="*/ 3175794 w 3463925"/>
                  <a:gd name="connsiteY943" fmla="*/ 999925 h 2976563"/>
                  <a:gd name="connsiteX944" fmla="*/ 3172619 w 3463925"/>
                  <a:gd name="connsiteY944" fmla="*/ 961803 h 2976563"/>
                  <a:gd name="connsiteX945" fmla="*/ 3168650 w 3463925"/>
                  <a:gd name="connsiteY945" fmla="*/ 924474 h 2976563"/>
                  <a:gd name="connsiteX946" fmla="*/ 3161506 w 3463925"/>
                  <a:gd name="connsiteY946" fmla="*/ 887146 h 2976563"/>
                  <a:gd name="connsiteX947" fmla="*/ 3153569 w 3463925"/>
                  <a:gd name="connsiteY947" fmla="*/ 851406 h 2976563"/>
                  <a:gd name="connsiteX948" fmla="*/ 3143250 w 3463925"/>
                  <a:gd name="connsiteY948" fmla="*/ 815666 h 2976563"/>
                  <a:gd name="connsiteX949" fmla="*/ 3130550 w 3463925"/>
                  <a:gd name="connsiteY949" fmla="*/ 780720 h 2976563"/>
                  <a:gd name="connsiteX950" fmla="*/ 3117056 w 3463925"/>
                  <a:gd name="connsiteY950" fmla="*/ 746569 h 2976563"/>
                  <a:gd name="connsiteX951" fmla="*/ 3102769 w 3463925"/>
                  <a:gd name="connsiteY951" fmla="*/ 712417 h 2976563"/>
                  <a:gd name="connsiteX952" fmla="*/ 3085306 w 3463925"/>
                  <a:gd name="connsiteY952" fmla="*/ 680648 h 2976563"/>
                  <a:gd name="connsiteX953" fmla="*/ 3067844 w 3463925"/>
                  <a:gd name="connsiteY953" fmla="*/ 648879 h 2976563"/>
                  <a:gd name="connsiteX954" fmla="*/ 3048794 w 3463925"/>
                  <a:gd name="connsiteY954" fmla="*/ 619493 h 2976563"/>
                  <a:gd name="connsiteX955" fmla="*/ 3027362 w 3463925"/>
                  <a:gd name="connsiteY955" fmla="*/ 589313 h 2976563"/>
                  <a:gd name="connsiteX956" fmla="*/ 3005931 w 3463925"/>
                  <a:gd name="connsiteY956" fmla="*/ 560721 h 2976563"/>
                  <a:gd name="connsiteX957" fmla="*/ 2982119 w 3463925"/>
                  <a:gd name="connsiteY957" fmla="*/ 534511 h 2976563"/>
                  <a:gd name="connsiteX958" fmla="*/ 2956719 w 3463925"/>
                  <a:gd name="connsiteY958" fmla="*/ 507508 h 2976563"/>
                  <a:gd name="connsiteX959" fmla="*/ 2930525 w 3463925"/>
                  <a:gd name="connsiteY959" fmla="*/ 482887 h 2976563"/>
                  <a:gd name="connsiteX960" fmla="*/ 2902744 w 3463925"/>
                  <a:gd name="connsiteY960" fmla="*/ 459060 h 2976563"/>
                  <a:gd name="connsiteX961" fmla="*/ 2875756 w 3463925"/>
                  <a:gd name="connsiteY961" fmla="*/ 436822 h 2976563"/>
                  <a:gd name="connsiteX962" fmla="*/ 2845594 w 3463925"/>
                  <a:gd name="connsiteY962" fmla="*/ 416172 h 2976563"/>
                  <a:gd name="connsiteX963" fmla="*/ 2814638 w 3463925"/>
                  <a:gd name="connsiteY963" fmla="*/ 395523 h 2976563"/>
                  <a:gd name="connsiteX964" fmla="*/ 2782888 w 3463925"/>
                  <a:gd name="connsiteY964" fmla="*/ 378050 h 2976563"/>
                  <a:gd name="connsiteX965" fmla="*/ 2751138 w 3463925"/>
                  <a:gd name="connsiteY965" fmla="*/ 362165 h 2976563"/>
                  <a:gd name="connsiteX966" fmla="*/ 2717800 w 3463925"/>
                  <a:gd name="connsiteY966" fmla="*/ 346281 h 2976563"/>
                  <a:gd name="connsiteX967" fmla="*/ 2683669 w 3463925"/>
                  <a:gd name="connsiteY967" fmla="*/ 332779 h 2976563"/>
                  <a:gd name="connsiteX968" fmla="*/ 2648744 w 3463925"/>
                  <a:gd name="connsiteY968" fmla="*/ 320866 h 2976563"/>
                  <a:gd name="connsiteX969" fmla="*/ 2613025 w 3463925"/>
                  <a:gd name="connsiteY969" fmla="*/ 310541 h 2976563"/>
                  <a:gd name="connsiteX970" fmla="*/ 2577306 w 3463925"/>
                  <a:gd name="connsiteY970" fmla="*/ 302599 h 2976563"/>
                  <a:gd name="connsiteX971" fmla="*/ 2540000 w 3463925"/>
                  <a:gd name="connsiteY971" fmla="*/ 296245 h 2976563"/>
                  <a:gd name="connsiteX972" fmla="*/ 2501900 w 3463925"/>
                  <a:gd name="connsiteY972" fmla="*/ 291480 h 2976563"/>
                  <a:gd name="connsiteX973" fmla="*/ 2464594 w 3463925"/>
                  <a:gd name="connsiteY973" fmla="*/ 288303 h 2976563"/>
                  <a:gd name="connsiteX974" fmla="*/ 2426494 w 3463925"/>
                  <a:gd name="connsiteY974" fmla="*/ 286714 h 2976563"/>
                  <a:gd name="connsiteX975" fmla="*/ 2410619 w 3463925"/>
                  <a:gd name="connsiteY975" fmla="*/ 286714 h 2976563"/>
                  <a:gd name="connsiteX976" fmla="*/ 2396331 w 3463925"/>
                  <a:gd name="connsiteY976" fmla="*/ 283537 h 2976563"/>
                  <a:gd name="connsiteX977" fmla="*/ 2383631 w 3463925"/>
                  <a:gd name="connsiteY977" fmla="*/ 281155 h 2976563"/>
                  <a:gd name="connsiteX978" fmla="*/ 2370138 w 3463925"/>
                  <a:gd name="connsiteY978" fmla="*/ 275595 h 2976563"/>
                  <a:gd name="connsiteX979" fmla="*/ 2357438 w 3463925"/>
                  <a:gd name="connsiteY979" fmla="*/ 269241 h 2976563"/>
                  <a:gd name="connsiteX980" fmla="*/ 2345531 w 3463925"/>
                  <a:gd name="connsiteY980" fmla="*/ 262093 h 2976563"/>
                  <a:gd name="connsiteX981" fmla="*/ 2335212 w 3463925"/>
                  <a:gd name="connsiteY981" fmla="*/ 254151 h 2976563"/>
                  <a:gd name="connsiteX982" fmla="*/ 2324894 w 3463925"/>
                  <a:gd name="connsiteY982" fmla="*/ 244621 h 2976563"/>
                  <a:gd name="connsiteX983" fmla="*/ 2315369 w 3463925"/>
                  <a:gd name="connsiteY983" fmla="*/ 234296 h 2976563"/>
                  <a:gd name="connsiteX984" fmla="*/ 2307431 w 3463925"/>
                  <a:gd name="connsiteY984" fmla="*/ 224765 h 2976563"/>
                  <a:gd name="connsiteX985" fmla="*/ 2300288 w 3463925"/>
                  <a:gd name="connsiteY985" fmla="*/ 212057 h 2976563"/>
                  <a:gd name="connsiteX986" fmla="*/ 2293938 w 3463925"/>
                  <a:gd name="connsiteY986" fmla="*/ 200144 h 2976563"/>
                  <a:gd name="connsiteX987" fmla="*/ 2289175 w 3463925"/>
                  <a:gd name="connsiteY987" fmla="*/ 186642 h 2976563"/>
                  <a:gd name="connsiteX988" fmla="*/ 2286000 w 3463925"/>
                  <a:gd name="connsiteY988" fmla="*/ 173141 h 2976563"/>
                  <a:gd name="connsiteX989" fmla="*/ 2282825 w 3463925"/>
                  <a:gd name="connsiteY989" fmla="*/ 158845 h 2976563"/>
                  <a:gd name="connsiteX990" fmla="*/ 2282825 w 3463925"/>
                  <a:gd name="connsiteY990" fmla="*/ 143754 h 2976563"/>
                  <a:gd name="connsiteX991" fmla="*/ 2282825 w 3463925"/>
                  <a:gd name="connsiteY991" fmla="*/ 128664 h 2976563"/>
                  <a:gd name="connsiteX992" fmla="*/ 2286000 w 3463925"/>
                  <a:gd name="connsiteY992" fmla="*/ 114368 h 2976563"/>
                  <a:gd name="connsiteX993" fmla="*/ 2289175 w 3463925"/>
                  <a:gd name="connsiteY993" fmla="*/ 101661 h 2976563"/>
                  <a:gd name="connsiteX994" fmla="*/ 2293938 w 3463925"/>
                  <a:gd name="connsiteY994" fmla="*/ 88159 h 2976563"/>
                  <a:gd name="connsiteX995" fmla="*/ 2300288 w 3463925"/>
                  <a:gd name="connsiteY995" fmla="*/ 75451 h 2976563"/>
                  <a:gd name="connsiteX996" fmla="*/ 2307431 w 3463925"/>
                  <a:gd name="connsiteY996" fmla="*/ 63538 h 2976563"/>
                  <a:gd name="connsiteX997" fmla="*/ 2315369 w 3463925"/>
                  <a:gd name="connsiteY997" fmla="*/ 52419 h 2976563"/>
                  <a:gd name="connsiteX998" fmla="*/ 2324894 w 3463925"/>
                  <a:gd name="connsiteY998" fmla="*/ 42094 h 2976563"/>
                  <a:gd name="connsiteX999" fmla="*/ 2335212 w 3463925"/>
                  <a:gd name="connsiteY999" fmla="*/ 32563 h 2976563"/>
                  <a:gd name="connsiteX1000" fmla="*/ 2345531 w 3463925"/>
                  <a:gd name="connsiteY1000" fmla="*/ 24621 h 2976563"/>
                  <a:gd name="connsiteX1001" fmla="*/ 2357438 w 3463925"/>
                  <a:gd name="connsiteY1001" fmla="*/ 17473 h 2976563"/>
                  <a:gd name="connsiteX1002" fmla="*/ 2370138 w 3463925"/>
                  <a:gd name="connsiteY1002" fmla="*/ 11119 h 2976563"/>
                  <a:gd name="connsiteX1003" fmla="*/ 2383631 w 3463925"/>
                  <a:gd name="connsiteY1003" fmla="*/ 7148 h 2976563"/>
                  <a:gd name="connsiteX1004" fmla="*/ 2396331 w 3463925"/>
                  <a:gd name="connsiteY1004" fmla="*/ 3177 h 2976563"/>
                  <a:gd name="connsiteX1005" fmla="*/ 2410619 w 3463925"/>
                  <a:gd name="connsiteY1005" fmla="*/ 794 h 297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Lst>
                <a:rect l="l" t="t" r="r" b="b"/>
                <a:pathLst>
                  <a:path w="3463925" h="2976563">
                    <a:moveTo>
                      <a:pt x="1131888" y="2093913"/>
                    </a:moveTo>
                    <a:lnTo>
                      <a:pt x="1109662" y="2094703"/>
                    </a:lnTo>
                    <a:lnTo>
                      <a:pt x="1089025" y="2097863"/>
                    </a:lnTo>
                    <a:lnTo>
                      <a:pt x="1070769" y="2103394"/>
                    </a:lnTo>
                    <a:lnTo>
                      <a:pt x="1052512" y="2109714"/>
                    </a:lnTo>
                    <a:lnTo>
                      <a:pt x="1035050" y="2117614"/>
                    </a:lnTo>
                    <a:lnTo>
                      <a:pt x="1018381" y="2127885"/>
                    </a:lnTo>
                    <a:lnTo>
                      <a:pt x="1003300" y="2138155"/>
                    </a:lnTo>
                    <a:lnTo>
                      <a:pt x="988219" y="2150006"/>
                    </a:lnTo>
                    <a:lnTo>
                      <a:pt x="976312" y="2163437"/>
                    </a:lnTo>
                    <a:lnTo>
                      <a:pt x="963612" y="2177657"/>
                    </a:lnTo>
                    <a:lnTo>
                      <a:pt x="954088" y="2191878"/>
                    </a:lnTo>
                    <a:lnTo>
                      <a:pt x="944562" y="2207679"/>
                    </a:lnTo>
                    <a:lnTo>
                      <a:pt x="937419" y="2223480"/>
                    </a:lnTo>
                    <a:lnTo>
                      <a:pt x="931069" y="2240071"/>
                    </a:lnTo>
                    <a:lnTo>
                      <a:pt x="927100" y="2256662"/>
                    </a:lnTo>
                    <a:lnTo>
                      <a:pt x="923925" y="2273253"/>
                    </a:lnTo>
                    <a:lnTo>
                      <a:pt x="923925" y="2289843"/>
                    </a:lnTo>
                    <a:lnTo>
                      <a:pt x="924719" y="2306434"/>
                    </a:lnTo>
                    <a:lnTo>
                      <a:pt x="927100" y="2322235"/>
                    </a:lnTo>
                    <a:lnTo>
                      <a:pt x="931862" y="2338036"/>
                    </a:lnTo>
                    <a:lnTo>
                      <a:pt x="938212" y="2352257"/>
                    </a:lnTo>
                    <a:lnTo>
                      <a:pt x="946944" y="2365687"/>
                    </a:lnTo>
                    <a:lnTo>
                      <a:pt x="956469" y="2377538"/>
                    </a:lnTo>
                    <a:lnTo>
                      <a:pt x="968375" y="2388599"/>
                    </a:lnTo>
                    <a:lnTo>
                      <a:pt x="980281" y="2398079"/>
                    </a:lnTo>
                    <a:lnTo>
                      <a:pt x="994569" y="2407560"/>
                    </a:lnTo>
                    <a:lnTo>
                      <a:pt x="1008856" y="2414670"/>
                    </a:lnTo>
                    <a:lnTo>
                      <a:pt x="1025525" y="2421780"/>
                    </a:lnTo>
                    <a:lnTo>
                      <a:pt x="1042988" y="2425731"/>
                    </a:lnTo>
                    <a:lnTo>
                      <a:pt x="1060450" y="2429681"/>
                    </a:lnTo>
                    <a:lnTo>
                      <a:pt x="1079500" y="2430471"/>
                    </a:lnTo>
                    <a:lnTo>
                      <a:pt x="1099344" y="2432051"/>
                    </a:lnTo>
                    <a:lnTo>
                      <a:pt x="1119188" y="2429681"/>
                    </a:lnTo>
                    <a:lnTo>
                      <a:pt x="1139031" y="2426521"/>
                    </a:lnTo>
                    <a:lnTo>
                      <a:pt x="1158875" y="2421780"/>
                    </a:lnTo>
                    <a:lnTo>
                      <a:pt x="1177131" y="2415460"/>
                    </a:lnTo>
                    <a:lnTo>
                      <a:pt x="1194594" y="2408350"/>
                    </a:lnTo>
                    <a:lnTo>
                      <a:pt x="1212056" y="2398869"/>
                    </a:lnTo>
                    <a:lnTo>
                      <a:pt x="1228725" y="2390179"/>
                    </a:lnTo>
                    <a:lnTo>
                      <a:pt x="1243806" y="2379118"/>
                    </a:lnTo>
                    <a:lnTo>
                      <a:pt x="1257300" y="2366478"/>
                    </a:lnTo>
                    <a:lnTo>
                      <a:pt x="1269206" y="2353047"/>
                    </a:lnTo>
                    <a:lnTo>
                      <a:pt x="1281112" y="2339616"/>
                    </a:lnTo>
                    <a:lnTo>
                      <a:pt x="1291431" y="2324605"/>
                    </a:lnTo>
                    <a:lnTo>
                      <a:pt x="1299369" y="2309594"/>
                    </a:lnTo>
                    <a:lnTo>
                      <a:pt x="1305719" y="2293794"/>
                    </a:lnTo>
                    <a:lnTo>
                      <a:pt x="1310481" y="2277993"/>
                    </a:lnTo>
                    <a:lnTo>
                      <a:pt x="1313656" y="2261402"/>
                    </a:lnTo>
                    <a:lnTo>
                      <a:pt x="1314450" y="2244811"/>
                    </a:lnTo>
                    <a:lnTo>
                      <a:pt x="1313656" y="2227430"/>
                    </a:lnTo>
                    <a:lnTo>
                      <a:pt x="1310481" y="2212419"/>
                    </a:lnTo>
                    <a:lnTo>
                      <a:pt x="1306512" y="2195828"/>
                    </a:lnTo>
                    <a:lnTo>
                      <a:pt x="1300162" y="2181608"/>
                    </a:lnTo>
                    <a:lnTo>
                      <a:pt x="1292225" y="2167387"/>
                    </a:lnTo>
                    <a:lnTo>
                      <a:pt x="1282700" y="2153956"/>
                    </a:lnTo>
                    <a:lnTo>
                      <a:pt x="1271588" y="2142896"/>
                    </a:lnTo>
                    <a:lnTo>
                      <a:pt x="1258094" y="2131835"/>
                    </a:lnTo>
                    <a:lnTo>
                      <a:pt x="1244600" y="2121564"/>
                    </a:lnTo>
                    <a:lnTo>
                      <a:pt x="1228725" y="2113664"/>
                    </a:lnTo>
                    <a:lnTo>
                      <a:pt x="1212056" y="2106554"/>
                    </a:lnTo>
                    <a:lnTo>
                      <a:pt x="1193800" y="2101023"/>
                    </a:lnTo>
                    <a:lnTo>
                      <a:pt x="1173956" y="2097073"/>
                    </a:lnTo>
                    <a:lnTo>
                      <a:pt x="1153319" y="2093913"/>
                    </a:lnTo>
                    <a:close/>
                    <a:moveTo>
                      <a:pt x="1430769" y="2000250"/>
                    </a:moveTo>
                    <a:lnTo>
                      <a:pt x="1423588" y="2001040"/>
                    </a:lnTo>
                    <a:lnTo>
                      <a:pt x="1415609" y="2002619"/>
                    </a:lnTo>
                    <a:lnTo>
                      <a:pt x="1407630" y="2005778"/>
                    </a:lnTo>
                    <a:lnTo>
                      <a:pt x="1400449" y="2008937"/>
                    </a:lnTo>
                    <a:lnTo>
                      <a:pt x="1391672" y="2014466"/>
                    </a:lnTo>
                    <a:lnTo>
                      <a:pt x="1383693" y="2019204"/>
                    </a:lnTo>
                    <a:lnTo>
                      <a:pt x="1376512" y="2024733"/>
                    </a:lnTo>
                    <a:lnTo>
                      <a:pt x="1371724" y="2030261"/>
                    </a:lnTo>
                    <a:lnTo>
                      <a:pt x="1365341" y="2036579"/>
                    </a:lnTo>
                    <a:lnTo>
                      <a:pt x="1361351" y="2043687"/>
                    </a:lnTo>
                    <a:lnTo>
                      <a:pt x="1356564" y="2050795"/>
                    </a:lnTo>
                    <a:lnTo>
                      <a:pt x="1354170" y="2057903"/>
                    </a:lnTo>
                    <a:lnTo>
                      <a:pt x="1351777" y="2065011"/>
                    </a:lnTo>
                    <a:lnTo>
                      <a:pt x="1349383" y="2072119"/>
                    </a:lnTo>
                    <a:lnTo>
                      <a:pt x="1348585" y="2080806"/>
                    </a:lnTo>
                    <a:lnTo>
                      <a:pt x="1347787" y="2087914"/>
                    </a:lnTo>
                    <a:lnTo>
                      <a:pt x="1347787" y="2095022"/>
                    </a:lnTo>
                    <a:lnTo>
                      <a:pt x="1348585" y="2102919"/>
                    </a:lnTo>
                    <a:lnTo>
                      <a:pt x="1350979" y="2110027"/>
                    </a:lnTo>
                    <a:lnTo>
                      <a:pt x="1352574" y="2116345"/>
                    </a:lnTo>
                    <a:lnTo>
                      <a:pt x="1355766" y="2123453"/>
                    </a:lnTo>
                    <a:lnTo>
                      <a:pt x="1358958" y="2129771"/>
                    </a:lnTo>
                    <a:lnTo>
                      <a:pt x="1362947" y="2135300"/>
                    </a:lnTo>
                    <a:lnTo>
                      <a:pt x="1366937" y="2140828"/>
                    </a:lnTo>
                    <a:lnTo>
                      <a:pt x="1372522" y="2144777"/>
                    </a:lnTo>
                    <a:lnTo>
                      <a:pt x="1377310" y="2148726"/>
                    </a:lnTo>
                    <a:lnTo>
                      <a:pt x="1383693" y="2151885"/>
                    </a:lnTo>
                    <a:lnTo>
                      <a:pt x="1390076" y="2154254"/>
                    </a:lnTo>
                    <a:lnTo>
                      <a:pt x="1396459" y="2155833"/>
                    </a:lnTo>
                    <a:lnTo>
                      <a:pt x="1403640" y="2157413"/>
                    </a:lnTo>
                    <a:lnTo>
                      <a:pt x="1410822" y="2157413"/>
                    </a:lnTo>
                    <a:lnTo>
                      <a:pt x="1418003" y="2155833"/>
                    </a:lnTo>
                    <a:lnTo>
                      <a:pt x="1425184" y="2155044"/>
                    </a:lnTo>
                    <a:lnTo>
                      <a:pt x="1432365" y="2152674"/>
                    </a:lnTo>
                    <a:lnTo>
                      <a:pt x="1439546" y="2151095"/>
                    </a:lnTo>
                    <a:lnTo>
                      <a:pt x="1446727" y="2147936"/>
                    </a:lnTo>
                    <a:lnTo>
                      <a:pt x="1453908" y="2143987"/>
                    </a:lnTo>
                    <a:lnTo>
                      <a:pt x="1461090" y="2138459"/>
                    </a:lnTo>
                    <a:lnTo>
                      <a:pt x="1467473" y="2133720"/>
                    </a:lnTo>
                    <a:lnTo>
                      <a:pt x="1473058" y="2127402"/>
                    </a:lnTo>
                    <a:lnTo>
                      <a:pt x="1478644" y="2121084"/>
                    </a:lnTo>
                    <a:lnTo>
                      <a:pt x="1483431" y="2113976"/>
                    </a:lnTo>
                    <a:lnTo>
                      <a:pt x="1488218" y="2106868"/>
                    </a:lnTo>
                    <a:lnTo>
                      <a:pt x="1490612" y="2099760"/>
                    </a:lnTo>
                    <a:lnTo>
                      <a:pt x="1493804" y="2092652"/>
                    </a:lnTo>
                    <a:lnTo>
                      <a:pt x="1496995" y="2085544"/>
                    </a:lnTo>
                    <a:lnTo>
                      <a:pt x="1497793" y="2078437"/>
                    </a:lnTo>
                    <a:lnTo>
                      <a:pt x="1499389" y="2070539"/>
                    </a:lnTo>
                    <a:lnTo>
                      <a:pt x="1500187" y="2063431"/>
                    </a:lnTo>
                    <a:lnTo>
                      <a:pt x="1499389" y="2056323"/>
                    </a:lnTo>
                    <a:lnTo>
                      <a:pt x="1497793" y="2049215"/>
                    </a:lnTo>
                    <a:lnTo>
                      <a:pt x="1496995" y="2042107"/>
                    </a:lnTo>
                    <a:lnTo>
                      <a:pt x="1493804" y="2035789"/>
                    </a:lnTo>
                    <a:lnTo>
                      <a:pt x="1490612" y="2028681"/>
                    </a:lnTo>
                    <a:lnTo>
                      <a:pt x="1486623" y="2023153"/>
                    </a:lnTo>
                    <a:lnTo>
                      <a:pt x="1482633" y="2018415"/>
                    </a:lnTo>
                    <a:lnTo>
                      <a:pt x="1477846" y="2012886"/>
                    </a:lnTo>
                    <a:lnTo>
                      <a:pt x="1472260" y="2008937"/>
                    </a:lnTo>
                    <a:lnTo>
                      <a:pt x="1465877" y="2005778"/>
                    </a:lnTo>
                    <a:lnTo>
                      <a:pt x="1460292" y="2004199"/>
                    </a:lnTo>
                    <a:lnTo>
                      <a:pt x="1453111" y="2001830"/>
                    </a:lnTo>
                    <a:lnTo>
                      <a:pt x="1446727" y="2000250"/>
                    </a:lnTo>
                    <a:lnTo>
                      <a:pt x="1439546" y="2000250"/>
                    </a:lnTo>
                    <a:close/>
                    <a:moveTo>
                      <a:pt x="1342170" y="1662113"/>
                    </a:moveTo>
                    <a:lnTo>
                      <a:pt x="1368326" y="1662113"/>
                    </a:lnTo>
                    <a:lnTo>
                      <a:pt x="1391311" y="1662908"/>
                    </a:lnTo>
                    <a:lnTo>
                      <a:pt x="1415090" y="1663703"/>
                    </a:lnTo>
                    <a:lnTo>
                      <a:pt x="1438075" y="1666088"/>
                    </a:lnTo>
                    <a:lnTo>
                      <a:pt x="1460268" y="1669268"/>
                    </a:lnTo>
                    <a:lnTo>
                      <a:pt x="1481668" y="1673244"/>
                    </a:lnTo>
                    <a:lnTo>
                      <a:pt x="1502276" y="1678014"/>
                    </a:lnTo>
                    <a:lnTo>
                      <a:pt x="1522884" y="1683579"/>
                    </a:lnTo>
                    <a:lnTo>
                      <a:pt x="1541907" y="1688350"/>
                    </a:lnTo>
                    <a:lnTo>
                      <a:pt x="1560929" y="1695505"/>
                    </a:lnTo>
                    <a:lnTo>
                      <a:pt x="1579159" y="1702661"/>
                    </a:lnTo>
                    <a:lnTo>
                      <a:pt x="1596596" y="1709816"/>
                    </a:lnTo>
                    <a:lnTo>
                      <a:pt x="1612449" y="1718562"/>
                    </a:lnTo>
                    <a:lnTo>
                      <a:pt x="1629093" y="1727307"/>
                    </a:lnTo>
                    <a:lnTo>
                      <a:pt x="1645738" y="1736848"/>
                    </a:lnTo>
                    <a:lnTo>
                      <a:pt x="1660005" y="1747184"/>
                    </a:lnTo>
                    <a:lnTo>
                      <a:pt x="1674272" y="1757519"/>
                    </a:lnTo>
                    <a:lnTo>
                      <a:pt x="1688539" y="1768650"/>
                    </a:lnTo>
                    <a:lnTo>
                      <a:pt x="1702013" y="1779781"/>
                    </a:lnTo>
                    <a:lnTo>
                      <a:pt x="1713902" y="1792501"/>
                    </a:lnTo>
                    <a:lnTo>
                      <a:pt x="1726584" y="1804427"/>
                    </a:lnTo>
                    <a:lnTo>
                      <a:pt x="1737680" y="1817148"/>
                    </a:lnTo>
                    <a:lnTo>
                      <a:pt x="1748777" y="1829869"/>
                    </a:lnTo>
                    <a:lnTo>
                      <a:pt x="1759081" y="1843385"/>
                    </a:lnTo>
                    <a:lnTo>
                      <a:pt x="1768592" y="1856901"/>
                    </a:lnTo>
                    <a:lnTo>
                      <a:pt x="1777311" y="1871212"/>
                    </a:lnTo>
                    <a:lnTo>
                      <a:pt x="1786030" y="1885523"/>
                    </a:lnTo>
                    <a:lnTo>
                      <a:pt x="1801882" y="1914144"/>
                    </a:lnTo>
                    <a:lnTo>
                      <a:pt x="1814563" y="1945151"/>
                    </a:lnTo>
                    <a:lnTo>
                      <a:pt x="1825660" y="1976158"/>
                    </a:lnTo>
                    <a:lnTo>
                      <a:pt x="1835171" y="2007165"/>
                    </a:lnTo>
                    <a:lnTo>
                      <a:pt x="1842304" y="2038967"/>
                    </a:lnTo>
                    <a:lnTo>
                      <a:pt x="1846268" y="2070770"/>
                    </a:lnTo>
                    <a:lnTo>
                      <a:pt x="1849438" y="2102572"/>
                    </a:lnTo>
                    <a:lnTo>
                      <a:pt x="1849438" y="2134374"/>
                    </a:lnTo>
                    <a:lnTo>
                      <a:pt x="1848645" y="2166176"/>
                    </a:lnTo>
                    <a:lnTo>
                      <a:pt x="1845475" y="2197183"/>
                    </a:lnTo>
                    <a:lnTo>
                      <a:pt x="1839927" y="2226600"/>
                    </a:lnTo>
                    <a:lnTo>
                      <a:pt x="1832793" y="2256812"/>
                    </a:lnTo>
                    <a:lnTo>
                      <a:pt x="1824867" y="2285434"/>
                    </a:lnTo>
                    <a:lnTo>
                      <a:pt x="1813771" y="2311670"/>
                    </a:lnTo>
                    <a:lnTo>
                      <a:pt x="1801089" y="2337907"/>
                    </a:lnTo>
                    <a:lnTo>
                      <a:pt x="1787615" y="2360963"/>
                    </a:lnTo>
                    <a:lnTo>
                      <a:pt x="1771763" y="2384020"/>
                    </a:lnTo>
                    <a:lnTo>
                      <a:pt x="1755118" y="2405486"/>
                    </a:lnTo>
                    <a:lnTo>
                      <a:pt x="1736888" y="2424568"/>
                    </a:lnTo>
                    <a:lnTo>
                      <a:pt x="1717073" y="2444444"/>
                    </a:lnTo>
                    <a:lnTo>
                      <a:pt x="1698050" y="2463525"/>
                    </a:lnTo>
                    <a:lnTo>
                      <a:pt x="1677442" y="2481016"/>
                    </a:lnTo>
                    <a:lnTo>
                      <a:pt x="1656042" y="2498507"/>
                    </a:lnTo>
                    <a:lnTo>
                      <a:pt x="1633056" y="2515203"/>
                    </a:lnTo>
                    <a:lnTo>
                      <a:pt x="1610071" y="2530309"/>
                    </a:lnTo>
                    <a:lnTo>
                      <a:pt x="1586293" y="2544620"/>
                    </a:lnTo>
                    <a:lnTo>
                      <a:pt x="1561722" y="2558136"/>
                    </a:lnTo>
                    <a:lnTo>
                      <a:pt x="1536358" y="2570857"/>
                    </a:lnTo>
                    <a:lnTo>
                      <a:pt x="1510202" y="2581988"/>
                    </a:lnTo>
                    <a:lnTo>
                      <a:pt x="1484046" y="2592323"/>
                    </a:lnTo>
                    <a:lnTo>
                      <a:pt x="1456305" y="2601864"/>
                    </a:lnTo>
                    <a:lnTo>
                      <a:pt x="1428564" y="2609815"/>
                    </a:lnTo>
                    <a:lnTo>
                      <a:pt x="1400823" y="2616175"/>
                    </a:lnTo>
                    <a:lnTo>
                      <a:pt x="1372289" y="2621740"/>
                    </a:lnTo>
                    <a:lnTo>
                      <a:pt x="1342170" y="2626511"/>
                    </a:lnTo>
                    <a:lnTo>
                      <a:pt x="1313636" y="2628896"/>
                    </a:lnTo>
                    <a:lnTo>
                      <a:pt x="1282724" y="2631281"/>
                    </a:lnTo>
                    <a:lnTo>
                      <a:pt x="1253398" y="2632076"/>
                    </a:lnTo>
                    <a:lnTo>
                      <a:pt x="1222486" y="2631281"/>
                    </a:lnTo>
                    <a:lnTo>
                      <a:pt x="1192367" y="2628101"/>
                    </a:lnTo>
                    <a:lnTo>
                      <a:pt x="1161455" y="2624921"/>
                    </a:lnTo>
                    <a:lnTo>
                      <a:pt x="1129751" y="2620150"/>
                    </a:lnTo>
                    <a:lnTo>
                      <a:pt x="1098047" y="2612995"/>
                    </a:lnTo>
                    <a:lnTo>
                      <a:pt x="1066343" y="2604249"/>
                    </a:lnTo>
                    <a:lnTo>
                      <a:pt x="1035431" y="2595504"/>
                    </a:lnTo>
                    <a:lnTo>
                      <a:pt x="1002934" y="2584373"/>
                    </a:lnTo>
                    <a:lnTo>
                      <a:pt x="971230" y="2570857"/>
                    </a:lnTo>
                    <a:lnTo>
                      <a:pt x="938733" y="2556546"/>
                    </a:lnTo>
                    <a:lnTo>
                      <a:pt x="907029" y="2539850"/>
                    </a:lnTo>
                    <a:lnTo>
                      <a:pt x="892762" y="2530309"/>
                    </a:lnTo>
                    <a:lnTo>
                      <a:pt x="880080" y="2522359"/>
                    </a:lnTo>
                    <a:lnTo>
                      <a:pt x="866606" y="2512818"/>
                    </a:lnTo>
                    <a:lnTo>
                      <a:pt x="855509" y="2503278"/>
                    </a:lnTo>
                    <a:lnTo>
                      <a:pt x="843620" y="2493737"/>
                    </a:lnTo>
                    <a:lnTo>
                      <a:pt x="833316" y="2483401"/>
                    </a:lnTo>
                    <a:lnTo>
                      <a:pt x="824598" y="2472271"/>
                    </a:lnTo>
                    <a:lnTo>
                      <a:pt x="815086" y="2461935"/>
                    </a:lnTo>
                    <a:lnTo>
                      <a:pt x="807160" y="2451599"/>
                    </a:lnTo>
                    <a:lnTo>
                      <a:pt x="800027" y="2440469"/>
                    </a:lnTo>
                    <a:lnTo>
                      <a:pt x="787345" y="2419002"/>
                    </a:lnTo>
                    <a:lnTo>
                      <a:pt x="777041" y="2396741"/>
                    </a:lnTo>
                    <a:lnTo>
                      <a:pt x="769115" y="2376864"/>
                    </a:lnTo>
                    <a:lnTo>
                      <a:pt x="762774" y="2356988"/>
                    </a:lnTo>
                    <a:lnTo>
                      <a:pt x="758811" y="2338702"/>
                    </a:lnTo>
                    <a:lnTo>
                      <a:pt x="755641" y="2322006"/>
                    </a:lnTo>
                    <a:lnTo>
                      <a:pt x="754056" y="2307695"/>
                    </a:lnTo>
                    <a:lnTo>
                      <a:pt x="752470" y="2287024"/>
                    </a:lnTo>
                    <a:lnTo>
                      <a:pt x="752470" y="2279073"/>
                    </a:lnTo>
                    <a:lnTo>
                      <a:pt x="751678" y="2272713"/>
                    </a:lnTo>
                    <a:lnTo>
                      <a:pt x="750885" y="2256812"/>
                    </a:lnTo>
                    <a:lnTo>
                      <a:pt x="749300" y="2228985"/>
                    </a:lnTo>
                    <a:lnTo>
                      <a:pt x="750885" y="2194003"/>
                    </a:lnTo>
                    <a:lnTo>
                      <a:pt x="752470" y="2173331"/>
                    </a:lnTo>
                    <a:lnTo>
                      <a:pt x="754848" y="2151865"/>
                    </a:lnTo>
                    <a:lnTo>
                      <a:pt x="758019" y="2128013"/>
                    </a:lnTo>
                    <a:lnTo>
                      <a:pt x="761982" y="2103367"/>
                    </a:lnTo>
                    <a:lnTo>
                      <a:pt x="766737" y="2078720"/>
                    </a:lnTo>
                    <a:lnTo>
                      <a:pt x="773078" y="2051688"/>
                    </a:lnTo>
                    <a:lnTo>
                      <a:pt x="781797" y="2026247"/>
                    </a:lnTo>
                    <a:lnTo>
                      <a:pt x="791308" y="1998420"/>
                    </a:lnTo>
                    <a:lnTo>
                      <a:pt x="803197" y="1972183"/>
                    </a:lnTo>
                    <a:lnTo>
                      <a:pt x="815086" y="1944356"/>
                    </a:lnTo>
                    <a:lnTo>
                      <a:pt x="830938" y="1917325"/>
                    </a:lnTo>
                    <a:lnTo>
                      <a:pt x="847583" y="1891088"/>
                    </a:lnTo>
                    <a:lnTo>
                      <a:pt x="867398" y="1864851"/>
                    </a:lnTo>
                    <a:lnTo>
                      <a:pt x="888799" y="1839410"/>
                    </a:lnTo>
                    <a:lnTo>
                      <a:pt x="901480" y="1827484"/>
                    </a:lnTo>
                    <a:lnTo>
                      <a:pt x="913370" y="1814763"/>
                    </a:lnTo>
                    <a:lnTo>
                      <a:pt x="926844" y="1803632"/>
                    </a:lnTo>
                    <a:lnTo>
                      <a:pt x="940318" y="1790911"/>
                    </a:lnTo>
                    <a:lnTo>
                      <a:pt x="954585" y="1780576"/>
                    </a:lnTo>
                    <a:lnTo>
                      <a:pt x="969645" y="1769445"/>
                    </a:lnTo>
                    <a:lnTo>
                      <a:pt x="985497" y="1759109"/>
                    </a:lnTo>
                    <a:lnTo>
                      <a:pt x="1002934" y="1748774"/>
                    </a:lnTo>
                    <a:lnTo>
                      <a:pt x="1020371" y="1740028"/>
                    </a:lnTo>
                    <a:lnTo>
                      <a:pt x="1037016" y="1730487"/>
                    </a:lnTo>
                    <a:lnTo>
                      <a:pt x="1056831" y="1721742"/>
                    </a:lnTo>
                    <a:lnTo>
                      <a:pt x="1076647" y="1712996"/>
                    </a:lnTo>
                    <a:lnTo>
                      <a:pt x="1096462" y="1705046"/>
                    </a:lnTo>
                    <a:lnTo>
                      <a:pt x="1118655" y="1697890"/>
                    </a:lnTo>
                    <a:lnTo>
                      <a:pt x="1140848" y="1691530"/>
                    </a:lnTo>
                    <a:lnTo>
                      <a:pt x="1163041" y="1685169"/>
                    </a:lnTo>
                    <a:lnTo>
                      <a:pt x="1186819" y="1680399"/>
                    </a:lnTo>
                    <a:lnTo>
                      <a:pt x="1212182" y="1674834"/>
                    </a:lnTo>
                    <a:lnTo>
                      <a:pt x="1238338" y="1670859"/>
                    </a:lnTo>
                    <a:lnTo>
                      <a:pt x="1264494" y="1666883"/>
                    </a:lnTo>
                    <a:lnTo>
                      <a:pt x="1291443" y="1664498"/>
                    </a:lnTo>
                    <a:lnTo>
                      <a:pt x="1317599" y="1662908"/>
                    </a:lnTo>
                    <a:close/>
                    <a:moveTo>
                      <a:pt x="1432302" y="1412875"/>
                    </a:moveTo>
                    <a:lnTo>
                      <a:pt x="1379141" y="1415255"/>
                    </a:lnTo>
                    <a:lnTo>
                      <a:pt x="1325980" y="1418428"/>
                    </a:lnTo>
                    <a:lnTo>
                      <a:pt x="1272819" y="1423188"/>
                    </a:lnTo>
                    <a:lnTo>
                      <a:pt x="1220451" y="1429534"/>
                    </a:lnTo>
                    <a:lnTo>
                      <a:pt x="1168877" y="1437467"/>
                    </a:lnTo>
                    <a:lnTo>
                      <a:pt x="1118890" y="1447780"/>
                    </a:lnTo>
                    <a:lnTo>
                      <a:pt x="1068903" y="1458093"/>
                    </a:lnTo>
                    <a:lnTo>
                      <a:pt x="1020502" y="1470785"/>
                    </a:lnTo>
                    <a:lnTo>
                      <a:pt x="972895" y="1485065"/>
                    </a:lnTo>
                    <a:lnTo>
                      <a:pt x="926875" y="1500137"/>
                    </a:lnTo>
                    <a:lnTo>
                      <a:pt x="881649" y="1516796"/>
                    </a:lnTo>
                    <a:lnTo>
                      <a:pt x="838009" y="1534249"/>
                    </a:lnTo>
                    <a:lnTo>
                      <a:pt x="795956" y="1553288"/>
                    </a:lnTo>
                    <a:lnTo>
                      <a:pt x="754697" y="1573120"/>
                    </a:lnTo>
                    <a:lnTo>
                      <a:pt x="715818" y="1594539"/>
                    </a:lnTo>
                    <a:lnTo>
                      <a:pt x="677733" y="1616751"/>
                    </a:lnTo>
                    <a:lnTo>
                      <a:pt x="642028" y="1640549"/>
                    </a:lnTo>
                    <a:lnTo>
                      <a:pt x="607116" y="1665141"/>
                    </a:lnTo>
                    <a:lnTo>
                      <a:pt x="574584" y="1690527"/>
                    </a:lnTo>
                    <a:lnTo>
                      <a:pt x="543640" y="1717499"/>
                    </a:lnTo>
                    <a:lnTo>
                      <a:pt x="515076" y="1745264"/>
                    </a:lnTo>
                    <a:lnTo>
                      <a:pt x="487305" y="1773822"/>
                    </a:lnTo>
                    <a:lnTo>
                      <a:pt x="462708" y="1803967"/>
                    </a:lnTo>
                    <a:lnTo>
                      <a:pt x="438905" y="1833319"/>
                    </a:lnTo>
                    <a:lnTo>
                      <a:pt x="419069" y="1864257"/>
                    </a:lnTo>
                    <a:lnTo>
                      <a:pt x="400026" y="1895989"/>
                    </a:lnTo>
                    <a:lnTo>
                      <a:pt x="384157" y="1928514"/>
                    </a:lnTo>
                    <a:lnTo>
                      <a:pt x="369875" y="1961039"/>
                    </a:lnTo>
                    <a:lnTo>
                      <a:pt x="363527" y="1977698"/>
                    </a:lnTo>
                    <a:lnTo>
                      <a:pt x="357973" y="1995150"/>
                    </a:lnTo>
                    <a:lnTo>
                      <a:pt x="353212" y="2012603"/>
                    </a:lnTo>
                    <a:lnTo>
                      <a:pt x="349245" y="2029262"/>
                    </a:lnTo>
                    <a:lnTo>
                      <a:pt x="345278" y="2046714"/>
                    </a:lnTo>
                    <a:lnTo>
                      <a:pt x="342104" y="2064167"/>
                    </a:lnTo>
                    <a:lnTo>
                      <a:pt x="339724" y="2082412"/>
                    </a:lnTo>
                    <a:lnTo>
                      <a:pt x="338137" y="2099865"/>
                    </a:lnTo>
                    <a:lnTo>
                      <a:pt x="336550" y="2117317"/>
                    </a:lnTo>
                    <a:lnTo>
                      <a:pt x="336550" y="2135563"/>
                    </a:lnTo>
                    <a:lnTo>
                      <a:pt x="336550" y="2153808"/>
                    </a:lnTo>
                    <a:lnTo>
                      <a:pt x="338137" y="2171261"/>
                    </a:lnTo>
                    <a:lnTo>
                      <a:pt x="339724" y="2188713"/>
                    </a:lnTo>
                    <a:lnTo>
                      <a:pt x="342104" y="2206166"/>
                    </a:lnTo>
                    <a:lnTo>
                      <a:pt x="345278" y="2223618"/>
                    </a:lnTo>
                    <a:lnTo>
                      <a:pt x="349245" y="2241070"/>
                    </a:lnTo>
                    <a:lnTo>
                      <a:pt x="353212" y="2258523"/>
                    </a:lnTo>
                    <a:lnTo>
                      <a:pt x="357973" y="2275182"/>
                    </a:lnTo>
                    <a:lnTo>
                      <a:pt x="363527" y="2291048"/>
                    </a:lnTo>
                    <a:lnTo>
                      <a:pt x="369875" y="2307707"/>
                    </a:lnTo>
                    <a:lnTo>
                      <a:pt x="377016" y="2324366"/>
                    </a:lnTo>
                    <a:lnTo>
                      <a:pt x="384157" y="2340232"/>
                    </a:lnTo>
                    <a:lnTo>
                      <a:pt x="400026" y="2371963"/>
                    </a:lnTo>
                    <a:lnTo>
                      <a:pt x="419069" y="2402902"/>
                    </a:lnTo>
                    <a:lnTo>
                      <a:pt x="438905" y="2433047"/>
                    </a:lnTo>
                    <a:lnTo>
                      <a:pt x="462708" y="2461605"/>
                    </a:lnTo>
                    <a:lnTo>
                      <a:pt x="487305" y="2489370"/>
                    </a:lnTo>
                    <a:lnTo>
                      <a:pt x="515076" y="2515549"/>
                    </a:lnTo>
                    <a:lnTo>
                      <a:pt x="543640" y="2542521"/>
                    </a:lnTo>
                    <a:lnTo>
                      <a:pt x="574584" y="2567113"/>
                    </a:lnTo>
                    <a:lnTo>
                      <a:pt x="607116" y="2590912"/>
                    </a:lnTo>
                    <a:lnTo>
                      <a:pt x="642028" y="2613124"/>
                    </a:lnTo>
                    <a:lnTo>
                      <a:pt x="677733" y="2634543"/>
                    </a:lnTo>
                    <a:lnTo>
                      <a:pt x="715818" y="2654375"/>
                    </a:lnTo>
                    <a:lnTo>
                      <a:pt x="754697" y="2673414"/>
                    </a:lnTo>
                    <a:lnTo>
                      <a:pt x="795956" y="2690866"/>
                    </a:lnTo>
                    <a:lnTo>
                      <a:pt x="838009" y="2707525"/>
                    </a:lnTo>
                    <a:lnTo>
                      <a:pt x="881649" y="2721805"/>
                    </a:lnTo>
                    <a:lnTo>
                      <a:pt x="926875" y="2735290"/>
                    </a:lnTo>
                    <a:lnTo>
                      <a:pt x="972895" y="2746397"/>
                    </a:lnTo>
                    <a:lnTo>
                      <a:pt x="1020502" y="2756709"/>
                    </a:lnTo>
                    <a:lnTo>
                      <a:pt x="1068903" y="2766229"/>
                    </a:lnTo>
                    <a:lnTo>
                      <a:pt x="1118890" y="2773368"/>
                    </a:lnTo>
                    <a:lnTo>
                      <a:pt x="1168877" y="2778128"/>
                    </a:lnTo>
                    <a:lnTo>
                      <a:pt x="1220451" y="2781301"/>
                    </a:lnTo>
                    <a:lnTo>
                      <a:pt x="1272819" y="2782888"/>
                    </a:lnTo>
                    <a:lnTo>
                      <a:pt x="1325980" y="2782888"/>
                    </a:lnTo>
                    <a:lnTo>
                      <a:pt x="1379141" y="2782095"/>
                    </a:lnTo>
                    <a:lnTo>
                      <a:pt x="1432302" y="2778922"/>
                    </a:lnTo>
                    <a:lnTo>
                      <a:pt x="1485463" y="2773368"/>
                    </a:lnTo>
                    <a:lnTo>
                      <a:pt x="1537830" y="2766229"/>
                    </a:lnTo>
                    <a:lnTo>
                      <a:pt x="1589404" y="2757503"/>
                    </a:lnTo>
                    <a:lnTo>
                      <a:pt x="1640185" y="2746397"/>
                    </a:lnTo>
                    <a:lnTo>
                      <a:pt x="1689379" y="2733704"/>
                    </a:lnTo>
                    <a:lnTo>
                      <a:pt x="1737779" y="2719425"/>
                    </a:lnTo>
                    <a:lnTo>
                      <a:pt x="1786180" y="2704352"/>
                    </a:lnTo>
                    <a:lnTo>
                      <a:pt x="1832200" y="2687693"/>
                    </a:lnTo>
                    <a:lnTo>
                      <a:pt x="1877426" y="2668654"/>
                    </a:lnTo>
                    <a:lnTo>
                      <a:pt x="1920272" y="2648822"/>
                    </a:lnTo>
                    <a:lnTo>
                      <a:pt x="1963118" y="2627403"/>
                    </a:lnTo>
                    <a:lnTo>
                      <a:pt x="2003584" y="2605191"/>
                    </a:lnTo>
                    <a:lnTo>
                      <a:pt x="2043257" y="2581392"/>
                    </a:lnTo>
                    <a:lnTo>
                      <a:pt x="2081342" y="2556800"/>
                    </a:lnTo>
                    <a:lnTo>
                      <a:pt x="2117048" y="2529828"/>
                    </a:lnTo>
                    <a:lnTo>
                      <a:pt x="2151959" y="2503650"/>
                    </a:lnTo>
                    <a:lnTo>
                      <a:pt x="2184491" y="2475884"/>
                    </a:lnTo>
                    <a:lnTo>
                      <a:pt x="2215435" y="2445739"/>
                    </a:lnTo>
                    <a:lnTo>
                      <a:pt x="2243999" y="2416388"/>
                    </a:lnTo>
                    <a:lnTo>
                      <a:pt x="2271770" y="2385449"/>
                    </a:lnTo>
                    <a:lnTo>
                      <a:pt x="2296367" y="2355304"/>
                    </a:lnTo>
                    <a:lnTo>
                      <a:pt x="2320170" y="2321986"/>
                    </a:lnTo>
                    <a:lnTo>
                      <a:pt x="2340800" y="2289461"/>
                    </a:lnTo>
                    <a:lnTo>
                      <a:pt x="2359843" y="2256936"/>
                    </a:lnTo>
                    <a:lnTo>
                      <a:pt x="2376505" y="2222032"/>
                    </a:lnTo>
                    <a:lnTo>
                      <a:pt x="2389994" y="2187920"/>
                    </a:lnTo>
                    <a:lnTo>
                      <a:pt x="2401895" y="2153015"/>
                    </a:lnTo>
                    <a:lnTo>
                      <a:pt x="2405863" y="2135563"/>
                    </a:lnTo>
                    <a:lnTo>
                      <a:pt x="2411417" y="2118110"/>
                    </a:lnTo>
                    <a:lnTo>
                      <a:pt x="2414590" y="2099865"/>
                    </a:lnTo>
                    <a:lnTo>
                      <a:pt x="2416971" y="2082412"/>
                    </a:lnTo>
                    <a:lnTo>
                      <a:pt x="2419351" y="2064167"/>
                    </a:lnTo>
                    <a:lnTo>
                      <a:pt x="2421732" y="2046714"/>
                    </a:lnTo>
                    <a:lnTo>
                      <a:pt x="2422525" y="2027675"/>
                    </a:lnTo>
                    <a:lnTo>
                      <a:pt x="2422525" y="2010223"/>
                    </a:lnTo>
                    <a:lnTo>
                      <a:pt x="2422525" y="1991977"/>
                    </a:lnTo>
                    <a:lnTo>
                      <a:pt x="2421732" y="1974525"/>
                    </a:lnTo>
                    <a:lnTo>
                      <a:pt x="2419351" y="1957072"/>
                    </a:lnTo>
                    <a:lnTo>
                      <a:pt x="2416971" y="1939620"/>
                    </a:lnTo>
                    <a:lnTo>
                      <a:pt x="2414590" y="1923754"/>
                    </a:lnTo>
                    <a:lnTo>
                      <a:pt x="2411417" y="1906302"/>
                    </a:lnTo>
                    <a:lnTo>
                      <a:pt x="2405863" y="1889643"/>
                    </a:lnTo>
                    <a:lnTo>
                      <a:pt x="2401895" y="1872984"/>
                    </a:lnTo>
                    <a:lnTo>
                      <a:pt x="2395548" y="1857118"/>
                    </a:lnTo>
                    <a:lnTo>
                      <a:pt x="2389994" y="1841252"/>
                    </a:lnTo>
                    <a:lnTo>
                      <a:pt x="2383646" y="1826179"/>
                    </a:lnTo>
                    <a:lnTo>
                      <a:pt x="2376505" y="1811107"/>
                    </a:lnTo>
                    <a:lnTo>
                      <a:pt x="2367777" y="1795241"/>
                    </a:lnTo>
                    <a:lnTo>
                      <a:pt x="2359843" y="1780962"/>
                    </a:lnTo>
                    <a:lnTo>
                      <a:pt x="2340800" y="1751610"/>
                    </a:lnTo>
                    <a:lnTo>
                      <a:pt x="2320170" y="1723845"/>
                    </a:lnTo>
                    <a:lnTo>
                      <a:pt x="2296367" y="1696873"/>
                    </a:lnTo>
                    <a:lnTo>
                      <a:pt x="2271770" y="1671488"/>
                    </a:lnTo>
                    <a:lnTo>
                      <a:pt x="2243999" y="1646102"/>
                    </a:lnTo>
                    <a:lnTo>
                      <a:pt x="2215435" y="1622304"/>
                    </a:lnTo>
                    <a:lnTo>
                      <a:pt x="2184491" y="1600885"/>
                    </a:lnTo>
                    <a:lnTo>
                      <a:pt x="2151959" y="1579466"/>
                    </a:lnTo>
                    <a:lnTo>
                      <a:pt x="2117048" y="1558841"/>
                    </a:lnTo>
                    <a:lnTo>
                      <a:pt x="2081342" y="1540595"/>
                    </a:lnTo>
                    <a:lnTo>
                      <a:pt x="2043257" y="1521556"/>
                    </a:lnTo>
                    <a:lnTo>
                      <a:pt x="2003584" y="1505690"/>
                    </a:lnTo>
                    <a:lnTo>
                      <a:pt x="1963118" y="1491411"/>
                    </a:lnTo>
                    <a:lnTo>
                      <a:pt x="1920272" y="1476339"/>
                    </a:lnTo>
                    <a:lnTo>
                      <a:pt x="1877426" y="1464439"/>
                    </a:lnTo>
                    <a:lnTo>
                      <a:pt x="1832200" y="1453333"/>
                    </a:lnTo>
                    <a:lnTo>
                      <a:pt x="1786180" y="1443020"/>
                    </a:lnTo>
                    <a:lnTo>
                      <a:pt x="1737779" y="1435087"/>
                    </a:lnTo>
                    <a:lnTo>
                      <a:pt x="1689379" y="1427154"/>
                    </a:lnTo>
                    <a:lnTo>
                      <a:pt x="1640185" y="1421601"/>
                    </a:lnTo>
                    <a:lnTo>
                      <a:pt x="1589404" y="1417635"/>
                    </a:lnTo>
                    <a:lnTo>
                      <a:pt x="1537830" y="1414462"/>
                    </a:lnTo>
                    <a:lnTo>
                      <a:pt x="1485463" y="1412875"/>
                    </a:lnTo>
                    <a:close/>
                    <a:moveTo>
                      <a:pt x="1402186" y="573088"/>
                    </a:moveTo>
                    <a:lnTo>
                      <a:pt x="1433928" y="573088"/>
                    </a:lnTo>
                    <a:lnTo>
                      <a:pt x="1463289" y="573883"/>
                    </a:lnTo>
                    <a:lnTo>
                      <a:pt x="1489476" y="577060"/>
                    </a:lnTo>
                    <a:lnTo>
                      <a:pt x="1514869" y="581031"/>
                    </a:lnTo>
                    <a:lnTo>
                      <a:pt x="1537882" y="587385"/>
                    </a:lnTo>
                    <a:lnTo>
                      <a:pt x="1559308" y="595328"/>
                    </a:lnTo>
                    <a:lnTo>
                      <a:pt x="1579146" y="604859"/>
                    </a:lnTo>
                    <a:lnTo>
                      <a:pt x="1597398" y="615185"/>
                    </a:lnTo>
                    <a:lnTo>
                      <a:pt x="1613268" y="627099"/>
                    </a:lnTo>
                    <a:lnTo>
                      <a:pt x="1629139" y="639807"/>
                    </a:lnTo>
                    <a:lnTo>
                      <a:pt x="1642629" y="653310"/>
                    </a:lnTo>
                    <a:lnTo>
                      <a:pt x="1654532" y="668401"/>
                    </a:lnTo>
                    <a:lnTo>
                      <a:pt x="1664848" y="683492"/>
                    </a:lnTo>
                    <a:lnTo>
                      <a:pt x="1675164" y="699378"/>
                    </a:lnTo>
                    <a:lnTo>
                      <a:pt x="1683100" y="716852"/>
                    </a:lnTo>
                    <a:lnTo>
                      <a:pt x="1690242" y="732737"/>
                    </a:lnTo>
                    <a:lnTo>
                      <a:pt x="1696590" y="750211"/>
                    </a:lnTo>
                    <a:lnTo>
                      <a:pt x="1702145" y="768480"/>
                    </a:lnTo>
                    <a:lnTo>
                      <a:pt x="1706906" y="785954"/>
                    </a:lnTo>
                    <a:lnTo>
                      <a:pt x="1710080" y="803428"/>
                    </a:lnTo>
                    <a:lnTo>
                      <a:pt x="1713254" y="822490"/>
                    </a:lnTo>
                    <a:lnTo>
                      <a:pt x="1714842" y="839965"/>
                    </a:lnTo>
                    <a:lnTo>
                      <a:pt x="1718016" y="874913"/>
                    </a:lnTo>
                    <a:lnTo>
                      <a:pt x="1718809" y="907478"/>
                    </a:lnTo>
                    <a:lnTo>
                      <a:pt x="1707700" y="957517"/>
                    </a:lnTo>
                    <a:lnTo>
                      <a:pt x="1698971" y="1000408"/>
                    </a:lnTo>
                    <a:lnTo>
                      <a:pt x="1695797" y="1020265"/>
                    </a:lnTo>
                    <a:lnTo>
                      <a:pt x="1693416" y="1037739"/>
                    </a:lnTo>
                    <a:lnTo>
                      <a:pt x="1692622" y="1052830"/>
                    </a:lnTo>
                    <a:lnTo>
                      <a:pt x="1693416" y="1059184"/>
                    </a:lnTo>
                    <a:lnTo>
                      <a:pt x="1694210" y="1065538"/>
                    </a:lnTo>
                    <a:lnTo>
                      <a:pt x="1696590" y="1071893"/>
                    </a:lnTo>
                    <a:lnTo>
                      <a:pt x="1698971" y="1076658"/>
                    </a:lnTo>
                    <a:lnTo>
                      <a:pt x="1702145" y="1080630"/>
                    </a:lnTo>
                    <a:lnTo>
                      <a:pt x="1706113" y="1084601"/>
                    </a:lnTo>
                    <a:lnTo>
                      <a:pt x="1710080" y="1087778"/>
                    </a:lnTo>
                    <a:lnTo>
                      <a:pt x="1716429" y="1090161"/>
                    </a:lnTo>
                    <a:lnTo>
                      <a:pt x="1721983" y="1091750"/>
                    </a:lnTo>
                    <a:lnTo>
                      <a:pt x="1729125" y="1093338"/>
                    </a:lnTo>
                    <a:lnTo>
                      <a:pt x="1737854" y="1093338"/>
                    </a:lnTo>
                    <a:lnTo>
                      <a:pt x="1746583" y="1093338"/>
                    </a:lnTo>
                    <a:lnTo>
                      <a:pt x="1769596" y="1090161"/>
                    </a:lnTo>
                    <a:lnTo>
                      <a:pt x="1795783" y="1083807"/>
                    </a:lnTo>
                    <a:lnTo>
                      <a:pt x="1827524" y="1074276"/>
                    </a:lnTo>
                    <a:lnTo>
                      <a:pt x="1849744" y="1065538"/>
                    </a:lnTo>
                    <a:lnTo>
                      <a:pt x="1874343" y="1056007"/>
                    </a:lnTo>
                    <a:lnTo>
                      <a:pt x="1906878" y="1042505"/>
                    </a:lnTo>
                    <a:lnTo>
                      <a:pt x="1946556" y="1029796"/>
                    </a:lnTo>
                    <a:lnTo>
                      <a:pt x="1991787" y="1013911"/>
                    </a:lnTo>
                    <a:lnTo>
                      <a:pt x="2040987" y="1000408"/>
                    </a:lnTo>
                    <a:lnTo>
                      <a:pt x="2067967" y="993260"/>
                    </a:lnTo>
                    <a:lnTo>
                      <a:pt x="2094154" y="987700"/>
                    </a:lnTo>
                    <a:lnTo>
                      <a:pt x="2121928" y="982140"/>
                    </a:lnTo>
                    <a:lnTo>
                      <a:pt x="2150496" y="977374"/>
                    </a:lnTo>
                    <a:lnTo>
                      <a:pt x="2178269" y="973403"/>
                    </a:lnTo>
                    <a:lnTo>
                      <a:pt x="2206837" y="970226"/>
                    </a:lnTo>
                    <a:lnTo>
                      <a:pt x="2236198" y="967843"/>
                    </a:lnTo>
                    <a:lnTo>
                      <a:pt x="2264765" y="967843"/>
                    </a:lnTo>
                    <a:lnTo>
                      <a:pt x="2292539" y="967843"/>
                    </a:lnTo>
                    <a:lnTo>
                      <a:pt x="2319520" y="970226"/>
                    </a:lnTo>
                    <a:lnTo>
                      <a:pt x="2347294" y="973403"/>
                    </a:lnTo>
                    <a:lnTo>
                      <a:pt x="2374274" y="978168"/>
                    </a:lnTo>
                    <a:lnTo>
                      <a:pt x="2399667" y="985317"/>
                    </a:lnTo>
                    <a:lnTo>
                      <a:pt x="2424267" y="993260"/>
                    </a:lnTo>
                    <a:lnTo>
                      <a:pt x="2448073" y="1005174"/>
                    </a:lnTo>
                    <a:lnTo>
                      <a:pt x="2459183" y="1010734"/>
                    </a:lnTo>
                    <a:lnTo>
                      <a:pt x="2470292" y="1017088"/>
                    </a:lnTo>
                    <a:lnTo>
                      <a:pt x="2480608" y="1024236"/>
                    </a:lnTo>
                    <a:lnTo>
                      <a:pt x="2490924" y="1032179"/>
                    </a:lnTo>
                    <a:lnTo>
                      <a:pt x="2501240" y="1040916"/>
                    </a:lnTo>
                    <a:lnTo>
                      <a:pt x="2510763" y="1049653"/>
                    </a:lnTo>
                    <a:lnTo>
                      <a:pt x="2525047" y="1065538"/>
                    </a:lnTo>
                    <a:lnTo>
                      <a:pt x="2536950" y="1080630"/>
                    </a:lnTo>
                    <a:lnTo>
                      <a:pt x="2548059" y="1096515"/>
                    </a:lnTo>
                    <a:lnTo>
                      <a:pt x="2557582" y="1112401"/>
                    </a:lnTo>
                    <a:lnTo>
                      <a:pt x="2565517" y="1129080"/>
                    </a:lnTo>
                    <a:lnTo>
                      <a:pt x="2572659" y="1144172"/>
                    </a:lnTo>
                    <a:lnTo>
                      <a:pt x="2578214" y="1160851"/>
                    </a:lnTo>
                    <a:lnTo>
                      <a:pt x="2582182" y="1177531"/>
                    </a:lnTo>
                    <a:lnTo>
                      <a:pt x="2585356" y="1193417"/>
                    </a:lnTo>
                    <a:lnTo>
                      <a:pt x="2587736" y="1210096"/>
                    </a:lnTo>
                    <a:lnTo>
                      <a:pt x="2589324" y="1225188"/>
                    </a:lnTo>
                    <a:lnTo>
                      <a:pt x="2589324" y="1241073"/>
                    </a:lnTo>
                    <a:lnTo>
                      <a:pt x="2589324" y="1256164"/>
                    </a:lnTo>
                    <a:lnTo>
                      <a:pt x="2588530" y="1271256"/>
                    </a:lnTo>
                    <a:lnTo>
                      <a:pt x="2586149" y="1287141"/>
                    </a:lnTo>
                    <a:lnTo>
                      <a:pt x="2584562" y="1301438"/>
                    </a:lnTo>
                    <a:lnTo>
                      <a:pt x="2578214" y="1327649"/>
                    </a:lnTo>
                    <a:lnTo>
                      <a:pt x="2571072" y="1353860"/>
                    </a:lnTo>
                    <a:lnTo>
                      <a:pt x="2563137" y="1375306"/>
                    </a:lnTo>
                    <a:lnTo>
                      <a:pt x="2555995" y="1394368"/>
                    </a:lnTo>
                    <a:lnTo>
                      <a:pt x="2548059" y="1410254"/>
                    </a:lnTo>
                    <a:lnTo>
                      <a:pt x="2542504" y="1421374"/>
                    </a:lnTo>
                    <a:lnTo>
                      <a:pt x="2536950" y="1431699"/>
                    </a:lnTo>
                    <a:lnTo>
                      <a:pt x="2533776" y="1434876"/>
                    </a:lnTo>
                    <a:lnTo>
                      <a:pt x="2529014" y="1443613"/>
                    </a:lnTo>
                    <a:lnTo>
                      <a:pt x="2525840" y="1449173"/>
                    </a:lnTo>
                    <a:lnTo>
                      <a:pt x="2522666" y="1456322"/>
                    </a:lnTo>
                    <a:lnTo>
                      <a:pt x="2521872" y="1463470"/>
                    </a:lnTo>
                    <a:lnTo>
                      <a:pt x="2521079" y="1471413"/>
                    </a:lnTo>
                    <a:lnTo>
                      <a:pt x="2521872" y="1480150"/>
                    </a:lnTo>
                    <a:lnTo>
                      <a:pt x="2525047" y="1488093"/>
                    </a:lnTo>
                    <a:lnTo>
                      <a:pt x="2529808" y="1497624"/>
                    </a:lnTo>
                    <a:lnTo>
                      <a:pt x="2538537" y="1504772"/>
                    </a:lnTo>
                    <a:lnTo>
                      <a:pt x="2550440" y="1512715"/>
                    </a:lnTo>
                    <a:lnTo>
                      <a:pt x="2564724" y="1519864"/>
                    </a:lnTo>
                    <a:lnTo>
                      <a:pt x="2584562" y="1526218"/>
                    </a:lnTo>
                    <a:lnTo>
                      <a:pt x="2606782" y="1532572"/>
                    </a:lnTo>
                    <a:lnTo>
                      <a:pt x="2621065" y="1534955"/>
                    </a:lnTo>
                    <a:lnTo>
                      <a:pt x="2636936" y="1539720"/>
                    </a:lnTo>
                    <a:lnTo>
                      <a:pt x="2652807" y="1544486"/>
                    </a:lnTo>
                    <a:lnTo>
                      <a:pt x="2670265" y="1550840"/>
                    </a:lnTo>
                    <a:lnTo>
                      <a:pt x="2690103" y="1557989"/>
                    </a:lnTo>
                    <a:lnTo>
                      <a:pt x="2709148" y="1565931"/>
                    </a:lnTo>
                    <a:lnTo>
                      <a:pt x="2729780" y="1576257"/>
                    </a:lnTo>
                    <a:lnTo>
                      <a:pt x="2750412" y="1586582"/>
                    </a:lnTo>
                    <a:lnTo>
                      <a:pt x="2771838" y="1599291"/>
                    </a:lnTo>
                    <a:lnTo>
                      <a:pt x="2793264" y="1611999"/>
                    </a:lnTo>
                    <a:lnTo>
                      <a:pt x="2813896" y="1626296"/>
                    </a:lnTo>
                    <a:lnTo>
                      <a:pt x="2835321" y="1642976"/>
                    </a:lnTo>
                    <a:lnTo>
                      <a:pt x="2855953" y="1659656"/>
                    </a:lnTo>
                    <a:lnTo>
                      <a:pt x="2876585" y="1677924"/>
                    </a:lnTo>
                    <a:lnTo>
                      <a:pt x="2894837" y="1698575"/>
                    </a:lnTo>
                    <a:lnTo>
                      <a:pt x="2913088" y="1719226"/>
                    </a:lnTo>
                    <a:lnTo>
                      <a:pt x="2930546" y="1741466"/>
                    </a:lnTo>
                    <a:lnTo>
                      <a:pt x="2947210" y="1766088"/>
                    </a:lnTo>
                    <a:lnTo>
                      <a:pt x="2961494" y="1791505"/>
                    </a:lnTo>
                    <a:lnTo>
                      <a:pt x="2974984" y="1818511"/>
                    </a:lnTo>
                    <a:lnTo>
                      <a:pt x="2986094" y="1847104"/>
                    </a:lnTo>
                    <a:lnTo>
                      <a:pt x="2995616" y="1877287"/>
                    </a:lnTo>
                    <a:lnTo>
                      <a:pt x="2998790" y="1892378"/>
                    </a:lnTo>
                    <a:lnTo>
                      <a:pt x="3002758" y="1909058"/>
                    </a:lnTo>
                    <a:lnTo>
                      <a:pt x="3004345" y="1924943"/>
                    </a:lnTo>
                    <a:lnTo>
                      <a:pt x="3006726" y="1941623"/>
                    </a:lnTo>
                    <a:lnTo>
                      <a:pt x="3007520" y="1959097"/>
                    </a:lnTo>
                    <a:lnTo>
                      <a:pt x="3008313" y="1976571"/>
                    </a:lnTo>
                    <a:lnTo>
                      <a:pt x="3008313" y="1994045"/>
                    </a:lnTo>
                    <a:lnTo>
                      <a:pt x="3008313" y="2012314"/>
                    </a:lnTo>
                    <a:lnTo>
                      <a:pt x="3006726" y="2030582"/>
                    </a:lnTo>
                    <a:lnTo>
                      <a:pt x="3004345" y="2050439"/>
                    </a:lnTo>
                    <a:lnTo>
                      <a:pt x="3002758" y="2069501"/>
                    </a:lnTo>
                    <a:lnTo>
                      <a:pt x="2998790" y="2090152"/>
                    </a:lnTo>
                    <a:lnTo>
                      <a:pt x="2994029" y="2110804"/>
                    </a:lnTo>
                    <a:lnTo>
                      <a:pt x="2989268" y="2131455"/>
                    </a:lnTo>
                    <a:lnTo>
                      <a:pt x="2982920" y="2152900"/>
                    </a:lnTo>
                    <a:lnTo>
                      <a:pt x="2975778" y="2174346"/>
                    </a:lnTo>
                    <a:lnTo>
                      <a:pt x="2967842" y="2197380"/>
                    </a:lnTo>
                    <a:lnTo>
                      <a:pt x="2959114" y="2219619"/>
                    </a:lnTo>
                    <a:lnTo>
                      <a:pt x="2949591" y="2241859"/>
                    </a:lnTo>
                    <a:lnTo>
                      <a:pt x="2939275" y="2265687"/>
                    </a:lnTo>
                    <a:lnTo>
                      <a:pt x="2927372" y="2289516"/>
                    </a:lnTo>
                    <a:lnTo>
                      <a:pt x="2915469" y="2311755"/>
                    </a:lnTo>
                    <a:lnTo>
                      <a:pt x="2901978" y="2335583"/>
                    </a:lnTo>
                    <a:lnTo>
                      <a:pt x="2887695" y="2357029"/>
                    </a:lnTo>
                    <a:lnTo>
                      <a:pt x="2873411" y="2380063"/>
                    </a:lnTo>
                    <a:lnTo>
                      <a:pt x="2858334" y="2401508"/>
                    </a:lnTo>
                    <a:lnTo>
                      <a:pt x="2842463" y="2421365"/>
                    </a:lnTo>
                    <a:lnTo>
                      <a:pt x="2826592" y="2443605"/>
                    </a:lnTo>
                    <a:lnTo>
                      <a:pt x="2809134" y="2463462"/>
                    </a:lnTo>
                    <a:lnTo>
                      <a:pt x="2790089" y="2483318"/>
                    </a:lnTo>
                    <a:lnTo>
                      <a:pt x="2771838" y="2503175"/>
                    </a:lnTo>
                    <a:lnTo>
                      <a:pt x="2752793" y="2522238"/>
                    </a:lnTo>
                    <a:lnTo>
                      <a:pt x="2732954" y="2540506"/>
                    </a:lnTo>
                    <a:lnTo>
                      <a:pt x="2712322" y="2559569"/>
                    </a:lnTo>
                    <a:lnTo>
                      <a:pt x="2691690" y="2577837"/>
                    </a:lnTo>
                    <a:lnTo>
                      <a:pt x="2670265" y="2595311"/>
                    </a:lnTo>
                    <a:lnTo>
                      <a:pt x="2648046" y="2612785"/>
                    </a:lnTo>
                    <a:lnTo>
                      <a:pt x="2625033" y="2630259"/>
                    </a:lnTo>
                    <a:lnTo>
                      <a:pt x="2579008" y="2662824"/>
                    </a:lnTo>
                    <a:lnTo>
                      <a:pt x="2531395" y="2693801"/>
                    </a:lnTo>
                    <a:lnTo>
                      <a:pt x="2480608" y="2723190"/>
                    </a:lnTo>
                    <a:lnTo>
                      <a:pt x="2429822" y="2750989"/>
                    </a:lnTo>
                    <a:lnTo>
                      <a:pt x="2375861" y="2776406"/>
                    </a:lnTo>
                    <a:lnTo>
                      <a:pt x="2321900" y="2802617"/>
                    </a:lnTo>
                    <a:lnTo>
                      <a:pt x="2266352" y="2824856"/>
                    </a:lnTo>
                    <a:lnTo>
                      <a:pt x="2210011" y="2846302"/>
                    </a:lnTo>
                    <a:lnTo>
                      <a:pt x="2152876" y="2866159"/>
                    </a:lnTo>
                    <a:lnTo>
                      <a:pt x="2095741" y="2884427"/>
                    </a:lnTo>
                    <a:lnTo>
                      <a:pt x="2036226" y="2901107"/>
                    </a:lnTo>
                    <a:lnTo>
                      <a:pt x="1977504" y="2916198"/>
                    </a:lnTo>
                    <a:lnTo>
                      <a:pt x="1917988" y="2929701"/>
                    </a:lnTo>
                    <a:lnTo>
                      <a:pt x="1858472" y="2940821"/>
                    </a:lnTo>
                    <a:lnTo>
                      <a:pt x="1798957" y="2951146"/>
                    </a:lnTo>
                    <a:lnTo>
                      <a:pt x="1739441" y="2959089"/>
                    </a:lnTo>
                    <a:lnTo>
                      <a:pt x="1679926" y="2966238"/>
                    </a:lnTo>
                    <a:lnTo>
                      <a:pt x="1620410" y="2971797"/>
                    </a:lnTo>
                    <a:lnTo>
                      <a:pt x="1562482" y="2974974"/>
                    </a:lnTo>
                    <a:lnTo>
                      <a:pt x="1504553" y="2976563"/>
                    </a:lnTo>
                    <a:lnTo>
                      <a:pt x="1447418" y="2976563"/>
                    </a:lnTo>
                    <a:lnTo>
                      <a:pt x="1391870" y="2974974"/>
                    </a:lnTo>
                    <a:lnTo>
                      <a:pt x="1337116" y="2971797"/>
                    </a:lnTo>
                    <a:lnTo>
                      <a:pt x="1284742" y="2966238"/>
                    </a:lnTo>
                    <a:lnTo>
                      <a:pt x="1232369" y="2961472"/>
                    </a:lnTo>
                    <a:lnTo>
                      <a:pt x="1177614" y="2955118"/>
                    </a:lnTo>
                    <a:lnTo>
                      <a:pt x="1123654" y="2947969"/>
                    </a:lnTo>
                    <a:lnTo>
                      <a:pt x="1069693" y="2940026"/>
                    </a:lnTo>
                    <a:lnTo>
                      <a:pt x="1014939" y="2929701"/>
                    </a:lnTo>
                    <a:lnTo>
                      <a:pt x="960978" y="2919375"/>
                    </a:lnTo>
                    <a:lnTo>
                      <a:pt x="906224" y="2906667"/>
                    </a:lnTo>
                    <a:lnTo>
                      <a:pt x="852263" y="2893958"/>
                    </a:lnTo>
                    <a:lnTo>
                      <a:pt x="797508" y="2879662"/>
                    </a:lnTo>
                    <a:lnTo>
                      <a:pt x="744341" y="2862982"/>
                    </a:lnTo>
                    <a:lnTo>
                      <a:pt x="691174" y="2845508"/>
                    </a:lnTo>
                    <a:lnTo>
                      <a:pt x="639594" y="2825651"/>
                    </a:lnTo>
                    <a:lnTo>
                      <a:pt x="588807" y="2805794"/>
                    </a:lnTo>
                    <a:lnTo>
                      <a:pt x="538021" y="2781966"/>
                    </a:lnTo>
                    <a:lnTo>
                      <a:pt x="490408" y="2758138"/>
                    </a:lnTo>
                    <a:lnTo>
                      <a:pt x="442796" y="2731926"/>
                    </a:lnTo>
                    <a:lnTo>
                      <a:pt x="419783" y="2718424"/>
                    </a:lnTo>
                    <a:lnTo>
                      <a:pt x="396770" y="2704127"/>
                    </a:lnTo>
                    <a:lnTo>
                      <a:pt x="375345" y="2688241"/>
                    </a:lnTo>
                    <a:lnTo>
                      <a:pt x="353126" y="2673150"/>
                    </a:lnTo>
                    <a:lnTo>
                      <a:pt x="332494" y="2658059"/>
                    </a:lnTo>
                    <a:lnTo>
                      <a:pt x="311068" y="2641379"/>
                    </a:lnTo>
                    <a:lnTo>
                      <a:pt x="291229" y="2624699"/>
                    </a:lnTo>
                    <a:lnTo>
                      <a:pt x="270597" y="2607225"/>
                    </a:lnTo>
                    <a:lnTo>
                      <a:pt x="251552" y="2588957"/>
                    </a:lnTo>
                    <a:lnTo>
                      <a:pt x="232507" y="2570689"/>
                    </a:lnTo>
                    <a:lnTo>
                      <a:pt x="214256" y="2552420"/>
                    </a:lnTo>
                    <a:lnTo>
                      <a:pt x="196798" y="2532564"/>
                    </a:lnTo>
                    <a:lnTo>
                      <a:pt x="180927" y="2511912"/>
                    </a:lnTo>
                    <a:lnTo>
                      <a:pt x="164263" y="2491261"/>
                    </a:lnTo>
                    <a:lnTo>
                      <a:pt x="149186" y="2469816"/>
                    </a:lnTo>
                    <a:lnTo>
                      <a:pt x="133315" y="2448370"/>
                    </a:lnTo>
                    <a:lnTo>
                      <a:pt x="119031" y="2426131"/>
                    </a:lnTo>
                    <a:lnTo>
                      <a:pt x="104747" y="2403097"/>
                    </a:lnTo>
                    <a:lnTo>
                      <a:pt x="92051" y="2380063"/>
                    </a:lnTo>
                    <a:lnTo>
                      <a:pt x="80148" y="2355440"/>
                    </a:lnTo>
                    <a:lnTo>
                      <a:pt x="69038" y="2330818"/>
                    </a:lnTo>
                    <a:lnTo>
                      <a:pt x="57928" y="2304607"/>
                    </a:lnTo>
                    <a:lnTo>
                      <a:pt x="48406" y="2278396"/>
                    </a:lnTo>
                    <a:lnTo>
                      <a:pt x="38883" y="2251390"/>
                    </a:lnTo>
                    <a:lnTo>
                      <a:pt x="30948" y="2223591"/>
                    </a:lnTo>
                    <a:lnTo>
                      <a:pt x="23013" y="2195791"/>
                    </a:lnTo>
                    <a:lnTo>
                      <a:pt x="16664" y="2166403"/>
                    </a:lnTo>
                    <a:lnTo>
                      <a:pt x="10316" y="2137809"/>
                    </a:lnTo>
                    <a:lnTo>
                      <a:pt x="6348" y="2106832"/>
                    </a:lnTo>
                    <a:lnTo>
                      <a:pt x="2381" y="2075856"/>
                    </a:lnTo>
                    <a:lnTo>
                      <a:pt x="1587" y="2061559"/>
                    </a:lnTo>
                    <a:lnTo>
                      <a:pt x="0" y="2044879"/>
                    </a:lnTo>
                    <a:lnTo>
                      <a:pt x="0" y="2022639"/>
                    </a:lnTo>
                    <a:lnTo>
                      <a:pt x="2381" y="1994045"/>
                    </a:lnTo>
                    <a:lnTo>
                      <a:pt x="5555" y="1959097"/>
                    </a:lnTo>
                    <a:lnTo>
                      <a:pt x="10316" y="1920178"/>
                    </a:lnTo>
                    <a:lnTo>
                      <a:pt x="19839" y="1875698"/>
                    </a:lnTo>
                    <a:lnTo>
                      <a:pt x="24600" y="1851076"/>
                    </a:lnTo>
                    <a:lnTo>
                      <a:pt x="30948" y="1826453"/>
                    </a:lnTo>
                    <a:lnTo>
                      <a:pt x="38883" y="1800242"/>
                    </a:lnTo>
                    <a:lnTo>
                      <a:pt x="47612" y="1773237"/>
                    </a:lnTo>
                    <a:lnTo>
                      <a:pt x="56341" y="1745437"/>
                    </a:lnTo>
                    <a:lnTo>
                      <a:pt x="67451" y="1716049"/>
                    </a:lnTo>
                    <a:lnTo>
                      <a:pt x="80148" y="1685867"/>
                    </a:lnTo>
                    <a:lnTo>
                      <a:pt x="93638" y="1655684"/>
                    </a:lnTo>
                    <a:lnTo>
                      <a:pt x="107922" y="1623913"/>
                    </a:lnTo>
                    <a:lnTo>
                      <a:pt x="124586" y="1590554"/>
                    </a:lnTo>
                    <a:lnTo>
                      <a:pt x="141250" y="1557989"/>
                    </a:lnTo>
                    <a:lnTo>
                      <a:pt x="161089" y="1523835"/>
                    </a:lnTo>
                    <a:lnTo>
                      <a:pt x="182514" y="1488887"/>
                    </a:lnTo>
                    <a:lnTo>
                      <a:pt x="205527" y="1453144"/>
                    </a:lnTo>
                    <a:lnTo>
                      <a:pt x="230127" y="1417402"/>
                    </a:lnTo>
                    <a:lnTo>
                      <a:pt x="256314" y="1381660"/>
                    </a:lnTo>
                    <a:lnTo>
                      <a:pt x="276152" y="1355449"/>
                    </a:lnTo>
                    <a:lnTo>
                      <a:pt x="298371" y="1326061"/>
                    </a:lnTo>
                    <a:lnTo>
                      <a:pt x="330113" y="1287141"/>
                    </a:lnTo>
                    <a:lnTo>
                      <a:pt x="368996" y="1239485"/>
                    </a:lnTo>
                    <a:lnTo>
                      <a:pt x="416609" y="1185474"/>
                    </a:lnTo>
                    <a:lnTo>
                      <a:pt x="469776" y="1126698"/>
                    </a:lnTo>
                    <a:lnTo>
                      <a:pt x="498344" y="1097309"/>
                    </a:lnTo>
                    <a:lnTo>
                      <a:pt x="529292" y="1065538"/>
                    </a:lnTo>
                    <a:lnTo>
                      <a:pt x="561033" y="1033768"/>
                    </a:lnTo>
                    <a:lnTo>
                      <a:pt x="594362" y="1001997"/>
                    </a:lnTo>
                    <a:lnTo>
                      <a:pt x="628484" y="968637"/>
                    </a:lnTo>
                    <a:lnTo>
                      <a:pt x="664194" y="936866"/>
                    </a:lnTo>
                    <a:lnTo>
                      <a:pt x="702284" y="905095"/>
                    </a:lnTo>
                    <a:lnTo>
                      <a:pt x="740374" y="873324"/>
                    </a:lnTo>
                    <a:lnTo>
                      <a:pt x="779257" y="842347"/>
                    </a:lnTo>
                    <a:lnTo>
                      <a:pt x="820521" y="812959"/>
                    </a:lnTo>
                    <a:lnTo>
                      <a:pt x="860992" y="784365"/>
                    </a:lnTo>
                    <a:lnTo>
                      <a:pt x="903049" y="755771"/>
                    </a:lnTo>
                    <a:lnTo>
                      <a:pt x="946694" y="729560"/>
                    </a:lnTo>
                    <a:lnTo>
                      <a:pt x="989545" y="704144"/>
                    </a:lnTo>
                    <a:lnTo>
                      <a:pt x="1033190" y="680315"/>
                    </a:lnTo>
                    <a:lnTo>
                      <a:pt x="1078422" y="660458"/>
                    </a:lnTo>
                    <a:lnTo>
                      <a:pt x="1123654" y="640602"/>
                    </a:lnTo>
                    <a:lnTo>
                      <a:pt x="1169679" y="623128"/>
                    </a:lnTo>
                    <a:lnTo>
                      <a:pt x="1214911" y="608831"/>
                    </a:lnTo>
                    <a:lnTo>
                      <a:pt x="1256968" y="597711"/>
                    </a:lnTo>
                    <a:lnTo>
                      <a:pt x="1296646" y="588179"/>
                    </a:lnTo>
                    <a:lnTo>
                      <a:pt x="1334736" y="581031"/>
                    </a:lnTo>
                    <a:lnTo>
                      <a:pt x="1369651" y="576265"/>
                    </a:lnTo>
                    <a:close/>
                    <a:moveTo>
                      <a:pt x="2426493" y="463550"/>
                    </a:moveTo>
                    <a:lnTo>
                      <a:pt x="2455068" y="464346"/>
                    </a:lnTo>
                    <a:lnTo>
                      <a:pt x="2484437" y="465937"/>
                    </a:lnTo>
                    <a:lnTo>
                      <a:pt x="2513806" y="470709"/>
                    </a:lnTo>
                    <a:lnTo>
                      <a:pt x="2540793" y="474686"/>
                    </a:lnTo>
                    <a:lnTo>
                      <a:pt x="2570162" y="481845"/>
                    </a:lnTo>
                    <a:lnTo>
                      <a:pt x="2596356" y="489004"/>
                    </a:lnTo>
                    <a:lnTo>
                      <a:pt x="2623343" y="497754"/>
                    </a:lnTo>
                    <a:lnTo>
                      <a:pt x="2649537" y="508094"/>
                    </a:lnTo>
                    <a:lnTo>
                      <a:pt x="2674144" y="520026"/>
                    </a:lnTo>
                    <a:lnTo>
                      <a:pt x="2700337" y="532752"/>
                    </a:lnTo>
                    <a:lnTo>
                      <a:pt x="2723356" y="546275"/>
                    </a:lnTo>
                    <a:lnTo>
                      <a:pt x="2747169" y="562183"/>
                    </a:lnTo>
                    <a:lnTo>
                      <a:pt x="2769394" y="578092"/>
                    </a:lnTo>
                    <a:lnTo>
                      <a:pt x="2791619" y="594796"/>
                    </a:lnTo>
                    <a:lnTo>
                      <a:pt x="2811462" y="613091"/>
                    </a:lnTo>
                    <a:lnTo>
                      <a:pt x="2832100" y="631386"/>
                    </a:lnTo>
                    <a:lnTo>
                      <a:pt x="2851150" y="652067"/>
                    </a:lnTo>
                    <a:lnTo>
                      <a:pt x="2869406" y="672748"/>
                    </a:lnTo>
                    <a:lnTo>
                      <a:pt x="2886869" y="694224"/>
                    </a:lnTo>
                    <a:lnTo>
                      <a:pt x="2901950" y="717292"/>
                    </a:lnTo>
                    <a:lnTo>
                      <a:pt x="2917825" y="740359"/>
                    </a:lnTo>
                    <a:lnTo>
                      <a:pt x="2932112" y="765017"/>
                    </a:lnTo>
                    <a:lnTo>
                      <a:pt x="2944019" y="789676"/>
                    </a:lnTo>
                    <a:lnTo>
                      <a:pt x="2955131" y="815925"/>
                    </a:lnTo>
                    <a:lnTo>
                      <a:pt x="2965450" y="841379"/>
                    </a:lnTo>
                    <a:lnTo>
                      <a:pt x="2974975" y="867628"/>
                    </a:lnTo>
                    <a:lnTo>
                      <a:pt x="2982912" y="895468"/>
                    </a:lnTo>
                    <a:lnTo>
                      <a:pt x="2989262" y="923308"/>
                    </a:lnTo>
                    <a:lnTo>
                      <a:pt x="2994025" y="951148"/>
                    </a:lnTo>
                    <a:lnTo>
                      <a:pt x="2997200" y="979783"/>
                    </a:lnTo>
                    <a:lnTo>
                      <a:pt x="3000375" y="1010009"/>
                    </a:lnTo>
                    <a:lnTo>
                      <a:pt x="3000375" y="1039440"/>
                    </a:lnTo>
                    <a:lnTo>
                      <a:pt x="2999581" y="1066485"/>
                    </a:lnTo>
                    <a:lnTo>
                      <a:pt x="2997200" y="1092734"/>
                    </a:lnTo>
                    <a:lnTo>
                      <a:pt x="2998788" y="1097506"/>
                    </a:lnTo>
                    <a:lnTo>
                      <a:pt x="2997200" y="1099893"/>
                    </a:lnTo>
                    <a:lnTo>
                      <a:pt x="2996406" y="1103074"/>
                    </a:lnTo>
                    <a:lnTo>
                      <a:pt x="2996406" y="1112620"/>
                    </a:lnTo>
                    <a:lnTo>
                      <a:pt x="2995612" y="1112620"/>
                    </a:lnTo>
                    <a:lnTo>
                      <a:pt x="2993231" y="1123756"/>
                    </a:lnTo>
                    <a:lnTo>
                      <a:pt x="2990056" y="1134096"/>
                    </a:lnTo>
                    <a:lnTo>
                      <a:pt x="2986088" y="1144437"/>
                    </a:lnTo>
                    <a:lnTo>
                      <a:pt x="2982119" y="1153982"/>
                    </a:lnTo>
                    <a:lnTo>
                      <a:pt x="2976562" y="1162732"/>
                    </a:lnTo>
                    <a:lnTo>
                      <a:pt x="2971006" y="1171481"/>
                    </a:lnTo>
                    <a:lnTo>
                      <a:pt x="2963862" y="1179436"/>
                    </a:lnTo>
                    <a:lnTo>
                      <a:pt x="2956719" y="1186594"/>
                    </a:lnTo>
                    <a:lnTo>
                      <a:pt x="2947987" y="1193753"/>
                    </a:lnTo>
                    <a:lnTo>
                      <a:pt x="2940050" y="1198526"/>
                    </a:lnTo>
                    <a:lnTo>
                      <a:pt x="2930525" y="1204094"/>
                    </a:lnTo>
                    <a:lnTo>
                      <a:pt x="2921794" y="1208866"/>
                    </a:lnTo>
                    <a:lnTo>
                      <a:pt x="2911475" y="1212048"/>
                    </a:lnTo>
                    <a:lnTo>
                      <a:pt x="2900362" y="1214434"/>
                    </a:lnTo>
                    <a:lnTo>
                      <a:pt x="2890044" y="1216025"/>
                    </a:lnTo>
                    <a:lnTo>
                      <a:pt x="2878137" y="1216025"/>
                    </a:lnTo>
                    <a:lnTo>
                      <a:pt x="2866231" y="1216025"/>
                    </a:lnTo>
                    <a:lnTo>
                      <a:pt x="2855119" y="1214434"/>
                    </a:lnTo>
                    <a:lnTo>
                      <a:pt x="2842419" y="1211253"/>
                    </a:lnTo>
                    <a:lnTo>
                      <a:pt x="2832100" y="1207276"/>
                    </a:lnTo>
                    <a:lnTo>
                      <a:pt x="2820987" y="1201708"/>
                    </a:lnTo>
                    <a:lnTo>
                      <a:pt x="2811462" y="1196140"/>
                    </a:lnTo>
                    <a:lnTo>
                      <a:pt x="2802731" y="1189776"/>
                    </a:lnTo>
                    <a:lnTo>
                      <a:pt x="2794000" y="1181026"/>
                    </a:lnTo>
                    <a:lnTo>
                      <a:pt x="2786062" y="1173072"/>
                    </a:lnTo>
                    <a:lnTo>
                      <a:pt x="2778919" y="1164322"/>
                    </a:lnTo>
                    <a:lnTo>
                      <a:pt x="2772569" y="1153982"/>
                    </a:lnTo>
                    <a:lnTo>
                      <a:pt x="2768600" y="1143641"/>
                    </a:lnTo>
                    <a:lnTo>
                      <a:pt x="2764631" y="1131710"/>
                    </a:lnTo>
                    <a:lnTo>
                      <a:pt x="2761456" y="1120574"/>
                    </a:lnTo>
                    <a:lnTo>
                      <a:pt x="2759869" y="1109438"/>
                    </a:lnTo>
                    <a:lnTo>
                      <a:pt x="2758281" y="1097506"/>
                    </a:lnTo>
                    <a:lnTo>
                      <a:pt x="2759869" y="1092734"/>
                    </a:lnTo>
                    <a:lnTo>
                      <a:pt x="2760662" y="1090348"/>
                    </a:lnTo>
                    <a:lnTo>
                      <a:pt x="2761456" y="1082393"/>
                    </a:lnTo>
                    <a:lnTo>
                      <a:pt x="2758281" y="1082393"/>
                    </a:lnTo>
                    <a:lnTo>
                      <a:pt x="2760662" y="1060917"/>
                    </a:lnTo>
                    <a:lnTo>
                      <a:pt x="2761456" y="1039440"/>
                    </a:lnTo>
                    <a:lnTo>
                      <a:pt x="2761456" y="1021941"/>
                    </a:lnTo>
                    <a:lnTo>
                      <a:pt x="2759869" y="1004441"/>
                    </a:lnTo>
                    <a:lnTo>
                      <a:pt x="2757487" y="988533"/>
                    </a:lnTo>
                    <a:lnTo>
                      <a:pt x="2754312" y="971829"/>
                    </a:lnTo>
                    <a:lnTo>
                      <a:pt x="2751137" y="955125"/>
                    </a:lnTo>
                    <a:lnTo>
                      <a:pt x="2746375" y="939216"/>
                    </a:lnTo>
                    <a:lnTo>
                      <a:pt x="2740819" y="923308"/>
                    </a:lnTo>
                    <a:lnTo>
                      <a:pt x="2735262" y="908195"/>
                    </a:lnTo>
                    <a:lnTo>
                      <a:pt x="2728912" y="893877"/>
                    </a:lnTo>
                    <a:lnTo>
                      <a:pt x="2720181" y="879559"/>
                    </a:lnTo>
                    <a:lnTo>
                      <a:pt x="2713037" y="865241"/>
                    </a:lnTo>
                    <a:lnTo>
                      <a:pt x="2704306" y="851719"/>
                    </a:lnTo>
                    <a:lnTo>
                      <a:pt x="2694781" y="838197"/>
                    </a:lnTo>
                    <a:lnTo>
                      <a:pt x="2684462" y="826265"/>
                    </a:lnTo>
                    <a:lnTo>
                      <a:pt x="2674144" y="813539"/>
                    </a:lnTo>
                    <a:lnTo>
                      <a:pt x="2663031" y="801607"/>
                    </a:lnTo>
                    <a:lnTo>
                      <a:pt x="2651918" y="789676"/>
                    </a:lnTo>
                    <a:lnTo>
                      <a:pt x="2639218" y="779335"/>
                    </a:lnTo>
                    <a:lnTo>
                      <a:pt x="2626518" y="768995"/>
                    </a:lnTo>
                    <a:lnTo>
                      <a:pt x="2613818" y="760245"/>
                    </a:lnTo>
                    <a:lnTo>
                      <a:pt x="2599531" y="752291"/>
                    </a:lnTo>
                    <a:lnTo>
                      <a:pt x="2586037" y="743541"/>
                    </a:lnTo>
                    <a:lnTo>
                      <a:pt x="2570956" y="736382"/>
                    </a:lnTo>
                    <a:lnTo>
                      <a:pt x="2556668" y="729223"/>
                    </a:lnTo>
                    <a:lnTo>
                      <a:pt x="2540793" y="722860"/>
                    </a:lnTo>
                    <a:lnTo>
                      <a:pt x="2525712" y="718087"/>
                    </a:lnTo>
                    <a:lnTo>
                      <a:pt x="2509043" y="714110"/>
                    </a:lnTo>
                    <a:lnTo>
                      <a:pt x="2493962" y="710133"/>
                    </a:lnTo>
                    <a:lnTo>
                      <a:pt x="2476500" y="706951"/>
                    </a:lnTo>
                    <a:lnTo>
                      <a:pt x="2459831" y="704565"/>
                    </a:lnTo>
                    <a:lnTo>
                      <a:pt x="2442368" y="703770"/>
                    </a:lnTo>
                    <a:lnTo>
                      <a:pt x="2426493" y="702974"/>
                    </a:lnTo>
                    <a:lnTo>
                      <a:pt x="2413793" y="702974"/>
                    </a:lnTo>
                    <a:lnTo>
                      <a:pt x="2401887" y="700588"/>
                    </a:lnTo>
                    <a:lnTo>
                      <a:pt x="2390775" y="697406"/>
                    </a:lnTo>
                    <a:lnTo>
                      <a:pt x="2378868" y="693429"/>
                    </a:lnTo>
                    <a:lnTo>
                      <a:pt x="2368550" y="687861"/>
                    </a:lnTo>
                    <a:lnTo>
                      <a:pt x="2359025" y="682293"/>
                    </a:lnTo>
                    <a:lnTo>
                      <a:pt x="2349500" y="675930"/>
                    </a:lnTo>
                    <a:lnTo>
                      <a:pt x="2341562" y="667975"/>
                    </a:lnTo>
                    <a:lnTo>
                      <a:pt x="2334418" y="659226"/>
                    </a:lnTo>
                    <a:lnTo>
                      <a:pt x="2326481" y="650476"/>
                    </a:lnTo>
                    <a:lnTo>
                      <a:pt x="2320925" y="640135"/>
                    </a:lnTo>
                    <a:lnTo>
                      <a:pt x="2315368" y="629795"/>
                    </a:lnTo>
                    <a:lnTo>
                      <a:pt x="2311400" y="618659"/>
                    </a:lnTo>
                    <a:lnTo>
                      <a:pt x="2308225" y="606727"/>
                    </a:lnTo>
                    <a:lnTo>
                      <a:pt x="2307431" y="595591"/>
                    </a:lnTo>
                    <a:lnTo>
                      <a:pt x="2306637" y="583660"/>
                    </a:lnTo>
                    <a:lnTo>
                      <a:pt x="2307431" y="570933"/>
                    </a:lnTo>
                    <a:lnTo>
                      <a:pt x="2308225" y="559002"/>
                    </a:lnTo>
                    <a:lnTo>
                      <a:pt x="2311400" y="547070"/>
                    </a:lnTo>
                    <a:lnTo>
                      <a:pt x="2315368" y="535934"/>
                    </a:lnTo>
                    <a:lnTo>
                      <a:pt x="2320925" y="525594"/>
                    </a:lnTo>
                    <a:lnTo>
                      <a:pt x="2326481" y="515253"/>
                    </a:lnTo>
                    <a:lnTo>
                      <a:pt x="2334418" y="507299"/>
                    </a:lnTo>
                    <a:lnTo>
                      <a:pt x="2341562" y="497754"/>
                    </a:lnTo>
                    <a:lnTo>
                      <a:pt x="2349500" y="490595"/>
                    </a:lnTo>
                    <a:lnTo>
                      <a:pt x="2359025" y="483436"/>
                    </a:lnTo>
                    <a:lnTo>
                      <a:pt x="2368550" y="477868"/>
                    </a:lnTo>
                    <a:lnTo>
                      <a:pt x="2378868" y="472300"/>
                    </a:lnTo>
                    <a:lnTo>
                      <a:pt x="2390775" y="468323"/>
                    </a:lnTo>
                    <a:lnTo>
                      <a:pt x="2401887" y="465141"/>
                    </a:lnTo>
                    <a:lnTo>
                      <a:pt x="2413793" y="464346"/>
                    </a:lnTo>
                    <a:close/>
                    <a:moveTo>
                      <a:pt x="2426494" y="0"/>
                    </a:moveTo>
                    <a:lnTo>
                      <a:pt x="2452688" y="794"/>
                    </a:lnTo>
                    <a:lnTo>
                      <a:pt x="2479675" y="1589"/>
                    </a:lnTo>
                    <a:lnTo>
                      <a:pt x="2505075" y="3177"/>
                    </a:lnTo>
                    <a:lnTo>
                      <a:pt x="2532062" y="5560"/>
                    </a:lnTo>
                    <a:lnTo>
                      <a:pt x="2557462" y="8737"/>
                    </a:lnTo>
                    <a:lnTo>
                      <a:pt x="2584450" y="11914"/>
                    </a:lnTo>
                    <a:lnTo>
                      <a:pt x="2609850" y="15885"/>
                    </a:lnTo>
                    <a:lnTo>
                      <a:pt x="2634456" y="21444"/>
                    </a:lnTo>
                    <a:lnTo>
                      <a:pt x="2659856" y="26210"/>
                    </a:lnTo>
                    <a:lnTo>
                      <a:pt x="2684462" y="32563"/>
                    </a:lnTo>
                    <a:lnTo>
                      <a:pt x="2709069" y="39711"/>
                    </a:lnTo>
                    <a:lnTo>
                      <a:pt x="2733675" y="46859"/>
                    </a:lnTo>
                    <a:lnTo>
                      <a:pt x="2758281" y="54802"/>
                    </a:lnTo>
                    <a:lnTo>
                      <a:pt x="2782094" y="63538"/>
                    </a:lnTo>
                    <a:lnTo>
                      <a:pt x="2805906" y="72274"/>
                    </a:lnTo>
                    <a:lnTo>
                      <a:pt x="2828925" y="81805"/>
                    </a:lnTo>
                    <a:lnTo>
                      <a:pt x="2852738" y="92130"/>
                    </a:lnTo>
                    <a:lnTo>
                      <a:pt x="2875756" y="102455"/>
                    </a:lnTo>
                    <a:lnTo>
                      <a:pt x="2920206" y="126281"/>
                    </a:lnTo>
                    <a:lnTo>
                      <a:pt x="2963862" y="150902"/>
                    </a:lnTo>
                    <a:lnTo>
                      <a:pt x="3005931" y="177906"/>
                    </a:lnTo>
                    <a:lnTo>
                      <a:pt x="3046412" y="207292"/>
                    </a:lnTo>
                    <a:lnTo>
                      <a:pt x="3085306" y="237473"/>
                    </a:lnTo>
                    <a:lnTo>
                      <a:pt x="3123406" y="270830"/>
                    </a:lnTo>
                    <a:lnTo>
                      <a:pt x="3159125" y="304187"/>
                    </a:lnTo>
                    <a:lnTo>
                      <a:pt x="3194050" y="340721"/>
                    </a:lnTo>
                    <a:lnTo>
                      <a:pt x="3225800" y="378050"/>
                    </a:lnTo>
                    <a:lnTo>
                      <a:pt x="3257550" y="416967"/>
                    </a:lnTo>
                    <a:lnTo>
                      <a:pt x="3286919" y="458266"/>
                    </a:lnTo>
                    <a:lnTo>
                      <a:pt x="3313112" y="500360"/>
                    </a:lnTo>
                    <a:lnTo>
                      <a:pt x="3338512" y="544836"/>
                    </a:lnTo>
                    <a:lnTo>
                      <a:pt x="3361531" y="588518"/>
                    </a:lnTo>
                    <a:lnTo>
                      <a:pt x="3371850" y="612345"/>
                    </a:lnTo>
                    <a:lnTo>
                      <a:pt x="3382169" y="634583"/>
                    </a:lnTo>
                    <a:lnTo>
                      <a:pt x="3392488" y="658410"/>
                    </a:lnTo>
                    <a:lnTo>
                      <a:pt x="3400425" y="682237"/>
                    </a:lnTo>
                    <a:lnTo>
                      <a:pt x="3409950" y="705269"/>
                    </a:lnTo>
                    <a:lnTo>
                      <a:pt x="3417094" y="729890"/>
                    </a:lnTo>
                    <a:lnTo>
                      <a:pt x="3424238" y="754511"/>
                    </a:lnTo>
                    <a:lnTo>
                      <a:pt x="3431381" y="779132"/>
                    </a:lnTo>
                    <a:lnTo>
                      <a:pt x="3436938" y="803753"/>
                    </a:lnTo>
                    <a:lnTo>
                      <a:pt x="3442494" y="829962"/>
                    </a:lnTo>
                    <a:lnTo>
                      <a:pt x="3447256" y="855377"/>
                    </a:lnTo>
                    <a:lnTo>
                      <a:pt x="3451225" y="880792"/>
                    </a:lnTo>
                    <a:lnTo>
                      <a:pt x="3455988" y="907001"/>
                    </a:lnTo>
                    <a:lnTo>
                      <a:pt x="3459162" y="932416"/>
                    </a:lnTo>
                    <a:lnTo>
                      <a:pt x="3460750" y="958626"/>
                    </a:lnTo>
                    <a:lnTo>
                      <a:pt x="3463131" y="985629"/>
                    </a:lnTo>
                    <a:lnTo>
                      <a:pt x="3463925" y="1012633"/>
                    </a:lnTo>
                    <a:lnTo>
                      <a:pt x="3463925" y="1038842"/>
                    </a:lnTo>
                    <a:lnTo>
                      <a:pt x="3463131" y="1077759"/>
                    </a:lnTo>
                    <a:lnTo>
                      <a:pt x="3460750" y="1116676"/>
                    </a:lnTo>
                    <a:lnTo>
                      <a:pt x="3456781" y="1155593"/>
                    </a:lnTo>
                    <a:lnTo>
                      <a:pt x="3451225" y="1193715"/>
                    </a:lnTo>
                    <a:lnTo>
                      <a:pt x="3449638" y="1211188"/>
                    </a:lnTo>
                    <a:lnTo>
                      <a:pt x="3446462" y="1227867"/>
                    </a:lnTo>
                    <a:lnTo>
                      <a:pt x="3446462" y="1228661"/>
                    </a:lnTo>
                    <a:lnTo>
                      <a:pt x="3442494" y="1239780"/>
                    </a:lnTo>
                    <a:lnTo>
                      <a:pt x="3438525" y="1251693"/>
                    </a:lnTo>
                    <a:lnTo>
                      <a:pt x="3432969" y="1262018"/>
                    </a:lnTo>
                    <a:lnTo>
                      <a:pt x="3426619" y="1271549"/>
                    </a:lnTo>
                    <a:lnTo>
                      <a:pt x="3421062" y="1281080"/>
                    </a:lnTo>
                    <a:lnTo>
                      <a:pt x="3413919" y="1289022"/>
                    </a:lnTo>
                    <a:lnTo>
                      <a:pt x="3405188" y="1298553"/>
                    </a:lnTo>
                    <a:lnTo>
                      <a:pt x="3396456" y="1305701"/>
                    </a:lnTo>
                    <a:lnTo>
                      <a:pt x="3386931" y="1312849"/>
                    </a:lnTo>
                    <a:lnTo>
                      <a:pt x="3376612" y="1318408"/>
                    </a:lnTo>
                    <a:lnTo>
                      <a:pt x="3366294" y="1323968"/>
                    </a:lnTo>
                    <a:lnTo>
                      <a:pt x="3355181" y="1327939"/>
                    </a:lnTo>
                    <a:lnTo>
                      <a:pt x="3344069" y="1331116"/>
                    </a:lnTo>
                    <a:lnTo>
                      <a:pt x="3332956" y="1334293"/>
                    </a:lnTo>
                    <a:lnTo>
                      <a:pt x="3320256" y="1335881"/>
                    </a:lnTo>
                    <a:lnTo>
                      <a:pt x="3308350" y="1336675"/>
                    </a:lnTo>
                    <a:lnTo>
                      <a:pt x="3292475" y="1335881"/>
                    </a:lnTo>
                    <a:lnTo>
                      <a:pt x="3278981" y="1333498"/>
                    </a:lnTo>
                    <a:lnTo>
                      <a:pt x="3264694" y="1330321"/>
                    </a:lnTo>
                    <a:lnTo>
                      <a:pt x="3251994" y="1325556"/>
                    </a:lnTo>
                    <a:lnTo>
                      <a:pt x="3239294" y="1319202"/>
                    </a:lnTo>
                    <a:lnTo>
                      <a:pt x="3228181" y="1312054"/>
                    </a:lnTo>
                    <a:lnTo>
                      <a:pt x="3217069" y="1303318"/>
                    </a:lnTo>
                    <a:lnTo>
                      <a:pt x="3206750" y="1294581"/>
                    </a:lnTo>
                    <a:lnTo>
                      <a:pt x="3197225" y="1284257"/>
                    </a:lnTo>
                    <a:lnTo>
                      <a:pt x="3189288" y="1273137"/>
                    </a:lnTo>
                    <a:lnTo>
                      <a:pt x="3182144" y="1262018"/>
                    </a:lnTo>
                    <a:lnTo>
                      <a:pt x="3175794" y="1248517"/>
                    </a:lnTo>
                    <a:lnTo>
                      <a:pt x="3171031" y="1235809"/>
                    </a:lnTo>
                    <a:lnTo>
                      <a:pt x="3167856" y="1221513"/>
                    </a:lnTo>
                    <a:lnTo>
                      <a:pt x="3165475" y="1207217"/>
                    </a:lnTo>
                    <a:lnTo>
                      <a:pt x="3164681" y="1192921"/>
                    </a:lnTo>
                    <a:lnTo>
                      <a:pt x="3164681" y="1184979"/>
                    </a:lnTo>
                    <a:lnTo>
                      <a:pt x="3165475" y="1176242"/>
                    </a:lnTo>
                    <a:lnTo>
                      <a:pt x="3164681" y="1176242"/>
                    </a:lnTo>
                    <a:lnTo>
                      <a:pt x="3169444" y="1142885"/>
                    </a:lnTo>
                    <a:lnTo>
                      <a:pt x="3173412" y="1107939"/>
                    </a:lnTo>
                    <a:lnTo>
                      <a:pt x="3175794" y="1072994"/>
                    </a:lnTo>
                    <a:lnTo>
                      <a:pt x="3176588" y="1038842"/>
                    </a:lnTo>
                    <a:lnTo>
                      <a:pt x="3175794" y="999925"/>
                    </a:lnTo>
                    <a:lnTo>
                      <a:pt x="3172619" y="961803"/>
                    </a:lnTo>
                    <a:lnTo>
                      <a:pt x="3168650" y="924474"/>
                    </a:lnTo>
                    <a:lnTo>
                      <a:pt x="3161506" y="887146"/>
                    </a:lnTo>
                    <a:lnTo>
                      <a:pt x="3153569" y="851406"/>
                    </a:lnTo>
                    <a:lnTo>
                      <a:pt x="3143250" y="815666"/>
                    </a:lnTo>
                    <a:lnTo>
                      <a:pt x="3130550" y="780720"/>
                    </a:lnTo>
                    <a:lnTo>
                      <a:pt x="3117056" y="746569"/>
                    </a:lnTo>
                    <a:lnTo>
                      <a:pt x="3102769" y="712417"/>
                    </a:lnTo>
                    <a:lnTo>
                      <a:pt x="3085306" y="680648"/>
                    </a:lnTo>
                    <a:lnTo>
                      <a:pt x="3067844" y="648879"/>
                    </a:lnTo>
                    <a:lnTo>
                      <a:pt x="3048794" y="619493"/>
                    </a:lnTo>
                    <a:lnTo>
                      <a:pt x="3027362" y="589313"/>
                    </a:lnTo>
                    <a:lnTo>
                      <a:pt x="3005931" y="560721"/>
                    </a:lnTo>
                    <a:lnTo>
                      <a:pt x="2982119" y="534511"/>
                    </a:lnTo>
                    <a:lnTo>
                      <a:pt x="2956719" y="507508"/>
                    </a:lnTo>
                    <a:lnTo>
                      <a:pt x="2930525" y="482887"/>
                    </a:lnTo>
                    <a:lnTo>
                      <a:pt x="2902744" y="459060"/>
                    </a:lnTo>
                    <a:lnTo>
                      <a:pt x="2875756" y="436822"/>
                    </a:lnTo>
                    <a:lnTo>
                      <a:pt x="2845594" y="416172"/>
                    </a:lnTo>
                    <a:lnTo>
                      <a:pt x="2814638" y="395523"/>
                    </a:lnTo>
                    <a:lnTo>
                      <a:pt x="2782888" y="378050"/>
                    </a:lnTo>
                    <a:lnTo>
                      <a:pt x="2751138" y="362165"/>
                    </a:lnTo>
                    <a:lnTo>
                      <a:pt x="2717800" y="346281"/>
                    </a:lnTo>
                    <a:lnTo>
                      <a:pt x="2683669" y="332779"/>
                    </a:lnTo>
                    <a:lnTo>
                      <a:pt x="2648744" y="320866"/>
                    </a:lnTo>
                    <a:lnTo>
                      <a:pt x="2613025" y="310541"/>
                    </a:lnTo>
                    <a:lnTo>
                      <a:pt x="2577306" y="302599"/>
                    </a:lnTo>
                    <a:lnTo>
                      <a:pt x="2540000" y="296245"/>
                    </a:lnTo>
                    <a:lnTo>
                      <a:pt x="2501900" y="291480"/>
                    </a:lnTo>
                    <a:lnTo>
                      <a:pt x="2464594" y="288303"/>
                    </a:lnTo>
                    <a:lnTo>
                      <a:pt x="2426494" y="286714"/>
                    </a:lnTo>
                    <a:lnTo>
                      <a:pt x="2410619" y="286714"/>
                    </a:lnTo>
                    <a:lnTo>
                      <a:pt x="2396331" y="283537"/>
                    </a:lnTo>
                    <a:lnTo>
                      <a:pt x="2383631" y="281155"/>
                    </a:lnTo>
                    <a:lnTo>
                      <a:pt x="2370138" y="275595"/>
                    </a:lnTo>
                    <a:lnTo>
                      <a:pt x="2357438" y="269241"/>
                    </a:lnTo>
                    <a:lnTo>
                      <a:pt x="2345531" y="262093"/>
                    </a:lnTo>
                    <a:lnTo>
                      <a:pt x="2335212" y="254151"/>
                    </a:lnTo>
                    <a:lnTo>
                      <a:pt x="2324894" y="244621"/>
                    </a:lnTo>
                    <a:lnTo>
                      <a:pt x="2315369" y="234296"/>
                    </a:lnTo>
                    <a:lnTo>
                      <a:pt x="2307431" y="224765"/>
                    </a:lnTo>
                    <a:lnTo>
                      <a:pt x="2300288" y="212057"/>
                    </a:lnTo>
                    <a:lnTo>
                      <a:pt x="2293938" y="200144"/>
                    </a:lnTo>
                    <a:lnTo>
                      <a:pt x="2289175" y="186642"/>
                    </a:lnTo>
                    <a:lnTo>
                      <a:pt x="2286000" y="173141"/>
                    </a:lnTo>
                    <a:lnTo>
                      <a:pt x="2282825" y="158845"/>
                    </a:lnTo>
                    <a:lnTo>
                      <a:pt x="2282825" y="143754"/>
                    </a:lnTo>
                    <a:lnTo>
                      <a:pt x="2282825" y="128664"/>
                    </a:lnTo>
                    <a:lnTo>
                      <a:pt x="2286000" y="114368"/>
                    </a:lnTo>
                    <a:lnTo>
                      <a:pt x="2289175" y="101661"/>
                    </a:lnTo>
                    <a:lnTo>
                      <a:pt x="2293938" y="88159"/>
                    </a:lnTo>
                    <a:lnTo>
                      <a:pt x="2300288" y="75451"/>
                    </a:lnTo>
                    <a:lnTo>
                      <a:pt x="2307431" y="63538"/>
                    </a:lnTo>
                    <a:lnTo>
                      <a:pt x="2315369" y="52419"/>
                    </a:lnTo>
                    <a:lnTo>
                      <a:pt x="2324894" y="42094"/>
                    </a:lnTo>
                    <a:lnTo>
                      <a:pt x="2335212" y="32563"/>
                    </a:lnTo>
                    <a:lnTo>
                      <a:pt x="2345531" y="24621"/>
                    </a:lnTo>
                    <a:lnTo>
                      <a:pt x="2357438" y="17473"/>
                    </a:lnTo>
                    <a:lnTo>
                      <a:pt x="2370138" y="11119"/>
                    </a:lnTo>
                    <a:lnTo>
                      <a:pt x="2383631" y="7148"/>
                    </a:lnTo>
                    <a:lnTo>
                      <a:pt x="2396331" y="3177"/>
                    </a:lnTo>
                    <a:lnTo>
                      <a:pt x="2410619" y="794"/>
                    </a:lnTo>
                    <a:close/>
                  </a:path>
                </a:pathLst>
              </a:custGeom>
              <a:grpFill/>
              <a:ln>
                <a:noFill/>
              </a:ln>
            </p:spPr>
            <p:txBody>
              <a:bodyPr vert="horz" wrap="square" lIns="91440" tIns="45720" rIns="91440" bIns="45720" numCol="1" anchor="t" anchorCtr="0" compatLnSpc="1">
                <a:noAutofit/>
              </a:bodyPr>
              <a:lstStyle/>
              <a:p>
                <a:endParaRPr lang="zh-CN" altLang="en-US">
                  <a:solidFill>
                    <a:schemeClr val="accent3"/>
                  </a:solidFill>
                </a:endParaRPr>
              </a:p>
            </p:txBody>
          </p:sp>
          <p:sp>
            <p:nvSpPr>
              <p:cNvPr id="68" name="Freeform 11"/>
              <p:cNvSpPr/>
              <p:nvPr/>
            </p:nvSpPr>
            <p:spPr bwMode="auto">
              <a:xfrm>
                <a:off x="2210650" y="5497127"/>
                <a:ext cx="183408" cy="220046"/>
              </a:xfrm>
              <a:custGeom>
                <a:avLst/>
                <a:gdLst>
                  <a:gd name="T0" fmla="*/ 3120 w 3355"/>
                  <a:gd name="T1" fmla="*/ 2069 h 4024"/>
                  <a:gd name="T2" fmla="*/ 3116 w 3355"/>
                  <a:gd name="T3" fmla="*/ 1939 h 4024"/>
                  <a:gd name="T4" fmla="*/ 3162 w 3355"/>
                  <a:gd name="T5" fmla="*/ 1804 h 4024"/>
                  <a:gd name="T6" fmla="*/ 3152 w 3355"/>
                  <a:gd name="T7" fmla="*/ 1635 h 4024"/>
                  <a:gd name="T8" fmla="*/ 3060 w 3355"/>
                  <a:gd name="T9" fmla="*/ 1487 h 4024"/>
                  <a:gd name="T10" fmla="*/ 3005 w 3355"/>
                  <a:gd name="T11" fmla="*/ 1330 h 4024"/>
                  <a:gd name="T12" fmla="*/ 2992 w 3355"/>
                  <a:gd name="T13" fmla="*/ 1089 h 4024"/>
                  <a:gd name="T14" fmla="*/ 2927 w 3355"/>
                  <a:gd name="T15" fmla="*/ 843 h 4024"/>
                  <a:gd name="T16" fmla="*/ 2710 w 3355"/>
                  <a:gd name="T17" fmla="*/ 467 h 4024"/>
                  <a:gd name="T18" fmla="*/ 2328 w 3355"/>
                  <a:gd name="T19" fmla="*/ 155 h 4024"/>
                  <a:gd name="T20" fmla="*/ 2003 w 3355"/>
                  <a:gd name="T21" fmla="*/ 32 h 4024"/>
                  <a:gd name="T22" fmla="*/ 1744 w 3355"/>
                  <a:gd name="T23" fmla="*/ 0 h 4024"/>
                  <a:gd name="T24" fmla="*/ 1514 w 3355"/>
                  <a:gd name="T25" fmla="*/ 14 h 4024"/>
                  <a:gd name="T26" fmla="*/ 1266 w 3355"/>
                  <a:gd name="T27" fmla="*/ 77 h 4024"/>
                  <a:gd name="T28" fmla="*/ 840 w 3355"/>
                  <a:gd name="T29" fmla="*/ 333 h 4024"/>
                  <a:gd name="T30" fmla="*/ 543 w 3355"/>
                  <a:gd name="T31" fmla="*/ 727 h 4024"/>
                  <a:gd name="T32" fmla="*/ 448 w 3355"/>
                  <a:gd name="T33" fmla="*/ 994 h 4024"/>
                  <a:gd name="T34" fmla="*/ 416 w 3355"/>
                  <a:gd name="T35" fmla="*/ 1251 h 4024"/>
                  <a:gd name="T36" fmla="*/ 421 w 3355"/>
                  <a:gd name="T37" fmla="*/ 1493 h 4024"/>
                  <a:gd name="T38" fmla="*/ 346 w 3355"/>
                  <a:gd name="T39" fmla="*/ 1603 h 4024"/>
                  <a:gd name="T40" fmla="*/ 323 w 3355"/>
                  <a:gd name="T41" fmla="*/ 1744 h 4024"/>
                  <a:gd name="T42" fmla="*/ 364 w 3355"/>
                  <a:gd name="T43" fmla="*/ 1921 h 4024"/>
                  <a:gd name="T44" fmla="*/ 159 w 3355"/>
                  <a:gd name="T45" fmla="*/ 2209 h 4024"/>
                  <a:gd name="T46" fmla="*/ 50 w 3355"/>
                  <a:gd name="T47" fmla="*/ 2462 h 4024"/>
                  <a:gd name="T48" fmla="*/ 3 w 3355"/>
                  <a:gd name="T49" fmla="*/ 2714 h 4024"/>
                  <a:gd name="T50" fmla="*/ 13 w 3355"/>
                  <a:gd name="T51" fmla="*/ 2917 h 4024"/>
                  <a:gd name="T52" fmla="*/ 70 w 3355"/>
                  <a:gd name="T53" fmla="*/ 3039 h 4024"/>
                  <a:gd name="T54" fmla="*/ 149 w 3355"/>
                  <a:gd name="T55" fmla="*/ 3053 h 4024"/>
                  <a:gd name="T56" fmla="*/ 337 w 3355"/>
                  <a:gd name="T57" fmla="*/ 2927 h 4024"/>
                  <a:gd name="T58" fmla="*/ 469 w 3355"/>
                  <a:gd name="T59" fmla="*/ 2924 h 4024"/>
                  <a:gd name="T60" fmla="*/ 598 w 3355"/>
                  <a:gd name="T61" fmla="*/ 3212 h 4024"/>
                  <a:gd name="T62" fmla="*/ 634 w 3355"/>
                  <a:gd name="T63" fmla="*/ 3401 h 4024"/>
                  <a:gd name="T64" fmla="*/ 385 w 3355"/>
                  <a:gd name="T65" fmla="*/ 3565 h 4024"/>
                  <a:gd name="T66" fmla="*/ 328 w 3355"/>
                  <a:gd name="T67" fmla="*/ 3673 h 4024"/>
                  <a:gd name="T68" fmla="*/ 333 w 3355"/>
                  <a:gd name="T69" fmla="*/ 3778 h 4024"/>
                  <a:gd name="T70" fmla="*/ 430 w 3355"/>
                  <a:gd name="T71" fmla="*/ 3898 h 4024"/>
                  <a:gd name="T72" fmla="*/ 607 w 3355"/>
                  <a:gd name="T73" fmla="*/ 3983 h 4024"/>
                  <a:gd name="T74" fmla="*/ 844 w 3355"/>
                  <a:gd name="T75" fmla="*/ 4022 h 4024"/>
                  <a:gd name="T76" fmla="*/ 1094 w 3355"/>
                  <a:gd name="T77" fmla="*/ 4009 h 4024"/>
                  <a:gd name="T78" fmla="*/ 1439 w 3355"/>
                  <a:gd name="T79" fmla="*/ 3901 h 4024"/>
                  <a:gd name="T80" fmla="*/ 1624 w 3355"/>
                  <a:gd name="T81" fmla="*/ 3747 h 4024"/>
                  <a:gd name="T82" fmla="*/ 1848 w 3355"/>
                  <a:gd name="T83" fmla="*/ 3790 h 4024"/>
                  <a:gd name="T84" fmla="*/ 2100 w 3355"/>
                  <a:gd name="T85" fmla="*/ 3941 h 4024"/>
                  <a:gd name="T86" fmla="*/ 2394 w 3355"/>
                  <a:gd name="T87" fmla="*/ 4008 h 4024"/>
                  <a:gd name="T88" fmla="*/ 2645 w 3355"/>
                  <a:gd name="T89" fmla="*/ 4007 h 4024"/>
                  <a:gd name="T90" fmla="*/ 2855 w 3355"/>
                  <a:gd name="T91" fmla="*/ 3952 h 4024"/>
                  <a:gd name="T92" fmla="*/ 2998 w 3355"/>
                  <a:gd name="T93" fmla="*/ 3857 h 4024"/>
                  <a:gd name="T94" fmla="*/ 3052 w 3355"/>
                  <a:gd name="T95" fmla="*/ 3743 h 4024"/>
                  <a:gd name="T96" fmla="*/ 3034 w 3355"/>
                  <a:gd name="T97" fmla="*/ 3632 h 4024"/>
                  <a:gd name="T98" fmla="*/ 2899 w 3355"/>
                  <a:gd name="T99" fmla="*/ 3480 h 4024"/>
                  <a:gd name="T100" fmla="*/ 2688 w 3355"/>
                  <a:gd name="T101" fmla="*/ 3336 h 4024"/>
                  <a:gd name="T102" fmla="*/ 2856 w 3355"/>
                  <a:gd name="T103" fmla="*/ 3084 h 4024"/>
                  <a:gd name="T104" fmla="*/ 2931 w 3355"/>
                  <a:gd name="T105" fmla="*/ 2835 h 4024"/>
                  <a:gd name="T106" fmla="*/ 3123 w 3355"/>
                  <a:gd name="T107" fmla="*/ 3048 h 4024"/>
                  <a:gd name="T108" fmla="*/ 3263 w 3355"/>
                  <a:gd name="T109" fmla="*/ 3117 h 4024"/>
                  <a:gd name="T110" fmla="*/ 3312 w 3355"/>
                  <a:gd name="T111" fmla="*/ 3069 h 4024"/>
                  <a:gd name="T112" fmla="*/ 3353 w 3355"/>
                  <a:gd name="T113" fmla="*/ 2858 h 4024"/>
                  <a:gd name="T114" fmla="*/ 3331 w 3355"/>
                  <a:gd name="T115" fmla="*/ 2578 h 4024"/>
                  <a:gd name="T116" fmla="*/ 3260 w 3355"/>
                  <a:gd name="T117" fmla="*/ 2335 h 4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55" h="4024">
                    <a:moveTo>
                      <a:pt x="3260" y="2335"/>
                    </a:moveTo>
                    <a:lnTo>
                      <a:pt x="3260" y="2335"/>
                    </a:lnTo>
                    <a:lnTo>
                      <a:pt x="3240" y="2287"/>
                    </a:lnTo>
                    <a:lnTo>
                      <a:pt x="3218" y="2241"/>
                    </a:lnTo>
                    <a:lnTo>
                      <a:pt x="3194" y="2196"/>
                    </a:lnTo>
                    <a:lnTo>
                      <a:pt x="3170" y="2152"/>
                    </a:lnTo>
                    <a:lnTo>
                      <a:pt x="3145" y="2110"/>
                    </a:lnTo>
                    <a:lnTo>
                      <a:pt x="3120" y="2069"/>
                    </a:lnTo>
                    <a:lnTo>
                      <a:pt x="3094" y="2030"/>
                    </a:lnTo>
                    <a:lnTo>
                      <a:pt x="3067" y="1994"/>
                    </a:lnTo>
                    <a:lnTo>
                      <a:pt x="3067" y="1994"/>
                    </a:lnTo>
                    <a:lnTo>
                      <a:pt x="3077" y="1985"/>
                    </a:lnTo>
                    <a:lnTo>
                      <a:pt x="3087" y="1975"/>
                    </a:lnTo>
                    <a:lnTo>
                      <a:pt x="3098" y="1963"/>
                    </a:lnTo>
                    <a:lnTo>
                      <a:pt x="3107" y="1952"/>
                    </a:lnTo>
                    <a:lnTo>
                      <a:pt x="3116" y="1939"/>
                    </a:lnTo>
                    <a:lnTo>
                      <a:pt x="3123" y="1924"/>
                    </a:lnTo>
                    <a:lnTo>
                      <a:pt x="3131" y="1909"/>
                    </a:lnTo>
                    <a:lnTo>
                      <a:pt x="3138" y="1893"/>
                    </a:lnTo>
                    <a:lnTo>
                      <a:pt x="3144" y="1877"/>
                    </a:lnTo>
                    <a:lnTo>
                      <a:pt x="3151" y="1860"/>
                    </a:lnTo>
                    <a:lnTo>
                      <a:pt x="3154" y="1842"/>
                    </a:lnTo>
                    <a:lnTo>
                      <a:pt x="3158" y="1822"/>
                    </a:lnTo>
                    <a:lnTo>
                      <a:pt x="3162" y="1804"/>
                    </a:lnTo>
                    <a:lnTo>
                      <a:pt x="3165" y="1784"/>
                    </a:lnTo>
                    <a:lnTo>
                      <a:pt x="3166" y="1764"/>
                    </a:lnTo>
                    <a:lnTo>
                      <a:pt x="3166" y="1744"/>
                    </a:lnTo>
                    <a:lnTo>
                      <a:pt x="3166" y="1744"/>
                    </a:lnTo>
                    <a:lnTo>
                      <a:pt x="3165" y="1715"/>
                    </a:lnTo>
                    <a:lnTo>
                      <a:pt x="3162" y="1687"/>
                    </a:lnTo>
                    <a:lnTo>
                      <a:pt x="3158" y="1661"/>
                    </a:lnTo>
                    <a:lnTo>
                      <a:pt x="3152" y="1635"/>
                    </a:lnTo>
                    <a:lnTo>
                      <a:pt x="3145" y="1611"/>
                    </a:lnTo>
                    <a:lnTo>
                      <a:pt x="3136" y="1587"/>
                    </a:lnTo>
                    <a:lnTo>
                      <a:pt x="3126" y="1567"/>
                    </a:lnTo>
                    <a:lnTo>
                      <a:pt x="3116" y="1547"/>
                    </a:lnTo>
                    <a:lnTo>
                      <a:pt x="3103" y="1529"/>
                    </a:lnTo>
                    <a:lnTo>
                      <a:pt x="3090" y="1512"/>
                    </a:lnTo>
                    <a:lnTo>
                      <a:pt x="3076" y="1498"/>
                    </a:lnTo>
                    <a:lnTo>
                      <a:pt x="3060" y="1487"/>
                    </a:lnTo>
                    <a:lnTo>
                      <a:pt x="3043" y="1478"/>
                    </a:lnTo>
                    <a:lnTo>
                      <a:pt x="3027" y="1470"/>
                    </a:lnTo>
                    <a:lnTo>
                      <a:pt x="3010" y="1466"/>
                    </a:lnTo>
                    <a:lnTo>
                      <a:pt x="2992" y="1465"/>
                    </a:lnTo>
                    <a:lnTo>
                      <a:pt x="2992" y="1465"/>
                    </a:lnTo>
                    <a:lnTo>
                      <a:pt x="2998" y="1419"/>
                    </a:lnTo>
                    <a:lnTo>
                      <a:pt x="3002" y="1375"/>
                    </a:lnTo>
                    <a:lnTo>
                      <a:pt x="3005" y="1330"/>
                    </a:lnTo>
                    <a:lnTo>
                      <a:pt x="3006" y="1285"/>
                    </a:lnTo>
                    <a:lnTo>
                      <a:pt x="3006" y="1285"/>
                    </a:lnTo>
                    <a:lnTo>
                      <a:pt x="3006" y="1251"/>
                    </a:lnTo>
                    <a:lnTo>
                      <a:pt x="3005" y="1219"/>
                    </a:lnTo>
                    <a:lnTo>
                      <a:pt x="3002" y="1186"/>
                    </a:lnTo>
                    <a:lnTo>
                      <a:pt x="2999" y="1153"/>
                    </a:lnTo>
                    <a:lnTo>
                      <a:pt x="2996" y="1121"/>
                    </a:lnTo>
                    <a:lnTo>
                      <a:pt x="2992" y="1089"/>
                    </a:lnTo>
                    <a:lnTo>
                      <a:pt x="2986" y="1058"/>
                    </a:lnTo>
                    <a:lnTo>
                      <a:pt x="2980" y="1025"/>
                    </a:lnTo>
                    <a:lnTo>
                      <a:pt x="2974" y="994"/>
                    </a:lnTo>
                    <a:lnTo>
                      <a:pt x="2966" y="963"/>
                    </a:lnTo>
                    <a:lnTo>
                      <a:pt x="2957" y="932"/>
                    </a:lnTo>
                    <a:lnTo>
                      <a:pt x="2948" y="903"/>
                    </a:lnTo>
                    <a:lnTo>
                      <a:pt x="2939" y="873"/>
                    </a:lnTo>
                    <a:lnTo>
                      <a:pt x="2927" y="843"/>
                    </a:lnTo>
                    <a:lnTo>
                      <a:pt x="2917" y="814"/>
                    </a:lnTo>
                    <a:lnTo>
                      <a:pt x="2904" y="784"/>
                    </a:lnTo>
                    <a:lnTo>
                      <a:pt x="2878" y="727"/>
                    </a:lnTo>
                    <a:lnTo>
                      <a:pt x="2850" y="671"/>
                    </a:lnTo>
                    <a:lnTo>
                      <a:pt x="2819" y="618"/>
                    </a:lnTo>
                    <a:lnTo>
                      <a:pt x="2785" y="566"/>
                    </a:lnTo>
                    <a:lnTo>
                      <a:pt x="2749" y="515"/>
                    </a:lnTo>
                    <a:lnTo>
                      <a:pt x="2710" y="467"/>
                    </a:lnTo>
                    <a:lnTo>
                      <a:pt x="2670" y="421"/>
                    </a:lnTo>
                    <a:lnTo>
                      <a:pt x="2626" y="376"/>
                    </a:lnTo>
                    <a:lnTo>
                      <a:pt x="2582" y="333"/>
                    </a:lnTo>
                    <a:lnTo>
                      <a:pt x="2534" y="293"/>
                    </a:lnTo>
                    <a:lnTo>
                      <a:pt x="2485" y="254"/>
                    </a:lnTo>
                    <a:lnTo>
                      <a:pt x="2435" y="218"/>
                    </a:lnTo>
                    <a:lnTo>
                      <a:pt x="2382" y="186"/>
                    </a:lnTo>
                    <a:lnTo>
                      <a:pt x="2328" y="155"/>
                    </a:lnTo>
                    <a:lnTo>
                      <a:pt x="2272" y="126"/>
                    </a:lnTo>
                    <a:lnTo>
                      <a:pt x="2215" y="101"/>
                    </a:lnTo>
                    <a:lnTo>
                      <a:pt x="2156" y="77"/>
                    </a:lnTo>
                    <a:lnTo>
                      <a:pt x="2126" y="67"/>
                    </a:lnTo>
                    <a:lnTo>
                      <a:pt x="2095" y="57"/>
                    </a:lnTo>
                    <a:lnTo>
                      <a:pt x="2065" y="48"/>
                    </a:lnTo>
                    <a:lnTo>
                      <a:pt x="2034" y="40"/>
                    </a:lnTo>
                    <a:lnTo>
                      <a:pt x="2003" y="32"/>
                    </a:lnTo>
                    <a:lnTo>
                      <a:pt x="1971" y="26"/>
                    </a:lnTo>
                    <a:lnTo>
                      <a:pt x="1940" y="19"/>
                    </a:lnTo>
                    <a:lnTo>
                      <a:pt x="1908" y="14"/>
                    </a:lnTo>
                    <a:lnTo>
                      <a:pt x="1876" y="9"/>
                    </a:lnTo>
                    <a:lnTo>
                      <a:pt x="1843" y="6"/>
                    </a:lnTo>
                    <a:lnTo>
                      <a:pt x="1810" y="2"/>
                    </a:lnTo>
                    <a:lnTo>
                      <a:pt x="1777" y="1"/>
                    </a:lnTo>
                    <a:lnTo>
                      <a:pt x="1744" y="0"/>
                    </a:lnTo>
                    <a:lnTo>
                      <a:pt x="1710" y="0"/>
                    </a:lnTo>
                    <a:lnTo>
                      <a:pt x="1710" y="0"/>
                    </a:lnTo>
                    <a:lnTo>
                      <a:pt x="1677" y="0"/>
                    </a:lnTo>
                    <a:lnTo>
                      <a:pt x="1644" y="1"/>
                    </a:lnTo>
                    <a:lnTo>
                      <a:pt x="1611" y="2"/>
                    </a:lnTo>
                    <a:lnTo>
                      <a:pt x="1578" y="6"/>
                    </a:lnTo>
                    <a:lnTo>
                      <a:pt x="1546" y="9"/>
                    </a:lnTo>
                    <a:lnTo>
                      <a:pt x="1514" y="14"/>
                    </a:lnTo>
                    <a:lnTo>
                      <a:pt x="1482" y="19"/>
                    </a:lnTo>
                    <a:lnTo>
                      <a:pt x="1449" y="26"/>
                    </a:lnTo>
                    <a:lnTo>
                      <a:pt x="1418" y="32"/>
                    </a:lnTo>
                    <a:lnTo>
                      <a:pt x="1387" y="40"/>
                    </a:lnTo>
                    <a:lnTo>
                      <a:pt x="1356" y="48"/>
                    </a:lnTo>
                    <a:lnTo>
                      <a:pt x="1325" y="57"/>
                    </a:lnTo>
                    <a:lnTo>
                      <a:pt x="1296" y="67"/>
                    </a:lnTo>
                    <a:lnTo>
                      <a:pt x="1266" y="77"/>
                    </a:lnTo>
                    <a:lnTo>
                      <a:pt x="1206" y="101"/>
                    </a:lnTo>
                    <a:lnTo>
                      <a:pt x="1150" y="126"/>
                    </a:lnTo>
                    <a:lnTo>
                      <a:pt x="1093" y="155"/>
                    </a:lnTo>
                    <a:lnTo>
                      <a:pt x="1039" y="186"/>
                    </a:lnTo>
                    <a:lnTo>
                      <a:pt x="987" y="218"/>
                    </a:lnTo>
                    <a:lnTo>
                      <a:pt x="935" y="254"/>
                    </a:lnTo>
                    <a:lnTo>
                      <a:pt x="886" y="293"/>
                    </a:lnTo>
                    <a:lnTo>
                      <a:pt x="840" y="333"/>
                    </a:lnTo>
                    <a:lnTo>
                      <a:pt x="794" y="376"/>
                    </a:lnTo>
                    <a:lnTo>
                      <a:pt x="752" y="421"/>
                    </a:lnTo>
                    <a:lnTo>
                      <a:pt x="712" y="467"/>
                    </a:lnTo>
                    <a:lnTo>
                      <a:pt x="673" y="515"/>
                    </a:lnTo>
                    <a:lnTo>
                      <a:pt x="637" y="566"/>
                    </a:lnTo>
                    <a:lnTo>
                      <a:pt x="603" y="618"/>
                    </a:lnTo>
                    <a:lnTo>
                      <a:pt x="572" y="671"/>
                    </a:lnTo>
                    <a:lnTo>
                      <a:pt x="543" y="727"/>
                    </a:lnTo>
                    <a:lnTo>
                      <a:pt x="517" y="784"/>
                    </a:lnTo>
                    <a:lnTo>
                      <a:pt x="505" y="814"/>
                    </a:lnTo>
                    <a:lnTo>
                      <a:pt x="493" y="843"/>
                    </a:lnTo>
                    <a:lnTo>
                      <a:pt x="483" y="873"/>
                    </a:lnTo>
                    <a:lnTo>
                      <a:pt x="474" y="903"/>
                    </a:lnTo>
                    <a:lnTo>
                      <a:pt x="465" y="932"/>
                    </a:lnTo>
                    <a:lnTo>
                      <a:pt x="456" y="963"/>
                    </a:lnTo>
                    <a:lnTo>
                      <a:pt x="448" y="994"/>
                    </a:lnTo>
                    <a:lnTo>
                      <a:pt x="442" y="1025"/>
                    </a:lnTo>
                    <a:lnTo>
                      <a:pt x="435" y="1058"/>
                    </a:lnTo>
                    <a:lnTo>
                      <a:pt x="430" y="1089"/>
                    </a:lnTo>
                    <a:lnTo>
                      <a:pt x="426" y="1121"/>
                    </a:lnTo>
                    <a:lnTo>
                      <a:pt x="422" y="1153"/>
                    </a:lnTo>
                    <a:lnTo>
                      <a:pt x="419" y="1186"/>
                    </a:lnTo>
                    <a:lnTo>
                      <a:pt x="417" y="1219"/>
                    </a:lnTo>
                    <a:lnTo>
                      <a:pt x="416" y="1251"/>
                    </a:lnTo>
                    <a:lnTo>
                      <a:pt x="416" y="1285"/>
                    </a:lnTo>
                    <a:lnTo>
                      <a:pt x="416" y="1285"/>
                    </a:lnTo>
                    <a:lnTo>
                      <a:pt x="416" y="1335"/>
                    </a:lnTo>
                    <a:lnTo>
                      <a:pt x="420" y="1386"/>
                    </a:lnTo>
                    <a:lnTo>
                      <a:pt x="425" y="1435"/>
                    </a:lnTo>
                    <a:lnTo>
                      <a:pt x="433" y="1485"/>
                    </a:lnTo>
                    <a:lnTo>
                      <a:pt x="433" y="1485"/>
                    </a:lnTo>
                    <a:lnTo>
                      <a:pt x="421" y="1493"/>
                    </a:lnTo>
                    <a:lnTo>
                      <a:pt x="409" y="1503"/>
                    </a:lnTo>
                    <a:lnTo>
                      <a:pt x="399" y="1514"/>
                    </a:lnTo>
                    <a:lnTo>
                      <a:pt x="389" y="1527"/>
                    </a:lnTo>
                    <a:lnTo>
                      <a:pt x="378" y="1540"/>
                    </a:lnTo>
                    <a:lnTo>
                      <a:pt x="369" y="1554"/>
                    </a:lnTo>
                    <a:lnTo>
                      <a:pt x="362" y="1569"/>
                    </a:lnTo>
                    <a:lnTo>
                      <a:pt x="354" y="1586"/>
                    </a:lnTo>
                    <a:lnTo>
                      <a:pt x="346" y="1603"/>
                    </a:lnTo>
                    <a:lnTo>
                      <a:pt x="341" y="1621"/>
                    </a:lnTo>
                    <a:lnTo>
                      <a:pt x="336" y="1640"/>
                    </a:lnTo>
                    <a:lnTo>
                      <a:pt x="331" y="1660"/>
                    </a:lnTo>
                    <a:lnTo>
                      <a:pt x="328" y="1679"/>
                    </a:lnTo>
                    <a:lnTo>
                      <a:pt x="326" y="1700"/>
                    </a:lnTo>
                    <a:lnTo>
                      <a:pt x="323" y="1722"/>
                    </a:lnTo>
                    <a:lnTo>
                      <a:pt x="323" y="1744"/>
                    </a:lnTo>
                    <a:lnTo>
                      <a:pt x="323" y="1744"/>
                    </a:lnTo>
                    <a:lnTo>
                      <a:pt x="324" y="1768"/>
                    </a:lnTo>
                    <a:lnTo>
                      <a:pt x="326" y="1793"/>
                    </a:lnTo>
                    <a:lnTo>
                      <a:pt x="329" y="1816"/>
                    </a:lnTo>
                    <a:lnTo>
                      <a:pt x="333" y="1839"/>
                    </a:lnTo>
                    <a:lnTo>
                      <a:pt x="340" y="1861"/>
                    </a:lnTo>
                    <a:lnTo>
                      <a:pt x="346" y="1882"/>
                    </a:lnTo>
                    <a:lnTo>
                      <a:pt x="355" y="1901"/>
                    </a:lnTo>
                    <a:lnTo>
                      <a:pt x="364" y="1921"/>
                    </a:lnTo>
                    <a:lnTo>
                      <a:pt x="364" y="1921"/>
                    </a:lnTo>
                    <a:lnTo>
                      <a:pt x="333" y="1955"/>
                    </a:lnTo>
                    <a:lnTo>
                      <a:pt x="302" y="1993"/>
                    </a:lnTo>
                    <a:lnTo>
                      <a:pt x="271" y="2032"/>
                    </a:lnTo>
                    <a:lnTo>
                      <a:pt x="242" y="2073"/>
                    </a:lnTo>
                    <a:lnTo>
                      <a:pt x="213" y="2117"/>
                    </a:lnTo>
                    <a:lnTo>
                      <a:pt x="185" y="2162"/>
                    </a:lnTo>
                    <a:lnTo>
                      <a:pt x="159" y="2209"/>
                    </a:lnTo>
                    <a:lnTo>
                      <a:pt x="133" y="2258"/>
                    </a:lnTo>
                    <a:lnTo>
                      <a:pt x="133" y="2258"/>
                    </a:lnTo>
                    <a:lnTo>
                      <a:pt x="116" y="2293"/>
                    </a:lnTo>
                    <a:lnTo>
                      <a:pt x="101" y="2326"/>
                    </a:lnTo>
                    <a:lnTo>
                      <a:pt x="87" y="2361"/>
                    </a:lnTo>
                    <a:lnTo>
                      <a:pt x="74" y="2395"/>
                    </a:lnTo>
                    <a:lnTo>
                      <a:pt x="62" y="2428"/>
                    </a:lnTo>
                    <a:lnTo>
                      <a:pt x="50" y="2462"/>
                    </a:lnTo>
                    <a:lnTo>
                      <a:pt x="41" y="2495"/>
                    </a:lnTo>
                    <a:lnTo>
                      <a:pt x="32" y="2528"/>
                    </a:lnTo>
                    <a:lnTo>
                      <a:pt x="25" y="2560"/>
                    </a:lnTo>
                    <a:lnTo>
                      <a:pt x="18" y="2592"/>
                    </a:lnTo>
                    <a:lnTo>
                      <a:pt x="13" y="2623"/>
                    </a:lnTo>
                    <a:lnTo>
                      <a:pt x="9" y="2654"/>
                    </a:lnTo>
                    <a:lnTo>
                      <a:pt x="5" y="2685"/>
                    </a:lnTo>
                    <a:lnTo>
                      <a:pt x="3" y="2714"/>
                    </a:lnTo>
                    <a:lnTo>
                      <a:pt x="0" y="2743"/>
                    </a:lnTo>
                    <a:lnTo>
                      <a:pt x="0" y="2771"/>
                    </a:lnTo>
                    <a:lnTo>
                      <a:pt x="0" y="2798"/>
                    </a:lnTo>
                    <a:lnTo>
                      <a:pt x="1" y="2824"/>
                    </a:lnTo>
                    <a:lnTo>
                      <a:pt x="3" y="2848"/>
                    </a:lnTo>
                    <a:lnTo>
                      <a:pt x="5" y="2873"/>
                    </a:lnTo>
                    <a:lnTo>
                      <a:pt x="8" y="2895"/>
                    </a:lnTo>
                    <a:lnTo>
                      <a:pt x="13" y="2917"/>
                    </a:lnTo>
                    <a:lnTo>
                      <a:pt x="17" y="2937"/>
                    </a:lnTo>
                    <a:lnTo>
                      <a:pt x="23" y="2955"/>
                    </a:lnTo>
                    <a:lnTo>
                      <a:pt x="28" y="2973"/>
                    </a:lnTo>
                    <a:lnTo>
                      <a:pt x="36" y="2990"/>
                    </a:lnTo>
                    <a:lnTo>
                      <a:pt x="43" y="3004"/>
                    </a:lnTo>
                    <a:lnTo>
                      <a:pt x="52" y="3017"/>
                    </a:lnTo>
                    <a:lnTo>
                      <a:pt x="59" y="3029"/>
                    </a:lnTo>
                    <a:lnTo>
                      <a:pt x="70" y="3039"/>
                    </a:lnTo>
                    <a:lnTo>
                      <a:pt x="79" y="3047"/>
                    </a:lnTo>
                    <a:lnTo>
                      <a:pt x="89" y="3055"/>
                    </a:lnTo>
                    <a:lnTo>
                      <a:pt x="89" y="3055"/>
                    </a:lnTo>
                    <a:lnTo>
                      <a:pt x="96" y="3056"/>
                    </a:lnTo>
                    <a:lnTo>
                      <a:pt x="102" y="3059"/>
                    </a:lnTo>
                    <a:lnTo>
                      <a:pt x="115" y="3060"/>
                    </a:lnTo>
                    <a:lnTo>
                      <a:pt x="132" y="3059"/>
                    </a:lnTo>
                    <a:lnTo>
                      <a:pt x="149" y="3053"/>
                    </a:lnTo>
                    <a:lnTo>
                      <a:pt x="168" y="3047"/>
                    </a:lnTo>
                    <a:lnTo>
                      <a:pt x="189" y="3037"/>
                    </a:lnTo>
                    <a:lnTo>
                      <a:pt x="212" y="3025"/>
                    </a:lnTo>
                    <a:lnTo>
                      <a:pt x="235" y="3010"/>
                    </a:lnTo>
                    <a:lnTo>
                      <a:pt x="260" y="2993"/>
                    </a:lnTo>
                    <a:lnTo>
                      <a:pt x="284" y="2973"/>
                    </a:lnTo>
                    <a:lnTo>
                      <a:pt x="310" y="2950"/>
                    </a:lnTo>
                    <a:lnTo>
                      <a:pt x="337" y="2927"/>
                    </a:lnTo>
                    <a:lnTo>
                      <a:pt x="364" y="2900"/>
                    </a:lnTo>
                    <a:lnTo>
                      <a:pt x="391" y="2871"/>
                    </a:lnTo>
                    <a:lnTo>
                      <a:pt x="420" y="2840"/>
                    </a:lnTo>
                    <a:lnTo>
                      <a:pt x="448" y="2807"/>
                    </a:lnTo>
                    <a:lnTo>
                      <a:pt x="448" y="2807"/>
                    </a:lnTo>
                    <a:lnTo>
                      <a:pt x="453" y="2847"/>
                    </a:lnTo>
                    <a:lnTo>
                      <a:pt x="460" y="2886"/>
                    </a:lnTo>
                    <a:lnTo>
                      <a:pt x="469" y="2924"/>
                    </a:lnTo>
                    <a:lnTo>
                      <a:pt x="479" y="2963"/>
                    </a:lnTo>
                    <a:lnTo>
                      <a:pt x="492" y="3000"/>
                    </a:lnTo>
                    <a:lnTo>
                      <a:pt x="505" y="3037"/>
                    </a:lnTo>
                    <a:lnTo>
                      <a:pt x="521" y="3074"/>
                    </a:lnTo>
                    <a:lnTo>
                      <a:pt x="539" y="3109"/>
                    </a:lnTo>
                    <a:lnTo>
                      <a:pt x="557" y="3144"/>
                    </a:lnTo>
                    <a:lnTo>
                      <a:pt x="576" y="3179"/>
                    </a:lnTo>
                    <a:lnTo>
                      <a:pt x="598" y="3212"/>
                    </a:lnTo>
                    <a:lnTo>
                      <a:pt x="621" y="3246"/>
                    </a:lnTo>
                    <a:lnTo>
                      <a:pt x="645" y="3278"/>
                    </a:lnTo>
                    <a:lnTo>
                      <a:pt x="670" y="3309"/>
                    </a:lnTo>
                    <a:lnTo>
                      <a:pt x="698" y="3339"/>
                    </a:lnTo>
                    <a:lnTo>
                      <a:pt x="726" y="3369"/>
                    </a:lnTo>
                    <a:lnTo>
                      <a:pt x="726" y="3369"/>
                    </a:lnTo>
                    <a:lnTo>
                      <a:pt x="679" y="3384"/>
                    </a:lnTo>
                    <a:lnTo>
                      <a:pt x="634" y="3401"/>
                    </a:lnTo>
                    <a:lnTo>
                      <a:pt x="593" y="3419"/>
                    </a:lnTo>
                    <a:lnTo>
                      <a:pt x="553" y="3438"/>
                    </a:lnTo>
                    <a:lnTo>
                      <a:pt x="515" y="3459"/>
                    </a:lnTo>
                    <a:lnTo>
                      <a:pt x="482" y="3481"/>
                    </a:lnTo>
                    <a:lnTo>
                      <a:pt x="450" y="3504"/>
                    </a:lnTo>
                    <a:lnTo>
                      <a:pt x="421" y="3528"/>
                    </a:lnTo>
                    <a:lnTo>
                      <a:pt x="397" y="3553"/>
                    </a:lnTo>
                    <a:lnTo>
                      <a:pt x="385" y="3565"/>
                    </a:lnTo>
                    <a:lnTo>
                      <a:pt x="375" y="3578"/>
                    </a:lnTo>
                    <a:lnTo>
                      <a:pt x="366" y="3592"/>
                    </a:lnTo>
                    <a:lnTo>
                      <a:pt x="357" y="3605"/>
                    </a:lnTo>
                    <a:lnTo>
                      <a:pt x="349" y="3618"/>
                    </a:lnTo>
                    <a:lnTo>
                      <a:pt x="342" y="3632"/>
                    </a:lnTo>
                    <a:lnTo>
                      <a:pt x="337" y="3645"/>
                    </a:lnTo>
                    <a:lnTo>
                      <a:pt x="332" y="3659"/>
                    </a:lnTo>
                    <a:lnTo>
                      <a:pt x="328" y="3673"/>
                    </a:lnTo>
                    <a:lnTo>
                      <a:pt x="326" y="3686"/>
                    </a:lnTo>
                    <a:lnTo>
                      <a:pt x="324" y="3701"/>
                    </a:lnTo>
                    <a:lnTo>
                      <a:pt x="323" y="3715"/>
                    </a:lnTo>
                    <a:lnTo>
                      <a:pt x="323" y="3729"/>
                    </a:lnTo>
                    <a:lnTo>
                      <a:pt x="326" y="3743"/>
                    </a:lnTo>
                    <a:lnTo>
                      <a:pt x="326" y="3743"/>
                    </a:lnTo>
                    <a:lnTo>
                      <a:pt x="328" y="3761"/>
                    </a:lnTo>
                    <a:lnTo>
                      <a:pt x="333" y="3778"/>
                    </a:lnTo>
                    <a:lnTo>
                      <a:pt x="341" y="3795"/>
                    </a:lnTo>
                    <a:lnTo>
                      <a:pt x="349" y="3812"/>
                    </a:lnTo>
                    <a:lnTo>
                      <a:pt x="359" y="3827"/>
                    </a:lnTo>
                    <a:lnTo>
                      <a:pt x="371" y="3843"/>
                    </a:lnTo>
                    <a:lnTo>
                      <a:pt x="384" y="3857"/>
                    </a:lnTo>
                    <a:lnTo>
                      <a:pt x="398" y="3871"/>
                    </a:lnTo>
                    <a:lnTo>
                      <a:pt x="413" y="3885"/>
                    </a:lnTo>
                    <a:lnTo>
                      <a:pt x="430" y="3898"/>
                    </a:lnTo>
                    <a:lnTo>
                      <a:pt x="448" y="3911"/>
                    </a:lnTo>
                    <a:lnTo>
                      <a:pt x="468" y="3924"/>
                    </a:lnTo>
                    <a:lnTo>
                      <a:pt x="488" y="3936"/>
                    </a:lnTo>
                    <a:lnTo>
                      <a:pt x="510" y="3946"/>
                    </a:lnTo>
                    <a:lnTo>
                      <a:pt x="533" y="3956"/>
                    </a:lnTo>
                    <a:lnTo>
                      <a:pt x="557" y="3965"/>
                    </a:lnTo>
                    <a:lnTo>
                      <a:pt x="581" y="3974"/>
                    </a:lnTo>
                    <a:lnTo>
                      <a:pt x="607" y="3983"/>
                    </a:lnTo>
                    <a:lnTo>
                      <a:pt x="634" y="3990"/>
                    </a:lnTo>
                    <a:lnTo>
                      <a:pt x="661" y="3998"/>
                    </a:lnTo>
                    <a:lnTo>
                      <a:pt x="691" y="4003"/>
                    </a:lnTo>
                    <a:lnTo>
                      <a:pt x="719" y="4008"/>
                    </a:lnTo>
                    <a:lnTo>
                      <a:pt x="749" y="4013"/>
                    </a:lnTo>
                    <a:lnTo>
                      <a:pt x="780" y="4017"/>
                    </a:lnTo>
                    <a:lnTo>
                      <a:pt x="811" y="4020"/>
                    </a:lnTo>
                    <a:lnTo>
                      <a:pt x="844" y="4022"/>
                    </a:lnTo>
                    <a:lnTo>
                      <a:pt x="876" y="4024"/>
                    </a:lnTo>
                    <a:lnTo>
                      <a:pt x="908" y="4024"/>
                    </a:lnTo>
                    <a:lnTo>
                      <a:pt x="942" y="4022"/>
                    </a:lnTo>
                    <a:lnTo>
                      <a:pt x="975" y="4021"/>
                    </a:lnTo>
                    <a:lnTo>
                      <a:pt x="1010" y="4018"/>
                    </a:lnTo>
                    <a:lnTo>
                      <a:pt x="1045" y="4016"/>
                    </a:lnTo>
                    <a:lnTo>
                      <a:pt x="1045" y="4016"/>
                    </a:lnTo>
                    <a:lnTo>
                      <a:pt x="1094" y="4009"/>
                    </a:lnTo>
                    <a:lnTo>
                      <a:pt x="1143" y="4002"/>
                    </a:lnTo>
                    <a:lnTo>
                      <a:pt x="1191" y="3991"/>
                    </a:lnTo>
                    <a:lnTo>
                      <a:pt x="1237" y="3980"/>
                    </a:lnTo>
                    <a:lnTo>
                      <a:pt x="1281" y="3967"/>
                    </a:lnTo>
                    <a:lnTo>
                      <a:pt x="1324" y="3952"/>
                    </a:lnTo>
                    <a:lnTo>
                      <a:pt x="1364" y="3937"/>
                    </a:lnTo>
                    <a:lnTo>
                      <a:pt x="1403" y="3919"/>
                    </a:lnTo>
                    <a:lnTo>
                      <a:pt x="1439" y="3901"/>
                    </a:lnTo>
                    <a:lnTo>
                      <a:pt x="1474" y="3881"/>
                    </a:lnTo>
                    <a:lnTo>
                      <a:pt x="1505" y="3861"/>
                    </a:lnTo>
                    <a:lnTo>
                      <a:pt x="1535" y="3840"/>
                    </a:lnTo>
                    <a:lnTo>
                      <a:pt x="1560" y="3818"/>
                    </a:lnTo>
                    <a:lnTo>
                      <a:pt x="1585" y="3795"/>
                    </a:lnTo>
                    <a:lnTo>
                      <a:pt x="1606" y="3772"/>
                    </a:lnTo>
                    <a:lnTo>
                      <a:pt x="1624" y="3747"/>
                    </a:lnTo>
                    <a:lnTo>
                      <a:pt x="1624" y="3747"/>
                    </a:lnTo>
                    <a:lnTo>
                      <a:pt x="1657" y="3748"/>
                    </a:lnTo>
                    <a:lnTo>
                      <a:pt x="1691" y="3750"/>
                    </a:lnTo>
                    <a:lnTo>
                      <a:pt x="1691" y="3750"/>
                    </a:lnTo>
                    <a:lnTo>
                      <a:pt x="1750" y="3748"/>
                    </a:lnTo>
                    <a:lnTo>
                      <a:pt x="1808" y="3745"/>
                    </a:lnTo>
                    <a:lnTo>
                      <a:pt x="1808" y="3745"/>
                    </a:lnTo>
                    <a:lnTo>
                      <a:pt x="1828" y="3768"/>
                    </a:lnTo>
                    <a:lnTo>
                      <a:pt x="1848" y="3790"/>
                    </a:lnTo>
                    <a:lnTo>
                      <a:pt x="1873" y="3812"/>
                    </a:lnTo>
                    <a:lnTo>
                      <a:pt x="1899" y="3834"/>
                    </a:lnTo>
                    <a:lnTo>
                      <a:pt x="1927" y="3854"/>
                    </a:lnTo>
                    <a:lnTo>
                      <a:pt x="1958" y="3874"/>
                    </a:lnTo>
                    <a:lnTo>
                      <a:pt x="1991" y="3892"/>
                    </a:lnTo>
                    <a:lnTo>
                      <a:pt x="2025" y="3910"/>
                    </a:lnTo>
                    <a:lnTo>
                      <a:pt x="2063" y="3925"/>
                    </a:lnTo>
                    <a:lnTo>
                      <a:pt x="2100" y="3941"/>
                    </a:lnTo>
                    <a:lnTo>
                      <a:pt x="2140" y="3955"/>
                    </a:lnTo>
                    <a:lnTo>
                      <a:pt x="2182" y="3968"/>
                    </a:lnTo>
                    <a:lnTo>
                      <a:pt x="2224" y="3980"/>
                    </a:lnTo>
                    <a:lnTo>
                      <a:pt x="2268" y="3989"/>
                    </a:lnTo>
                    <a:lnTo>
                      <a:pt x="2315" y="3998"/>
                    </a:lnTo>
                    <a:lnTo>
                      <a:pt x="2361" y="4004"/>
                    </a:lnTo>
                    <a:lnTo>
                      <a:pt x="2361" y="4004"/>
                    </a:lnTo>
                    <a:lnTo>
                      <a:pt x="2394" y="4008"/>
                    </a:lnTo>
                    <a:lnTo>
                      <a:pt x="2427" y="4011"/>
                    </a:lnTo>
                    <a:lnTo>
                      <a:pt x="2459" y="4013"/>
                    </a:lnTo>
                    <a:lnTo>
                      <a:pt x="2492" y="4014"/>
                    </a:lnTo>
                    <a:lnTo>
                      <a:pt x="2524" y="4014"/>
                    </a:lnTo>
                    <a:lnTo>
                      <a:pt x="2555" y="4013"/>
                    </a:lnTo>
                    <a:lnTo>
                      <a:pt x="2586" y="4012"/>
                    </a:lnTo>
                    <a:lnTo>
                      <a:pt x="2617" y="4009"/>
                    </a:lnTo>
                    <a:lnTo>
                      <a:pt x="2645" y="4007"/>
                    </a:lnTo>
                    <a:lnTo>
                      <a:pt x="2675" y="4003"/>
                    </a:lnTo>
                    <a:lnTo>
                      <a:pt x="2704" y="3998"/>
                    </a:lnTo>
                    <a:lnTo>
                      <a:pt x="2731" y="3993"/>
                    </a:lnTo>
                    <a:lnTo>
                      <a:pt x="2758" y="3986"/>
                    </a:lnTo>
                    <a:lnTo>
                      <a:pt x="2784" y="3978"/>
                    </a:lnTo>
                    <a:lnTo>
                      <a:pt x="2808" y="3971"/>
                    </a:lnTo>
                    <a:lnTo>
                      <a:pt x="2831" y="3962"/>
                    </a:lnTo>
                    <a:lnTo>
                      <a:pt x="2855" y="3952"/>
                    </a:lnTo>
                    <a:lnTo>
                      <a:pt x="2877" y="3943"/>
                    </a:lnTo>
                    <a:lnTo>
                      <a:pt x="2897" y="3933"/>
                    </a:lnTo>
                    <a:lnTo>
                      <a:pt x="2918" y="3921"/>
                    </a:lnTo>
                    <a:lnTo>
                      <a:pt x="2936" y="3910"/>
                    </a:lnTo>
                    <a:lnTo>
                      <a:pt x="2954" y="3897"/>
                    </a:lnTo>
                    <a:lnTo>
                      <a:pt x="2970" y="3884"/>
                    </a:lnTo>
                    <a:lnTo>
                      <a:pt x="2985" y="3871"/>
                    </a:lnTo>
                    <a:lnTo>
                      <a:pt x="2998" y="3857"/>
                    </a:lnTo>
                    <a:lnTo>
                      <a:pt x="3011" y="3841"/>
                    </a:lnTo>
                    <a:lnTo>
                      <a:pt x="3021" y="3826"/>
                    </a:lnTo>
                    <a:lnTo>
                      <a:pt x="3030" y="3810"/>
                    </a:lnTo>
                    <a:lnTo>
                      <a:pt x="3038" y="3795"/>
                    </a:lnTo>
                    <a:lnTo>
                      <a:pt x="3045" y="3778"/>
                    </a:lnTo>
                    <a:lnTo>
                      <a:pt x="3050" y="3761"/>
                    </a:lnTo>
                    <a:lnTo>
                      <a:pt x="3052" y="3743"/>
                    </a:lnTo>
                    <a:lnTo>
                      <a:pt x="3052" y="3743"/>
                    </a:lnTo>
                    <a:lnTo>
                      <a:pt x="3054" y="3729"/>
                    </a:lnTo>
                    <a:lnTo>
                      <a:pt x="3054" y="3715"/>
                    </a:lnTo>
                    <a:lnTo>
                      <a:pt x="3054" y="3701"/>
                    </a:lnTo>
                    <a:lnTo>
                      <a:pt x="3051" y="3688"/>
                    </a:lnTo>
                    <a:lnTo>
                      <a:pt x="3048" y="3673"/>
                    </a:lnTo>
                    <a:lnTo>
                      <a:pt x="3045" y="3659"/>
                    </a:lnTo>
                    <a:lnTo>
                      <a:pt x="3039" y="3645"/>
                    </a:lnTo>
                    <a:lnTo>
                      <a:pt x="3034" y="3632"/>
                    </a:lnTo>
                    <a:lnTo>
                      <a:pt x="3028" y="3618"/>
                    </a:lnTo>
                    <a:lnTo>
                      <a:pt x="3020" y="3605"/>
                    </a:lnTo>
                    <a:lnTo>
                      <a:pt x="3011" y="3592"/>
                    </a:lnTo>
                    <a:lnTo>
                      <a:pt x="3002" y="3578"/>
                    </a:lnTo>
                    <a:lnTo>
                      <a:pt x="2981" y="3552"/>
                    </a:lnTo>
                    <a:lnTo>
                      <a:pt x="2957" y="3528"/>
                    </a:lnTo>
                    <a:lnTo>
                      <a:pt x="2928" y="3503"/>
                    </a:lnTo>
                    <a:lnTo>
                      <a:pt x="2899" y="3480"/>
                    </a:lnTo>
                    <a:lnTo>
                      <a:pt x="2865" y="3456"/>
                    </a:lnTo>
                    <a:lnTo>
                      <a:pt x="2829" y="3436"/>
                    </a:lnTo>
                    <a:lnTo>
                      <a:pt x="2790" y="3415"/>
                    </a:lnTo>
                    <a:lnTo>
                      <a:pt x="2750" y="3397"/>
                    </a:lnTo>
                    <a:lnTo>
                      <a:pt x="2707" y="3380"/>
                    </a:lnTo>
                    <a:lnTo>
                      <a:pt x="2662" y="3363"/>
                    </a:lnTo>
                    <a:lnTo>
                      <a:pt x="2662" y="3363"/>
                    </a:lnTo>
                    <a:lnTo>
                      <a:pt x="2688" y="3336"/>
                    </a:lnTo>
                    <a:lnTo>
                      <a:pt x="2714" y="3307"/>
                    </a:lnTo>
                    <a:lnTo>
                      <a:pt x="2738" y="3277"/>
                    </a:lnTo>
                    <a:lnTo>
                      <a:pt x="2760" y="3247"/>
                    </a:lnTo>
                    <a:lnTo>
                      <a:pt x="2782" y="3216"/>
                    </a:lnTo>
                    <a:lnTo>
                      <a:pt x="2803" y="3184"/>
                    </a:lnTo>
                    <a:lnTo>
                      <a:pt x="2822" y="3152"/>
                    </a:lnTo>
                    <a:lnTo>
                      <a:pt x="2841" y="3118"/>
                    </a:lnTo>
                    <a:lnTo>
                      <a:pt x="2856" y="3084"/>
                    </a:lnTo>
                    <a:lnTo>
                      <a:pt x="2872" y="3051"/>
                    </a:lnTo>
                    <a:lnTo>
                      <a:pt x="2884" y="3016"/>
                    </a:lnTo>
                    <a:lnTo>
                      <a:pt x="2897" y="2981"/>
                    </a:lnTo>
                    <a:lnTo>
                      <a:pt x="2908" y="2945"/>
                    </a:lnTo>
                    <a:lnTo>
                      <a:pt x="2917" y="2909"/>
                    </a:lnTo>
                    <a:lnTo>
                      <a:pt x="2924" y="2871"/>
                    </a:lnTo>
                    <a:lnTo>
                      <a:pt x="2931" y="2835"/>
                    </a:lnTo>
                    <a:lnTo>
                      <a:pt x="2931" y="2835"/>
                    </a:lnTo>
                    <a:lnTo>
                      <a:pt x="2955" y="2867"/>
                    </a:lnTo>
                    <a:lnTo>
                      <a:pt x="2981" y="2900"/>
                    </a:lnTo>
                    <a:lnTo>
                      <a:pt x="3006" y="2929"/>
                    </a:lnTo>
                    <a:lnTo>
                      <a:pt x="3030" y="2957"/>
                    </a:lnTo>
                    <a:lnTo>
                      <a:pt x="3054" y="2984"/>
                    </a:lnTo>
                    <a:lnTo>
                      <a:pt x="3078" y="3007"/>
                    </a:lnTo>
                    <a:lnTo>
                      <a:pt x="3101" y="3029"/>
                    </a:lnTo>
                    <a:lnTo>
                      <a:pt x="3123" y="3048"/>
                    </a:lnTo>
                    <a:lnTo>
                      <a:pt x="3145" y="3066"/>
                    </a:lnTo>
                    <a:lnTo>
                      <a:pt x="3166" y="3082"/>
                    </a:lnTo>
                    <a:lnTo>
                      <a:pt x="3187" y="3093"/>
                    </a:lnTo>
                    <a:lnTo>
                      <a:pt x="3205" y="3104"/>
                    </a:lnTo>
                    <a:lnTo>
                      <a:pt x="3223" y="3112"/>
                    </a:lnTo>
                    <a:lnTo>
                      <a:pt x="3240" y="3115"/>
                    </a:lnTo>
                    <a:lnTo>
                      <a:pt x="3255" y="3117"/>
                    </a:lnTo>
                    <a:lnTo>
                      <a:pt x="3263" y="3117"/>
                    </a:lnTo>
                    <a:lnTo>
                      <a:pt x="3269" y="3115"/>
                    </a:lnTo>
                    <a:lnTo>
                      <a:pt x="3269" y="3115"/>
                    </a:lnTo>
                    <a:lnTo>
                      <a:pt x="3277" y="3113"/>
                    </a:lnTo>
                    <a:lnTo>
                      <a:pt x="3285" y="3108"/>
                    </a:lnTo>
                    <a:lnTo>
                      <a:pt x="3293" y="3101"/>
                    </a:lnTo>
                    <a:lnTo>
                      <a:pt x="3299" y="3092"/>
                    </a:lnTo>
                    <a:lnTo>
                      <a:pt x="3306" y="3082"/>
                    </a:lnTo>
                    <a:lnTo>
                      <a:pt x="3312" y="3069"/>
                    </a:lnTo>
                    <a:lnTo>
                      <a:pt x="3318" y="3055"/>
                    </a:lnTo>
                    <a:lnTo>
                      <a:pt x="3325" y="3039"/>
                    </a:lnTo>
                    <a:lnTo>
                      <a:pt x="3330" y="3021"/>
                    </a:lnTo>
                    <a:lnTo>
                      <a:pt x="3335" y="3002"/>
                    </a:lnTo>
                    <a:lnTo>
                      <a:pt x="3339" y="2981"/>
                    </a:lnTo>
                    <a:lnTo>
                      <a:pt x="3343" y="2959"/>
                    </a:lnTo>
                    <a:lnTo>
                      <a:pt x="3349" y="2911"/>
                    </a:lnTo>
                    <a:lnTo>
                      <a:pt x="3353" y="2858"/>
                    </a:lnTo>
                    <a:lnTo>
                      <a:pt x="3355" y="2802"/>
                    </a:lnTo>
                    <a:lnTo>
                      <a:pt x="3353" y="2772"/>
                    </a:lnTo>
                    <a:lnTo>
                      <a:pt x="3352" y="2742"/>
                    </a:lnTo>
                    <a:lnTo>
                      <a:pt x="3349" y="2710"/>
                    </a:lnTo>
                    <a:lnTo>
                      <a:pt x="3347" y="2678"/>
                    </a:lnTo>
                    <a:lnTo>
                      <a:pt x="3343" y="2645"/>
                    </a:lnTo>
                    <a:lnTo>
                      <a:pt x="3338" y="2612"/>
                    </a:lnTo>
                    <a:lnTo>
                      <a:pt x="3331" y="2578"/>
                    </a:lnTo>
                    <a:lnTo>
                      <a:pt x="3325" y="2544"/>
                    </a:lnTo>
                    <a:lnTo>
                      <a:pt x="3316" y="2510"/>
                    </a:lnTo>
                    <a:lnTo>
                      <a:pt x="3307" y="2476"/>
                    </a:lnTo>
                    <a:lnTo>
                      <a:pt x="3298" y="2441"/>
                    </a:lnTo>
                    <a:lnTo>
                      <a:pt x="3286" y="2406"/>
                    </a:lnTo>
                    <a:lnTo>
                      <a:pt x="3273" y="2370"/>
                    </a:lnTo>
                    <a:lnTo>
                      <a:pt x="3260" y="2335"/>
                    </a:lnTo>
                    <a:lnTo>
                      <a:pt x="3260" y="2335"/>
                    </a:lnTo>
                    <a:close/>
                  </a:path>
                </a:pathLst>
              </a:custGeom>
              <a:grpFill/>
              <a:ln>
                <a:noFill/>
              </a:ln>
            </p:spPr>
            <p:txBody>
              <a:bodyPr vert="horz" wrap="square" lIns="91440" tIns="45720" rIns="91440" bIns="45720" numCol="1" anchor="t" anchorCtr="0" compatLnSpc="1"/>
              <a:lstStyle/>
              <a:p>
                <a:endParaRPr lang="zh-CN" altLang="en-US">
                  <a:solidFill>
                    <a:schemeClr val="accent3"/>
                  </a:solidFill>
                </a:endParaRPr>
              </a:p>
            </p:txBody>
          </p:sp>
          <p:sp>
            <p:nvSpPr>
              <p:cNvPr id="69" name="任意多边形 68"/>
              <p:cNvSpPr/>
              <p:nvPr/>
            </p:nvSpPr>
            <p:spPr bwMode="auto">
              <a:xfrm>
                <a:off x="2539471" y="5496690"/>
                <a:ext cx="268933" cy="220811"/>
              </a:xfrm>
              <a:custGeom>
                <a:avLst/>
                <a:gdLst>
                  <a:gd name="connsiteX0" fmla="*/ 3133724 w 3903662"/>
                  <a:gd name="connsiteY0" fmla="*/ 1558926 h 3205164"/>
                  <a:gd name="connsiteX1" fmla="*/ 3117849 w 3903662"/>
                  <a:gd name="connsiteY1" fmla="*/ 1559722 h 3205164"/>
                  <a:gd name="connsiteX2" fmla="*/ 3101181 w 3903662"/>
                  <a:gd name="connsiteY2" fmla="*/ 1562109 h 3205164"/>
                  <a:gd name="connsiteX3" fmla="*/ 3084512 w 3903662"/>
                  <a:gd name="connsiteY3" fmla="*/ 1566088 h 3205164"/>
                  <a:gd name="connsiteX4" fmla="*/ 3070224 w 3903662"/>
                  <a:gd name="connsiteY4" fmla="*/ 1570862 h 3205164"/>
                  <a:gd name="connsiteX5" fmla="*/ 3055937 w 3903662"/>
                  <a:gd name="connsiteY5" fmla="*/ 1578024 h 3205164"/>
                  <a:gd name="connsiteX6" fmla="*/ 3041649 w 3903662"/>
                  <a:gd name="connsiteY6" fmla="*/ 1586776 h 3205164"/>
                  <a:gd name="connsiteX7" fmla="*/ 3029743 w 3903662"/>
                  <a:gd name="connsiteY7" fmla="*/ 1595529 h 3205164"/>
                  <a:gd name="connsiteX8" fmla="*/ 3017043 w 3903662"/>
                  <a:gd name="connsiteY8" fmla="*/ 1605874 h 3205164"/>
                  <a:gd name="connsiteX9" fmla="*/ 3006724 w 3903662"/>
                  <a:gd name="connsiteY9" fmla="*/ 1617014 h 3205164"/>
                  <a:gd name="connsiteX10" fmla="*/ 2997993 w 3903662"/>
                  <a:gd name="connsiteY10" fmla="*/ 1629745 h 3205164"/>
                  <a:gd name="connsiteX11" fmla="*/ 2989262 w 3903662"/>
                  <a:gd name="connsiteY11" fmla="*/ 1643273 h 3205164"/>
                  <a:gd name="connsiteX12" fmla="*/ 2982118 w 3903662"/>
                  <a:gd name="connsiteY12" fmla="*/ 1656004 h 3205164"/>
                  <a:gd name="connsiteX13" fmla="*/ 2975768 w 3903662"/>
                  <a:gd name="connsiteY13" fmla="*/ 1671918 h 3205164"/>
                  <a:gd name="connsiteX14" fmla="*/ 2971799 w 3903662"/>
                  <a:gd name="connsiteY14" fmla="*/ 1687037 h 3205164"/>
                  <a:gd name="connsiteX15" fmla="*/ 2970212 w 3903662"/>
                  <a:gd name="connsiteY15" fmla="*/ 1702951 h 3205164"/>
                  <a:gd name="connsiteX16" fmla="*/ 2968624 w 3903662"/>
                  <a:gd name="connsiteY16" fmla="*/ 1718866 h 3205164"/>
                  <a:gd name="connsiteX17" fmla="*/ 2970212 w 3903662"/>
                  <a:gd name="connsiteY17" fmla="*/ 1735576 h 3205164"/>
                  <a:gd name="connsiteX18" fmla="*/ 2971799 w 3903662"/>
                  <a:gd name="connsiteY18" fmla="*/ 1750694 h 3205164"/>
                  <a:gd name="connsiteX19" fmla="*/ 2975768 w 3903662"/>
                  <a:gd name="connsiteY19" fmla="*/ 1766609 h 3205164"/>
                  <a:gd name="connsiteX20" fmla="*/ 2982118 w 3903662"/>
                  <a:gd name="connsiteY20" fmla="*/ 1781727 h 3205164"/>
                  <a:gd name="connsiteX21" fmla="*/ 2989262 w 3903662"/>
                  <a:gd name="connsiteY21" fmla="*/ 1796050 h 3205164"/>
                  <a:gd name="connsiteX22" fmla="*/ 2997993 w 3903662"/>
                  <a:gd name="connsiteY22" fmla="*/ 1808782 h 3205164"/>
                  <a:gd name="connsiteX23" fmla="*/ 3006724 w 3903662"/>
                  <a:gd name="connsiteY23" fmla="*/ 1820718 h 3205164"/>
                  <a:gd name="connsiteX24" fmla="*/ 3017043 w 3903662"/>
                  <a:gd name="connsiteY24" fmla="*/ 1833449 h 3205164"/>
                  <a:gd name="connsiteX25" fmla="*/ 3029743 w 3903662"/>
                  <a:gd name="connsiteY25" fmla="*/ 1843794 h 3205164"/>
                  <a:gd name="connsiteX26" fmla="*/ 3041649 w 3903662"/>
                  <a:gd name="connsiteY26" fmla="*/ 1852547 h 3205164"/>
                  <a:gd name="connsiteX27" fmla="*/ 3055937 w 3903662"/>
                  <a:gd name="connsiteY27" fmla="*/ 1859708 h 3205164"/>
                  <a:gd name="connsiteX28" fmla="*/ 3070224 w 3903662"/>
                  <a:gd name="connsiteY28" fmla="*/ 1866869 h 3205164"/>
                  <a:gd name="connsiteX29" fmla="*/ 3084512 w 3903662"/>
                  <a:gd name="connsiteY29" fmla="*/ 1872440 h 3205164"/>
                  <a:gd name="connsiteX30" fmla="*/ 3101181 w 3903662"/>
                  <a:gd name="connsiteY30" fmla="*/ 1876418 h 3205164"/>
                  <a:gd name="connsiteX31" fmla="*/ 3117849 w 3903662"/>
                  <a:gd name="connsiteY31" fmla="*/ 1879601 h 3205164"/>
                  <a:gd name="connsiteX32" fmla="*/ 3133724 w 3903662"/>
                  <a:gd name="connsiteY32" fmla="*/ 1879601 h 3205164"/>
                  <a:gd name="connsiteX33" fmla="*/ 3151187 w 3903662"/>
                  <a:gd name="connsiteY33" fmla="*/ 1879601 h 3205164"/>
                  <a:gd name="connsiteX34" fmla="*/ 3167856 w 3903662"/>
                  <a:gd name="connsiteY34" fmla="*/ 1876418 h 3205164"/>
                  <a:gd name="connsiteX35" fmla="*/ 3184525 w 3903662"/>
                  <a:gd name="connsiteY35" fmla="*/ 1872440 h 3205164"/>
                  <a:gd name="connsiteX36" fmla="*/ 3198812 w 3903662"/>
                  <a:gd name="connsiteY36" fmla="*/ 1866869 h 3205164"/>
                  <a:gd name="connsiteX37" fmla="*/ 3213100 w 3903662"/>
                  <a:gd name="connsiteY37" fmla="*/ 1859708 h 3205164"/>
                  <a:gd name="connsiteX38" fmla="*/ 3227387 w 3903662"/>
                  <a:gd name="connsiteY38" fmla="*/ 1852547 h 3205164"/>
                  <a:gd name="connsiteX39" fmla="*/ 3239293 w 3903662"/>
                  <a:gd name="connsiteY39" fmla="*/ 1843794 h 3205164"/>
                  <a:gd name="connsiteX40" fmla="*/ 3251993 w 3903662"/>
                  <a:gd name="connsiteY40" fmla="*/ 1833449 h 3205164"/>
                  <a:gd name="connsiteX41" fmla="*/ 3262312 w 3903662"/>
                  <a:gd name="connsiteY41" fmla="*/ 1820718 h 3205164"/>
                  <a:gd name="connsiteX42" fmla="*/ 3271043 w 3903662"/>
                  <a:gd name="connsiteY42" fmla="*/ 1808782 h 3205164"/>
                  <a:gd name="connsiteX43" fmla="*/ 3279775 w 3903662"/>
                  <a:gd name="connsiteY43" fmla="*/ 1796050 h 3205164"/>
                  <a:gd name="connsiteX44" fmla="*/ 3286918 w 3903662"/>
                  <a:gd name="connsiteY44" fmla="*/ 1781727 h 3205164"/>
                  <a:gd name="connsiteX45" fmla="*/ 3293268 w 3903662"/>
                  <a:gd name="connsiteY45" fmla="*/ 1766609 h 3205164"/>
                  <a:gd name="connsiteX46" fmla="*/ 3297237 w 3903662"/>
                  <a:gd name="connsiteY46" fmla="*/ 1750694 h 3205164"/>
                  <a:gd name="connsiteX47" fmla="*/ 3298825 w 3903662"/>
                  <a:gd name="connsiteY47" fmla="*/ 1735576 h 3205164"/>
                  <a:gd name="connsiteX48" fmla="*/ 3300412 w 3903662"/>
                  <a:gd name="connsiteY48" fmla="*/ 1718866 h 3205164"/>
                  <a:gd name="connsiteX49" fmla="*/ 3298825 w 3903662"/>
                  <a:gd name="connsiteY49" fmla="*/ 1702951 h 3205164"/>
                  <a:gd name="connsiteX50" fmla="*/ 3297237 w 3903662"/>
                  <a:gd name="connsiteY50" fmla="*/ 1687037 h 3205164"/>
                  <a:gd name="connsiteX51" fmla="*/ 3293268 w 3903662"/>
                  <a:gd name="connsiteY51" fmla="*/ 1671918 h 3205164"/>
                  <a:gd name="connsiteX52" fmla="*/ 3286918 w 3903662"/>
                  <a:gd name="connsiteY52" fmla="*/ 1656004 h 3205164"/>
                  <a:gd name="connsiteX53" fmla="*/ 3279775 w 3903662"/>
                  <a:gd name="connsiteY53" fmla="*/ 1643273 h 3205164"/>
                  <a:gd name="connsiteX54" fmla="*/ 3271043 w 3903662"/>
                  <a:gd name="connsiteY54" fmla="*/ 1629745 h 3205164"/>
                  <a:gd name="connsiteX55" fmla="*/ 3262312 w 3903662"/>
                  <a:gd name="connsiteY55" fmla="*/ 1617014 h 3205164"/>
                  <a:gd name="connsiteX56" fmla="*/ 3251993 w 3903662"/>
                  <a:gd name="connsiteY56" fmla="*/ 1605874 h 3205164"/>
                  <a:gd name="connsiteX57" fmla="*/ 3239293 w 3903662"/>
                  <a:gd name="connsiteY57" fmla="*/ 1595529 h 3205164"/>
                  <a:gd name="connsiteX58" fmla="*/ 3227387 w 3903662"/>
                  <a:gd name="connsiteY58" fmla="*/ 1586776 h 3205164"/>
                  <a:gd name="connsiteX59" fmla="*/ 3213100 w 3903662"/>
                  <a:gd name="connsiteY59" fmla="*/ 1578024 h 3205164"/>
                  <a:gd name="connsiteX60" fmla="*/ 3198812 w 3903662"/>
                  <a:gd name="connsiteY60" fmla="*/ 1570862 h 3205164"/>
                  <a:gd name="connsiteX61" fmla="*/ 3184525 w 3903662"/>
                  <a:gd name="connsiteY61" fmla="*/ 1566088 h 3205164"/>
                  <a:gd name="connsiteX62" fmla="*/ 3167856 w 3903662"/>
                  <a:gd name="connsiteY62" fmla="*/ 1562109 h 3205164"/>
                  <a:gd name="connsiteX63" fmla="*/ 3151187 w 3903662"/>
                  <a:gd name="connsiteY63" fmla="*/ 1559722 h 3205164"/>
                  <a:gd name="connsiteX64" fmla="*/ 2314179 w 3903662"/>
                  <a:gd name="connsiteY64" fmla="*/ 1558926 h 3205164"/>
                  <a:gd name="connsiteX65" fmla="*/ 2296675 w 3903662"/>
                  <a:gd name="connsiteY65" fmla="*/ 1559722 h 3205164"/>
                  <a:gd name="connsiteX66" fmla="*/ 2280762 w 3903662"/>
                  <a:gd name="connsiteY66" fmla="*/ 1562109 h 3205164"/>
                  <a:gd name="connsiteX67" fmla="*/ 2264848 w 3903662"/>
                  <a:gd name="connsiteY67" fmla="*/ 1566088 h 3205164"/>
                  <a:gd name="connsiteX68" fmla="*/ 2249731 w 3903662"/>
                  <a:gd name="connsiteY68" fmla="*/ 1570862 h 3205164"/>
                  <a:gd name="connsiteX69" fmla="*/ 2235409 w 3903662"/>
                  <a:gd name="connsiteY69" fmla="*/ 1578024 h 3205164"/>
                  <a:gd name="connsiteX70" fmla="*/ 2221883 w 3903662"/>
                  <a:gd name="connsiteY70" fmla="*/ 1586776 h 3205164"/>
                  <a:gd name="connsiteX71" fmla="*/ 2208357 w 3903662"/>
                  <a:gd name="connsiteY71" fmla="*/ 1595529 h 3205164"/>
                  <a:gd name="connsiteX72" fmla="*/ 2197218 w 3903662"/>
                  <a:gd name="connsiteY72" fmla="*/ 1605874 h 3205164"/>
                  <a:gd name="connsiteX73" fmla="*/ 2186079 w 3903662"/>
                  <a:gd name="connsiteY73" fmla="*/ 1617014 h 3205164"/>
                  <a:gd name="connsiteX74" fmla="*/ 2176531 w 3903662"/>
                  <a:gd name="connsiteY74" fmla="*/ 1629745 h 3205164"/>
                  <a:gd name="connsiteX75" fmla="*/ 2168574 w 3903662"/>
                  <a:gd name="connsiteY75" fmla="*/ 1643273 h 3205164"/>
                  <a:gd name="connsiteX76" fmla="*/ 2161413 w 3903662"/>
                  <a:gd name="connsiteY76" fmla="*/ 1656004 h 3205164"/>
                  <a:gd name="connsiteX77" fmla="*/ 2155844 w 3903662"/>
                  <a:gd name="connsiteY77" fmla="*/ 1671918 h 3205164"/>
                  <a:gd name="connsiteX78" fmla="*/ 2151866 w 3903662"/>
                  <a:gd name="connsiteY78" fmla="*/ 1687037 h 3205164"/>
                  <a:gd name="connsiteX79" fmla="*/ 2148683 w 3903662"/>
                  <a:gd name="connsiteY79" fmla="*/ 1702951 h 3205164"/>
                  <a:gd name="connsiteX80" fmla="*/ 2147887 w 3903662"/>
                  <a:gd name="connsiteY80" fmla="*/ 1718866 h 3205164"/>
                  <a:gd name="connsiteX81" fmla="*/ 2148683 w 3903662"/>
                  <a:gd name="connsiteY81" fmla="*/ 1735576 h 3205164"/>
                  <a:gd name="connsiteX82" fmla="*/ 2151866 w 3903662"/>
                  <a:gd name="connsiteY82" fmla="*/ 1750694 h 3205164"/>
                  <a:gd name="connsiteX83" fmla="*/ 2155844 w 3903662"/>
                  <a:gd name="connsiteY83" fmla="*/ 1766609 h 3205164"/>
                  <a:gd name="connsiteX84" fmla="*/ 2161413 w 3903662"/>
                  <a:gd name="connsiteY84" fmla="*/ 1781727 h 3205164"/>
                  <a:gd name="connsiteX85" fmla="*/ 2168574 w 3903662"/>
                  <a:gd name="connsiteY85" fmla="*/ 1796050 h 3205164"/>
                  <a:gd name="connsiteX86" fmla="*/ 2176531 w 3903662"/>
                  <a:gd name="connsiteY86" fmla="*/ 1808782 h 3205164"/>
                  <a:gd name="connsiteX87" fmla="*/ 2186079 w 3903662"/>
                  <a:gd name="connsiteY87" fmla="*/ 1820718 h 3205164"/>
                  <a:gd name="connsiteX88" fmla="*/ 2197218 w 3903662"/>
                  <a:gd name="connsiteY88" fmla="*/ 1833449 h 3205164"/>
                  <a:gd name="connsiteX89" fmla="*/ 2208357 w 3903662"/>
                  <a:gd name="connsiteY89" fmla="*/ 1843794 h 3205164"/>
                  <a:gd name="connsiteX90" fmla="*/ 2221883 w 3903662"/>
                  <a:gd name="connsiteY90" fmla="*/ 1852547 h 3205164"/>
                  <a:gd name="connsiteX91" fmla="*/ 2235409 w 3903662"/>
                  <a:gd name="connsiteY91" fmla="*/ 1859708 h 3205164"/>
                  <a:gd name="connsiteX92" fmla="*/ 2249731 w 3903662"/>
                  <a:gd name="connsiteY92" fmla="*/ 1866869 h 3205164"/>
                  <a:gd name="connsiteX93" fmla="*/ 2264848 w 3903662"/>
                  <a:gd name="connsiteY93" fmla="*/ 1872440 h 3205164"/>
                  <a:gd name="connsiteX94" fmla="*/ 2280762 w 3903662"/>
                  <a:gd name="connsiteY94" fmla="*/ 1876418 h 3205164"/>
                  <a:gd name="connsiteX95" fmla="*/ 2296675 w 3903662"/>
                  <a:gd name="connsiteY95" fmla="*/ 1879601 h 3205164"/>
                  <a:gd name="connsiteX96" fmla="*/ 2314179 w 3903662"/>
                  <a:gd name="connsiteY96" fmla="*/ 1879601 h 3205164"/>
                  <a:gd name="connsiteX97" fmla="*/ 2330888 w 3903662"/>
                  <a:gd name="connsiteY97" fmla="*/ 1879601 h 3205164"/>
                  <a:gd name="connsiteX98" fmla="*/ 2347597 w 3903662"/>
                  <a:gd name="connsiteY98" fmla="*/ 1876418 h 3205164"/>
                  <a:gd name="connsiteX99" fmla="*/ 2363510 w 3903662"/>
                  <a:gd name="connsiteY99" fmla="*/ 1872440 h 3205164"/>
                  <a:gd name="connsiteX100" fmla="*/ 2379423 w 3903662"/>
                  <a:gd name="connsiteY100" fmla="*/ 1866869 h 3205164"/>
                  <a:gd name="connsiteX101" fmla="*/ 2393745 w 3903662"/>
                  <a:gd name="connsiteY101" fmla="*/ 1859708 h 3205164"/>
                  <a:gd name="connsiteX102" fmla="*/ 2406475 w 3903662"/>
                  <a:gd name="connsiteY102" fmla="*/ 1852547 h 3205164"/>
                  <a:gd name="connsiteX103" fmla="*/ 2419205 w 3903662"/>
                  <a:gd name="connsiteY103" fmla="*/ 1843794 h 3205164"/>
                  <a:gd name="connsiteX104" fmla="*/ 2431140 w 3903662"/>
                  <a:gd name="connsiteY104" fmla="*/ 1833449 h 3205164"/>
                  <a:gd name="connsiteX105" fmla="*/ 2441484 w 3903662"/>
                  <a:gd name="connsiteY105" fmla="*/ 1820718 h 3205164"/>
                  <a:gd name="connsiteX106" fmla="*/ 2451827 w 3903662"/>
                  <a:gd name="connsiteY106" fmla="*/ 1808782 h 3205164"/>
                  <a:gd name="connsiteX107" fmla="*/ 2460580 w 3903662"/>
                  <a:gd name="connsiteY107" fmla="*/ 1796050 h 3205164"/>
                  <a:gd name="connsiteX108" fmla="*/ 2467740 w 3903662"/>
                  <a:gd name="connsiteY108" fmla="*/ 1781727 h 3205164"/>
                  <a:gd name="connsiteX109" fmla="*/ 2472514 w 3903662"/>
                  <a:gd name="connsiteY109" fmla="*/ 1766609 h 3205164"/>
                  <a:gd name="connsiteX110" fmla="*/ 2476493 w 3903662"/>
                  <a:gd name="connsiteY110" fmla="*/ 1750694 h 3205164"/>
                  <a:gd name="connsiteX111" fmla="*/ 2478880 w 3903662"/>
                  <a:gd name="connsiteY111" fmla="*/ 1735576 h 3205164"/>
                  <a:gd name="connsiteX112" fmla="*/ 2479675 w 3903662"/>
                  <a:gd name="connsiteY112" fmla="*/ 1718866 h 3205164"/>
                  <a:gd name="connsiteX113" fmla="*/ 2478880 w 3903662"/>
                  <a:gd name="connsiteY113" fmla="*/ 1702951 h 3205164"/>
                  <a:gd name="connsiteX114" fmla="*/ 2476493 w 3903662"/>
                  <a:gd name="connsiteY114" fmla="*/ 1687037 h 3205164"/>
                  <a:gd name="connsiteX115" fmla="*/ 2472514 w 3903662"/>
                  <a:gd name="connsiteY115" fmla="*/ 1671918 h 3205164"/>
                  <a:gd name="connsiteX116" fmla="*/ 2467740 w 3903662"/>
                  <a:gd name="connsiteY116" fmla="*/ 1656004 h 3205164"/>
                  <a:gd name="connsiteX117" fmla="*/ 2460580 w 3903662"/>
                  <a:gd name="connsiteY117" fmla="*/ 1643273 h 3205164"/>
                  <a:gd name="connsiteX118" fmla="*/ 2451827 w 3903662"/>
                  <a:gd name="connsiteY118" fmla="*/ 1629745 h 3205164"/>
                  <a:gd name="connsiteX119" fmla="*/ 2441484 w 3903662"/>
                  <a:gd name="connsiteY119" fmla="*/ 1617014 h 3205164"/>
                  <a:gd name="connsiteX120" fmla="*/ 2431140 w 3903662"/>
                  <a:gd name="connsiteY120" fmla="*/ 1605874 h 3205164"/>
                  <a:gd name="connsiteX121" fmla="*/ 2419205 w 3903662"/>
                  <a:gd name="connsiteY121" fmla="*/ 1595529 h 3205164"/>
                  <a:gd name="connsiteX122" fmla="*/ 2406475 w 3903662"/>
                  <a:gd name="connsiteY122" fmla="*/ 1586776 h 3205164"/>
                  <a:gd name="connsiteX123" fmla="*/ 2393745 w 3903662"/>
                  <a:gd name="connsiteY123" fmla="*/ 1578024 h 3205164"/>
                  <a:gd name="connsiteX124" fmla="*/ 2379423 w 3903662"/>
                  <a:gd name="connsiteY124" fmla="*/ 1570862 h 3205164"/>
                  <a:gd name="connsiteX125" fmla="*/ 2363510 w 3903662"/>
                  <a:gd name="connsiteY125" fmla="*/ 1566088 h 3205164"/>
                  <a:gd name="connsiteX126" fmla="*/ 2347597 w 3903662"/>
                  <a:gd name="connsiteY126" fmla="*/ 1562109 h 3205164"/>
                  <a:gd name="connsiteX127" fmla="*/ 2330888 w 3903662"/>
                  <a:gd name="connsiteY127" fmla="*/ 1559722 h 3205164"/>
                  <a:gd name="connsiteX128" fmla="*/ 2694781 w 3903662"/>
                  <a:gd name="connsiteY128" fmla="*/ 1073151 h 3205164"/>
                  <a:gd name="connsiteX129" fmla="*/ 2725737 w 3903662"/>
                  <a:gd name="connsiteY129" fmla="*/ 1073151 h 3205164"/>
                  <a:gd name="connsiteX130" fmla="*/ 2755106 w 3903662"/>
                  <a:gd name="connsiteY130" fmla="*/ 1073151 h 3205164"/>
                  <a:gd name="connsiteX131" fmla="*/ 2786062 w 3903662"/>
                  <a:gd name="connsiteY131" fmla="*/ 1074739 h 3205164"/>
                  <a:gd name="connsiteX132" fmla="*/ 2816224 w 3903662"/>
                  <a:gd name="connsiteY132" fmla="*/ 1076326 h 3205164"/>
                  <a:gd name="connsiteX133" fmla="*/ 2845593 w 3903662"/>
                  <a:gd name="connsiteY133" fmla="*/ 1078708 h 3205164"/>
                  <a:gd name="connsiteX134" fmla="*/ 2874962 w 3903662"/>
                  <a:gd name="connsiteY134" fmla="*/ 1081883 h 3205164"/>
                  <a:gd name="connsiteX135" fmla="*/ 2905124 w 3903662"/>
                  <a:gd name="connsiteY135" fmla="*/ 1085058 h 3205164"/>
                  <a:gd name="connsiteX136" fmla="*/ 2933699 w 3903662"/>
                  <a:gd name="connsiteY136" fmla="*/ 1089026 h 3205164"/>
                  <a:gd name="connsiteX137" fmla="*/ 2962274 w 3903662"/>
                  <a:gd name="connsiteY137" fmla="*/ 1092995 h 3205164"/>
                  <a:gd name="connsiteX138" fmla="*/ 2990849 w 3903662"/>
                  <a:gd name="connsiteY138" fmla="*/ 1099345 h 3205164"/>
                  <a:gd name="connsiteX139" fmla="*/ 3020218 w 3903662"/>
                  <a:gd name="connsiteY139" fmla="*/ 1104108 h 3205164"/>
                  <a:gd name="connsiteX140" fmla="*/ 3074987 w 3903662"/>
                  <a:gd name="connsiteY140" fmla="*/ 1117601 h 3205164"/>
                  <a:gd name="connsiteX141" fmla="*/ 3130550 w 3903662"/>
                  <a:gd name="connsiteY141" fmla="*/ 1132683 h 3205164"/>
                  <a:gd name="connsiteX142" fmla="*/ 3183731 w 3903662"/>
                  <a:gd name="connsiteY142" fmla="*/ 1150145 h 3205164"/>
                  <a:gd name="connsiteX143" fmla="*/ 3236118 w 3903662"/>
                  <a:gd name="connsiteY143" fmla="*/ 1170783 h 3205164"/>
                  <a:gd name="connsiteX144" fmla="*/ 3287712 w 3903662"/>
                  <a:gd name="connsiteY144" fmla="*/ 1192214 h 3205164"/>
                  <a:gd name="connsiteX145" fmla="*/ 3336925 w 3903662"/>
                  <a:gd name="connsiteY145" fmla="*/ 1216026 h 3205164"/>
                  <a:gd name="connsiteX146" fmla="*/ 3383756 w 3903662"/>
                  <a:gd name="connsiteY146" fmla="*/ 1241426 h 3205164"/>
                  <a:gd name="connsiteX147" fmla="*/ 3429793 w 3903662"/>
                  <a:gd name="connsiteY147" fmla="*/ 1269208 h 3205164"/>
                  <a:gd name="connsiteX148" fmla="*/ 3475037 w 3903662"/>
                  <a:gd name="connsiteY148" fmla="*/ 1297783 h 3205164"/>
                  <a:gd name="connsiteX149" fmla="*/ 3517106 w 3903662"/>
                  <a:gd name="connsiteY149" fmla="*/ 1329533 h 3205164"/>
                  <a:gd name="connsiteX150" fmla="*/ 3558381 w 3903662"/>
                  <a:gd name="connsiteY150" fmla="*/ 1361283 h 3205164"/>
                  <a:gd name="connsiteX151" fmla="*/ 3597275 w 3903662"/>
                  <a:gd name="connsiteY151" fmla="*/ 1396208 h 3205164"/>
                  <a:gd name="connsiteX152" fmla="*/ 3616325 w 3903662"/>
                  <a:gd name="connsiteY152" fmla="*/ 1413670 h 3205164"/>
                  <a:gd name="connsiteX153" fmla="*/ 3633787 w 3903662"/>
                  <a:gd name="connsiteY153" fmla="*/ 1432720 h 3205164"/>
                  <a:gd name="connsiteX154" fmla="*/ 3652837 w 3903662"/>
                  <a:gd name="connsiteY154" fmla="*/ 1450976 h 3205164"/>
                  <a:gd name="connsiteX155" fmla="*/ 3670300 w 3903662"/>
                  <a:gd name="connsiteY155" fmla="*/ 1469233 h 3205164"/>
                  <a:gd name="connsiteX156" fmla="*/ 3686175 w 3903662"/>
                  <a:gd name="connsiteY156" fmla="*/ 1489076 h 3205164"/>
                  <a:gd name="connsiteX157" fmla="*/ 3702843 w 3903662"/>
                  <a:gd name="connsiteY157" fmla="*/ 1508126 h 3205164"/>
                  <a:gd name="connsiteX158" fmla="*/ 3717925 w 3903662"/>
                  <a:gd name="connsiteY158" fmla="*/ 1527970 h 3205164"/>
                  <a:gd name="connsiteX159" fmla="*/ 3732212 w 3903662"/>
                  <a:gd name="connsiteY159" fmla="*/ 1548608 h 3205164"/>
                  <a:gd name="connsiteX160" fmla="*/ 3748087 w 3903662"/>
                  <a:gd name="connsiteY160" fmla="*/ 1568451 h 3205164"/>
                  <a:gd name="connsiteX161" fmla="*/ 3761581 w 3903662"/>
                  <a:gd name="connsiteY161" fmla="*/ 1589089 h 3205164"/>
                  <a:gd name="connsiteX162" fmla="*/ 3774281 w 3903662"/>
                  <a:gd name="connsiteY162" fmla="*/ 1609726 h 3205164"/>
                  <a:gd name="connsiteX163" fmla="*/ 3787775 w 3903662"/>
                  <a:gd name="connsiteY163" fmla="*/ 1631158 h 3205164"/>
                  <a:gd name="connsiteX164" fmla="*/ 3798887 w 3903662"/>
                  <a:gd name="connsiteY164" fmla="*/ 1652589 h 3205164"/>
                  <a:gd name="connsiteX165" fmla="*/ 3811587 w 3903662"/>
                  <a:gd name="connsiteY165" fmla="*/ 1675608 h 3205164"/>
                  <a:gd name="connsiteX166" fmla="*/ 3821906 w 3903662"/>
                  <a:gd name="connsiteY166" fmla="*/ 1697832 h 3205164"/>
                  <a:gd name="connsiteX167" fmla="*/ 3832225 w 3903662"/>
                  <a:gd name="connsiteY167" fmla="*/ 1720851 h 3205164"/>
                  <a:gd name="connsiteX168" fmla="*/ 3840956 w 3903662"/>
                  <a:gd name="connsiteY168" fmla="*/ 1743076 h 3205164"/>
                  <a:gd name="connsiteX169" fmla="*/ 3850481 w 3903662"/>
                  <a:gd name="connsiteY169" fmla="*/ 1765301 h 3205164"/>
                  <a:gd name="connsiteX170" fmla="*/ 3858418 w 3903662"/>
                  <a:gd name="connsiteY170" fmla="*/ 1789114 h 3205164"/>
                  <a:gd name="connsiteX171" fmla="*/ 3867150 w 3903662"/>
                  <a:gd name="connsiteY171" fmla="*/ 1812926 h 3205164"/>
                  <a:gd name="connsiteX172" fmla="*/ 3872706 w 3903662"/>
                  <a:gd name="connsiteY172" fmla="*/ 1836739 h 3205164"/>
                  <a:gd name="connsiteX173" fmla="*/ 3879056 w 3903662"/>
                  <a:gd name="connsiteY173" fmla="*/ 1859757 h 3205164"/>
                  <a:gd name="connsiteX174" fmla="*/ 3885406 w 3903662"/>
                  <a:gd name="connsiteY174" fmla="*/ 1884364 h 3205164"/>
                  <a:gd name="connsiteX175" fmla="*/ 3890168 w 3903662"/>
                  <a:gd name="connsiteY175" fmla="*/ 1908970 h 3205164"/>
                  <a:gd name="connsiteX176" fmla="*/ 3894137 w 3903662"/>
                  <a:gd name="connsiteY176" fmla="*/ 1933576 h 3205164"/>
                  <a:gd name="connsiteX177" fmla="*/ 3897312 w 3903662"/>
                  <a:gd name="connsiteY177" fmla="*/ 1958182 h 3205164"/>
                  <a:gd name="connsiteX178" fmla="*/ 3899693 w 3903662"/>
                  <a:gd name="connsiteY178" fmla="*/ 1982789 h 3205164"/>
                  <a:gd name="connsiteX179" fmla="*/ 3902075 w 3903662"/>
                  <a:gd name="connsiteY179" fmla="*/ 2008983 h 3205164"/>
                  <a:gd name="connsiteX180" fmla="*/ 3902868 w 3903662"/>
                  <a:gd name="connsiteY180" fmla="*/ 2033589 h 3205164"/>
                  <a:gd name="connsiteX181" fmla="*/ 3903662 w 3903662"/>
                  <a:gd name="connsiteY181" fmla="*/ 2058989 h 3205164"/>
                  <a:gd name="connsiteX182" fmla="*/ 3902868 w 3903662"/>
                  <a:gd name="connsiteY182" fmla="*/ 2088357 h 3205164"/>
                  <a:gd name="connsiteX183" fmla="*/ 3902075 w 3903662"/>
                  <a:gd name="connsiteY183" fmla="*/ 2118520 h 3205164"/>
                  <a:gd name="connsiteX184" fmla="*/ 3898900 w 3903662"/>
                  <a:gd name="connsiteY184" fmla="*/ 2147889 h 3205164"/>
                  <a:gd name="connsiteX185" fmla="*/ 3895725 w 3903662"/>
                  <a:gd name="connsiteY185" fmla="*/ 2176464 h 3205164"/>
                  <a:gd name="connsiteX186" fmla="*/ 3890168 w 3903662"/>
                  <a:gd name="connsiteY186" fmla="*/ 2205833 h 3205164"/>
                  <a:gd name="connsiteX187" fmla="*/ 3885406 w 3903662"/>
                  <a:gd name="connsiteY187" fmla="*/ 2234407 h 3205164"/>
                  <a:gd name="connsiteX188" fmla="*/ 3878262 w 3903662"/>
                  <a:gd name="connsiteY188" fmla="*/ 2262983 h 3205164"/>
                  <a:gd name="connsiteX189" fmla="*/ 3871118 w 3903662"/>
                  <a:gd name="connsiteY189" fmla="*/ 2290764 h 3205164"/>
                  <a:gd name="connsiteX190" fmla="*/ 3862387 w 3903662"/>
                  <a:gd name="connsiteY190" fmla="*/ 2318545 h 3205164"/>
                  <a:gd name="connsiteX191" fmla="*/ 3852862 w 3903662"/>
                  <a:gd name="connsiteY191" fmla="*/ 2346326 h 3205164"/>
                  <a:gd name="connsiteX192" fmla="*/ 3842543 w 3903662"/>
                  <a:gd name="connsiteY192" fmla="*/ 2372520 h 3205164"/>
                  <a:gd name="connsiteX193" fmla="*/ 3830637 w 3903662"/>
                  <a:gd name="connsiteY193" fmla="*/ 2399507 h 3205164"/>
                  <a:gd name="connsiteX194" fmla="*/ 3819525 w 3903662"/>
                  <a:gd name="connsiteY194" fmla="*/ 2425701 h 3205164"/>
                  <a:gd name="connsiteX195" fmla="*/ 3806031 w 3903662"/>
                  <a:gd name="connsiteY195" fmla="*/ 2451895 h 3205164"/>
                  <a:gd name="connsiteX196" fmla="*/ 3791743 w 3903662"/>
                  <a:gd name="connsiteY196" fmla="*/ 2477295 h 3205164"/>
                  <a:gd name="connsiteX197" fmla="*/ 3777456 w 3903662"/>
                  <a:gd name="connsiteY197" fmla="*/ 2502695 h 3205164"/>
                  <a:gd name="connsiteX198" fmla="*/ 3762375 w 3903662"/>
                  <a:gd name="connsiteY198" fmla="*/ 2527301 h 3205164"/>
                  <a:gd name="connsiteX199" fmla="*/ 3745706 w 3903662"/>
                  <a:gd name="connsiteY199" fmla="*/ 2551908 h 3205164"/>
                  <a:gd name="connsiteX200" fmla="*/ 3728243 w 3903662"/>
                  <a:gd name="connsiteY200" fmla="*/ 2575720 h 3205164"/>
                  <a:gd name="connsiteX201" fmla="*/ 3710781 w 3903662"/>
                  <a:gd name="connsiteY201" fmla="*/ 2599533 h 3205164"/>
                  <a:gd name="connsiteX202" fmla="*/ 3692525 w 3903662"/>
                  <a:gd name="connsiteY202" fmla="*/ 2621758 h 3205164"/>
                  <a:gd name="connsiteX203" fmla="*/ 3672681 w 3903662"/>
                  <a:gd name="connsiteY203" fmla="*/ 2643983 h 3205164"/>
                  <a:gd name="connsiteX204" fmla="*/ 3652837 w 3903662"/>
                  <a:gd name="connsiteY204" fmla="*/ 2667001 h 3205164"/>
                  <a:gd name="connsiteX205" fmla="*/ 3632200 w 3903662"/>
                  <a:gd name="connsiteY205" fmla="*/ 2688433 h 3205164"/>
                  <a:gd name="connsiteX206" fmla="*/ 3610768 w 3903662"/>
                  <a:gd name="connsiteY206" fmla="*/ 2709864 h 3205164"/>
                  <a:gd name="connsiteX207" fmla="*/ 3587750 w 3903662"/>
                  <a:gd name="connsiteY207" fmla="*/ 2730501 h 3205164"/>
                  <a:gd name="connsiteX208" fmla="*/ 3565525 w 3903662"/>
                  <a:gd name="connsiteY208" fmla="*/ 2749551 h 3205164"/>
                  <a:gd name="connsiteX209" fmla="*/ 3541712 w 3903662"/>
                  <a:gd name="connsiteY209" fmla="*/ 2769395 h 3205164"/>
                  <a:gd name="connsiteX210" fmla="*/ 3517106 w 3903662"/>
                  <a:gd name="connsiteY210" fmla="*/ 2789239 h 3205164"/>
                  <a:gd name="connsiteX211" fmla="*/ 3492500 w 3903662"/>
                  <a:gd name="connsiteY211" fmla="*/ 2806701 h 3205164"/>
                  <a:gd name="connsiteX212" fmla="*/ 3467100 w 3903662"/>
                  <a:gd name="connsiteY212" fmla="*/ 2824958 h 3205164"/>
                  <a:gd name="connsiteX213" fmla="*/ 3441700 w 3903662"/>
                  <a:gd name="connsiteY213" fmla="*/ 2842420 h 3205164"/>
                  <a:gd name="connsiteX214" fmla="*/ 3429793 w 3903662"/>
                  <a:gd name="connsiteY214" fmla="*/ 2847976 h 3205164"/>
                  <a:gd name="connsiteX215" fmla="*/ 3544093 w 3903662"/>
                  <a:gd name="connsiteY215" fmla="*/ 3205164 h 3205164"/>
                  <a:gd name="connsiteX216" fmla="*/ 3118643 w 3903662"/>
                  <a:gd name="connsiteY216" fmla="*/ 2987677 h 3205164"/>
                  <a:gd name="connsiteX217" fmla="*/ 3098006 w 3903662"/>
                  <a:gd name="connsiteY217" fmla="*/ 2994027 h 3205164"/>
                  <a:gd name="connsiteX218" fmla="*/ 3053556 w 3903662"/>
                  <a:gd name="connsiteY218" fmla="*/ 3005139 h 3205164"/>
                  <a:gd name="connsiteX219" fmla="*/ 3008312 w 3903662"/>
                  <a:gd name="connsiteY219" fmla="*/ 3015458 h 3205164"/>
                  <a:gd name="connsiteX220" fmla="*/ 2963862 w 3903662"/>
                  <a:gd name="connsiteY220" fmla="*/ 3024983 h 3205164"/>
                  <a:gd name="connsiteX221" fmla="*/ 2916237 w 3903662"/>
                  <a:gd name="connsiteY221" fmla="*/ 3032127 h 3205164"/>
                  <a:gd name="connsiteX222" fmla="*/ 2870199 w 3903662"/>
                  <a:gd name="connsiteY222" fmla="*/ 3036889 h 3205164"/>
                  <a:gd name="connsiteX223" fmla="*/ 2821781 w 3903662"/>
                  <a:gd name="connsiteY223" fmla="*/ 3040858 h 3205164"/>
                  <a:gd name="connsiteX224" fmla="*/ 2774156 w 3903662"/>
                  <a:gd name="connsiteY224" fmla="*/ 3043239 h 3205164"/>
                  <a:gd name="connsiteX225" fmla="*/ 2725737 w 3903662"/>
                  <a:gd name="connsiteY225" fmla="*/ 3044033 h 3205164"/>
                  <a:gd name="connsiteX226" fmla="*/ 2694781 w 3903662"/>
                  <a:gd name="connsiteY226" fmla="*/ 3044033 h 3205164"/>
                  <a:gd name="connsiteX227" fmla="*/ 2665412 w 3903662"/>
                  <a:gd name="connsiteY227" fmla="*/ 3043239 h 3205164"/>
                  <a:gd name="connsiteX228" fmla="*/ 2634456 w 3903662"/>
                  <a:gd name="connsiteY228" fmla="*/ 3040858 h 3205164"/>
                  <a:gd name="connsiteX229" fmla="*/ 2604293 w 3903662"/>
                  <a:gd name="connsiteY229" fmla="*/ 3039270 h 3205164"/>
                  <a:gd name="connsiteX230" fmla="*/ 2574924 w 3903662"/>
                  <a:gd name="connsiteY230" fmla="*/ 3036095 h 3205164"/>
                  <a:gd name="connsiteX231" fmla="*/ 2546349 w 3903662"/>
                  <a:gd name="connsiteY231" fmla="*/ 3032920 h 3205164"/>
                  <a:gd name="connsiteX232" fmla="*/ 2516187 w 3903662"/>
                  <a:gd name="connsiteY232" fmla="*/ 3028951 h 3205164"/>
                  <a:gd name="connsiteX233" fmla="*/ 2487612 w 3903662"/>
                  <a:gd name="connsiteY233" fmla="*/ 3024983 h 3205164"/>
                  <a:gd name="connsiteX234" fmla="*/ 2459037 w 3903662"/>
                  <a:gd name="connsiteY234" fmla="*/ 3019427 h 3205164"/>
                  <a:gd name="connsiteX235" fmla="*/ 2431256 w 3903662"/>
                  <a:gd name="connsiteY235" fmla="*/ 3013077 h 3205164"/>
                  <a:gd name="connsiteX236" fmla="*/ 2374899 w 3903662"/>
                  <a:gd name="connsiteY236" fmla="*/ 3000377 h 3205164"/>
                  <a:gd name="connsiteX237" fmla="*/ 2320924 w 3903662"/>
                  <a:gd name="connsiteY237" fmla="*/ 2984501 h 3205164"/>
                  <a:gd name="connsiteX238" fmla="*/ 2266156 w 3903662"/>
                  <a:gd name="connsiteY238" fmla="*/ 2967039 h 3205164"/>
                  <a:gd name="connsiteX239" fmla="*/ 2215356 w 3903662"/>
                  <a:gd name="connsiteY239" fmla="*/ 2946401 h 3205164"/>
                  <a:gd name="connsiteX240" fmla="*/ 2163762 w 3903662"/>
                  <a:gd name="connsiteY240" fmla="*/ 2924970 h 3205164"/>
                  <a:gd name="connsiteX241" fmla="*/ 2114549 w 3903662"/>
                  <a:gd name="connsiteY241" fmla="*/ 2901951 h 3205164"/>
                  <a:gd name="connsiteX242" fmla="*/ 2066131 w 3903662"/>
                  <a:gd name="connsiteY242" fmla="*/ 2875758 h 3205164"/>
                  <a:gd name="connsiteX243" fmla="*/ 2020093 w 3903662"/>
                  <a:gd name="connsiteY243" fmla="*/ 2847976 h 3205164"/>
                  <a:gd name="connsiteX244" fmla="*/ 1976437 w 3903662"/>
                  <a:gd name="connsiteY244" fmla="*/ 2819401 h 3205164"/>
                  <a:gd name="connsiteX245" fmla="*/ 1932781 w 3903662"/>
                  <a:gd name="connsiteY245" fmla="*/ 2789239 h 3205164"/>
                  <a:gd name="connsiteX246" fmla="*/ 1892299 w 3903662"/>
                  <a:gd name="connsiteY246" fmla="*/ 2755901 h 3205164"/>
                  <a:gd name="connsiteX247" fmla="*/ 1853406 w 3903662"/>
                  <a:gd name="connsiteY247" fmla="*/ 2720976 h 3205164"/>
                  <a:gd name="connsiteX248" fmla="*/ 1834356 w 3903662"/>
                  <a:gd name="connsiteY248" fmla="*/ 2703514 h 3205164"/>
                  <a:gd name="connsiteX249" fmla="*/ 1816099 w 3903662"/>
                  <a:gd name="connsiteY249" fmla="*/ 2685258 h 3205164"/>
                  <a:gd name="connsiteX250" fmla="*/ 1798637 w 3903662"/>
                  <a:gd name="connsiteY250" fmla="*/ 2667001 h 3205164"/>
                  <a:gd name="connsiteX251" fmla="*/ 1781174 w 3903662"/>
                  <a:gd name="connsiteY251" fmla="*/ 2648745 h 3205164"/>
                  <a:gd name="connsiteX252" fmla="*/ 1763712 w 3903662"/>
                  <a:gd name="connsiteY252" fmla="*/ 2628901 h 3205164"/>
                  <a:gd name="connsiteX253" fmla="*/ 1748631 w 3903662"/>
                  <a:gd name="connsiteY253" fmla="*/ 2609058 h 3205164"/>
                  <a:gd name="connsiteX254" fmla="*/ 1731962 w 3903662"/>
                  <a:gd name="connsiteY254" fmla="*/ 2590008 h 3205164"/>
                  <a:gd name="connsiteX255" fmla="*/ 1717674 w 3903662"/>
                  <a:gd name="connsiteY255" fmla="*/ 2569370 h 3205164"/>
                  <a:gd name="connsiteX256" fmla="*/ 1703387 w 3903662"/>
                  <a:gd name="connsiteY256" fmla="*/ 2548733 h 3205164"/>
                  <a:gd name="connsiteX257" fmla="*/ 1689099 w 3903662"/>
                  <a:gd name="connsiteY257" fmla="*/ 2528095 h 3205164"/>
                  <a:gd name="connsiteX258" fmla="*/ 1675606 w 3903662"/>
                  <a:gd name="connsiteY258" fmla="*/ 2508251 h 3205164"/>
                  <a:gd name="connsiteX259" fmla="*/ 1663699 w 3903662"/>
                  <a:gd name="connsiteY259" fmla="*/ 2486026 h 3205164"/>
                  <a:gd name="connsiteX260" fmla="*/ 1650999 w 3903662"/>
                  <a:gd name="connsiteY260" fmla="*/ 2464595 h 3205164"/>
                  <a:gd name="connsiteX261" fmla="*/ 1639887 w 3903662"/>
                  <a:gd name="connsiteY261" fmla="*/ 2442370 h 3205164"/>
                  <a:gd name="connsiteX262" fmla="*/ 1628774 w 3903662"/>
                  <a:gd name="connsiteY262" fmla="*/ 2420145 h 3205164"/>
                  <a:gd name="connsiteX263" fmla="*/ 1618456 w 3903662"/>
                  <a:gd name="connsiteY263" fmla="*/ 2397126 h 3205164"/>
                  <a:gd name="connsiteX264" fmla="*/ 1608931 w 3903662"/>
                  <a:gd name="connsiteY264" fmla="*/ 2374901 h 3205164"/>
                  <a:gd name="connsiteX265" fmla="*/ 1600199 w 3903662"/>
                  <a:gd name="connsiteY265" fmla="*/ 2351883 h 3205164"/>
                  <a:gd name="connsiteX266" fmla="*/ 1591468 w 3903662"/>
                  <a:gd name="connsiteY266" fmla="*/ 2328864 h 3205164"/>
                  <a:gd name="connsiteX267" fmla="*/ 1584324 w 3903662"/>
                  <a:gd name="connsiteY267" fmla="*/ 2305051 h 3205164"/>
                  <a:gd name="connsiteX268" fmla="*/ 1577181 w 3903662"/>
                  <a:gd name="connsiteY268" fmla="*/ 2281239 h 3205164"/>
                  <a:gd name="connsiteX269" fmla="*/ 1570831 w 3903662"/>
                  <a:gd name="connsiteY269" fmla="*/ 2257426 h 3205164"/>
                  <a:gd name="connsiteX270" fmla="*/ 1565274 w 3903662"/>
                  <a:gd name="connsiteY270" fmla="*/ 2232820 h 3205164"/>
                  <a:gd name="connsiteX271" fmla="*/ 1560512 w 3903662"/>
                  <a:gd name="connsiteY271" fmla="*/ 2208214 h 3205164"/>
                  <a:gd name="connsiteX272" fmla="*/ 1556543 w 3903662"/>
                  <a:gd name="connsiteY272" fmla="*/ 2183607 h 3205164"/>
                  <a:gd name="connsiteX273" fmla="*/ 1552574 w 3903662"/>
                  <a:gd name="connsiteY273" fmla="*/ 2159001 h 3205164"/>
                  <a:gd name="connsiteX274" fmla="*/ 1550987 w 3903662"/>
                  <a:gd name="connsiteY274" fmla="*/ 2134395 h 3205164"/>
                  <a:gd name="connsiteX275" fmla="*/ 1548606 w 3903662"/>
                  <a:gd name="connsiteY275" fmla="*/ 2108995 h 3205164"/>
                  <a:gd name="connsiteX276" fmla="*/ 1547812 w 3903662"/>
                  <a:gd name="connsiteY276" fmla="*/ 2084389 h 3205164"/>
                  <a:gd name="connsiteX277" fmla="*/ 1546224 w 3903662"/>
                  <a:gd name="connsiteY277" fmla="*/ 2058989 h 3205164"/>
                  <a:gd name="connsiteX278" fmla="*/ 1547812 w 3903662"/>
                  <a:gd name="connsiteY278" fmla="*/ 2033589 h 3205164"/>
                  <a:gd name="connsiteX279" fmla="*/ 1548606 w 3903662"/>
                  <a:gd name="connsiteY279" fmla="*/ 2008983 h 3205164"/>
                  <a:gd name="connsiteX280" fmla="*/ 1550987 w 3903662"/>
                  <a:gd name="connsiteY280" fmla="*/ 1982789 h 3205164"/>
                  <a:gd name="connsiteX281" fmla="*/ 1552574 w 3903662"/>
                  <a:gd name="connsiteY281" fmla="*/ 1958182 h 3205164"/>
                  <a:gd name="connsiteX282" fmla="*/ 1556543 w 3903662"/>
                  <a:gd name="connsiteY282" fmla="*/ 1933576 h 3205164"/>
                  <a:gd name="connsiteX283" fmla="*/ 1560512 w 3903662"/>
                  <a:gd name="connsiteY283" fmla="*/ 1908970 h 3205164"/>
                  <a:gd name="connsiteX284" fmla="*/ 1565274 w 3903662"/>
                  <a:gd name="connsiteY284" fmla="*/ 1884364 h 3205164"/>
                  <a:gd name="connsiteX285" fmla="*/ 1570831 w 3903662"/>
                  <a:gd name="connsiteY285" fmla="*/ 1859757 h 3205164"/>
                  <a:gd name="connsiteX286" fmla="*/ 1577181 w 3903662"/>
                  <a:gd name="connsiteY286" fmla="*/ 1836739 h 3205164"/>
                  <a:gd name="connsiteX287" fmla="*/ 1584324 w 3903662"/>
                  <a:gd name="connsiteY287" fmla="*/ 1812926 h 3205164"/>
                  <a:gd name="connsiteX288" fmla="*/ 1591468 w 3903662"/>
                  <a:gd name="connsiteY288" fmla="*/ 1789114 h 3205164"/>
                  <a:gd name="connsiteX289" fmla="*/ 1600199 w 3903662"/>
                  <a:gd name="connsiteY289" fmla="*/ 1765301 h 3205164"/>
                  <a:gd name="connsiteX290" fmla="*/ 1608931 w 3903662"/>
                  <a:gd name="connsiteY290" fmla="*/ 1743076 h 3205164"/>
                  <a:gd name="connsiteX291" fmla="*/ 1618456 w 3903662"/>
                  <a:gd name="connsiteY291" fmla="*/ 1720851 h 3205164"/>
                  <a:gd name="connsiteX292" fmla="*/ 1628774 w 3903662"/>
                  <a:gd name="connsiteY292" fmla="*/ 1697832 h 3205164"/>
                  <a:gd name="connsiteX293" fmla="*/ 1639887 w 3903662"/>
                  <a:gd name="connsiteY293" fmla="*/ 1675608 h 3205164"/>
                  <a:gd name="connsiteX294" fmla="*/ 1650999 w 3903662"/>
                  <a:gd name="connsiteY294" fmla="*/ 1652589 h 3205164"/>
                  <a:gd name="connsiteX295" fmla="*/ 1663699 w 3903662"/>
                  <a:gd name="connsiteY295" fmla="*/ 1631158 h 3205164"/>
                  <a:gd name="connsiteX296" fmla="*/ 1675606 w 3903662"/>
                  <a:gd name="connsiteY296" fmla="*/ 1609726 h 3205164"/>
                  <a:gd name="connsiteX297" fmla="*/ 1689099 w 3903662"/>
                  <a:gd name="connsiteY297" fmla="*/ 1589089 h 3205164"/>
                  <a:gd name="connsiteX298" fmla="*/ 1703387 w 3903662"/>
                  <a:gd name="connsiteY298" fmla="*/ 1568451 h 3205164"/>
                  <a:gd name="connsiteX299" fmla="*/ 1717674 w 3903662"/>
                  <a:gd name="connsiteY299" fmla="*/ 1548608 h 3205164"/>
                  <a:gd name="connsiteX300" fmla="*/ 1731962 w 3903662"/>
                  <a:gd name="connsiteY300" fmla="*/ 1527970 h 3205164"/>
                  <a:gd name="connsiteX301" fmla="*/ 1748631 w 3903662"/>
                  <a:gd name="connsiteY301" fmla="*/ 1508126 h 3205164"/>
                  <a:gd name="connsiteX302" fmla="*/ 1763712 w 3903662"/>
                  <a:gd name="connsiteY302" fmla="*/ 1489076 h 3205164"/>
                  <a:gd name="connsiteX303" fmla="*/ 1781174 w 3903662"/>
                  <a:gd name="connsiteY303" fmla="*/ 1469233 h 3205164"/>
                  <a:gd name="connsiteX304" fmla="*/ 1798637 w 3903662"/>
                  <a:gd name="connsiteY304" fmla="*/ 1450976 h 3205164"/>
                  <a:gd name="connsiteX305" fmla="*/ 1816099 w 3903662"/>
                  <a:gd name="connsiteY305" fmla="*/ 1432720 h 3205164"/>
                  <a:gd name="connsiteX306" fmla="*/ 1834356 w 3903662"/>
                  <a:gd name="connsiteY306" fmla="*/ 1413670 h 3205164"/>
                  <a:gd name="connsiteX307" fmla="*/ 1853406 w 3903662"/>
                  <a:gd name="connsiteY307" fmla="*/ 1396208 h 3205164"/>
                  <a:gd name="connsiteX308" fmla="*/ 1892299 w 3903662"/>
                  <a:gd name="connsiteY308" fmla="*/ 1361283 h 3205164"/>
                  <a:gd name="connsiteX309" fmla="*/ 1932781 w 3903662"/>
                  <a:gd name="connsiteY309" fmla="*/ 1329533 h 3205164"/>
                  <a:gd name="connsiteX310" fmla="*/ 1976437 w 3903662"/>
                  <a:gd name="connsiteY310" fmla="*/ 1297783 h 3205164"/>
                  <a:gd name="connsiteX311" fmla="*/ 2020093 w 3903662"/>
                  <a:gd name="connsiteY311" fmla="*/ 1269208 h 3205164"/>
                  <a:gd name="connsiteX312" fmla="*/ 2066131 w 3903662"/>
                  <a:gd name="connsiteY312" fmla="*/ 1241426 h 3205164"/>
                  <a:gd name="connsiteX313" fmla="*/ 2114549 w 3903662"/>
                  <a:gd name="connsiteY313" fmla="*/ 1216026 h 3205164"/>
                  <a:gd name="connsiteX314" fmla="*/ 2163762 w 3903662"/>
                  <a:gd name="connsiteY314" fmla="*/ 1192214 h 3205164"/>
                  <a:gd name="connsiteX315" fmla="*/ 2215356 w 3903662"/>
                  <a:gd name="connsiteY315" fmla="*/ 1170783 h 3205164"/>
                  <a:gd name="connsiteX316" fmla="*/ 2266156 w 3903662"/>
                  <a:gd name="connsiteY316" fmla="*/ 1150145 h 3205164"/>
                  <a:gd name="connsiteX317" fmla="*/ 2320924 w 3903662"/>
                  <a:gd name="connsiteY317" fmla="*/ 1132683 h 3205164"/>
                  <a:gd name="connsiteX318" fmla="*/ 2374899 w 3903662"/>
                  <a:gd name="connsiteY318" fmla="*/ 1117601 h 3205164"/>
                  <a:gd name="connsiteX319" fmla="*/ 2431256 w 3903662"/>
                  <a:gd name="connsiteY319" fmla="*/ 1104108 h 3205164"/>
                  <a:gd name="connsiteX320" fmla="*/ 2459037 w 3903662"/>
                  <a:gd name="connsiteY320" fmla="*/ 1099345 h 3205164"/>
                  <a:gd name="connsiteX321" fmla="*/ 2487612 w 3903662"/>
                  <a:gd name="connsiteY321" fmla="*/ 1092995 h 3205164"/>
                  <a:gd name="connsiteX322" fmla="*/ 2516187 w 3903662"/>
                  <a:gd name="connsiteY322" fmla="*/ 1089026 h 3205164"/>
                  <a:gd name="connsiteX323" fmla="*/ 2546349 w 3903662"/>
                  <a:gd name="connsiteY323" fmla="*/ 1085058 h 3205164"/>
                  <a:gd name="connsiteX324" fmla="*/ 2574924 w 3903662"/>
                  <a:gd name="connsiteY324" fmla="*/ 1081883 h 3205164"/>
                  <a:gd name="connsiteX325" fmla="*/ 2604293 w 3903662"/>
                  <a:gd name="connsiteY325" fmla="*/ 1078708 h 3205164"/>
                  <a:gd name="connsiteX326" fmla="*/ 2634456 w 3903662"/>
                  <a:gd name="connsiteY326" fmla="*/ 1076326 h 3205164"/>
                  <a:gd name="connsiteX327" fmla="*/ 2665412 w 3903662"/>
                  <a:gd name="connsiteY327" fmla="*/ 1074739 h 3205164"/>
                  <a:gd name="connsiteX328" fmla="*/ 1880393 w 3903662"/>
                  <a:gd name="connsiteY328" fmla="*/ 574675 h 3205164"/>
                  <a:gd name="connsiteX329" fmla="*/ 1859756 w 3903662"/>
                  <a:gd name="connsiteY329" fmla="*/ 575469 h 3205164"/>
                  <a:gd name="connsiteX330" fmla="*/ 1839912 w 3903662"/>
                  <a:gd name="connsiteY330" fmla="*/ 578644 h 3205164"/>
                  <a:gd name="connsiteX331" fmla="*/ 1821656 w 3903662"/>
                  <a:gd name="connsiteY331" fmla="*/ 582613 h 3205164"/>
                  <a:gd name="connsiteX332" fmla="*/ 1803400 w 3903662"/>
                  <a:gd name="connsiteY332" fmla="*/ 589757 h 3205164"/>
                  <a:gd name="connsiteX333" fmla="*/ 1785937 w 3903662"/>
                  <a:gd name="connsiteY333" fmla="*/ 596900 h 3205164"/>
                  <a:gd name="connsiteX334" fmla="*/ 1770062 w 3903662"/>
                  <a:gd name="connsiteY334" fmla="*/ 607219 h 3205164"/>
                  <a:gd name="connsiteX335" fmla="*/ 1754981 w 3903662"/>
                  <a:gd name="connsiteY335" fmla="*/ 617538 h 3205164"/>
                  <a:gd name="connsiteX336" fmla="*/ 1740693 w 3903662"/>
                  <a:gd name="connsiteY336" fmla="*/ 629444 h 3205164"/>
                  <a:gd name="connsiteX337" fmla="*/ 1727993 w 3903662"/>
                  <a:gd name="connsiteY337" fmla="*/ 642938 h 3205164"/>
                  <a:gd name="connsiteX338" fmla="*/ 1716881 w 3903662"/>
                  <a:gd name="connsiteY338" fmla="*/ 658813 h 3205164"/>
                  <a:gd name="connsiteX339" fmla="*/ 1708150 w 3903662"/>
                  <a:gd name="connsiteY339" fmla="*/ 673894 h 3205164"/>
                  <a:gd name="connsiteX340" fmla="*/ 1699418 w 3903662"/>
                  <a:gd name="connsiteY340" fmla="*/ 690563 h 3205164"/>
                  <a:gd name="connsiteX341" fmla="*/ 1692275 w 3903662"/>
                  <a:gd name="connsiteY341" fmla="*/ 708025 h 3205164"/>
                  <a:gd name="connsiteX342" fmla="*/ 1687512 w 3903662"/>
                  <a:gd name="connsiteY342" fmla="*/ 726282 h 3205164"/>
                  <a:gd name="connsiteX343" fmla="*/ 1685131 w 3903662"/>
                  <a:gd name="connsiteY343" fmla="*/ 744538 h 3205164"/>
                  <a:gd name="connsiteX344" fmla="*/ 1684337 w 3903662"/>
                  <a:gd name="connsiteY344" fmla="*/ 764382 h 3205164"/>
                  <a:gd name="connsiteX345" fmla="*/ 1685131 w 3903662"/>
                  <a:gd name="connsiteY345" fmla="*/ 783432 h 3205164"/>
                  <a:gd name="connsiteX346" fmla="*/ 1687512 w 3903662"/>
                  <a:gd name="connsiteY346" fmla="*/ 801688 h 3205164"/>
                  <a:gd name="connsiteX347" fmla="*/ 1692275 w 3903662"/>
                  <a:gd name="connsiteY347" fmla="*/ 820738 h 3205164"/>
                  <a:gd name="connsiteX348" fmla="*/ 1699418 w 3903662"/>
                  <a:gd name="connsiteY348" fmla="*/ 838201 h 3205164"/>
                  <a:gd name="connsiteX349" fmla="*/ 1708150 w 3903662"/>
                  <a:gd name="connsiteY349" fmla="*/ 854076 h 3205164"/>
                  <a:gd name="connsiteX350" fmla="*/ 1716881 w 3903662"/>
                  <a:gd name="connsiteY350" fmla="*/ 869951 h 3205164"/>
                  <a:gd name="connsiteX351" fmla="*/ 1727993 w 3903662"/>
                  <a:gd name="connsiteY351" fmla="*/ 885032 h 3205164"/>
                  <a:gd name="connsiteX352" fmla="*/ 1740693 w 3903662"/>
                  <a:gd name="connsiteY352" fmla="*/ 898526 h 3205164"/>
                  <a:gd name="connsiteX353" fmla="*/ 1754981 w 3903662"/>
                  <a:gd name="connsiteY353" fmla="*/ 910432 h 3205164"/>
                  <a:gd name="connsiteX354" fmla="*/ 1770062 w 3903662"/>
                  <a:gd name="connsiteY354" fmla="*/ 920751 h 3205164"/>
                  <a:gd name="connsiteX355" fmla="*/ 1785937 w 3903662"/>
                  <a:gd name="connsiteY355" fmla="*/ 931069 h 3205164"/>
                  <a:gd name="connsiteX356" fmla="*/ 1803400 w 3903662"/>
                  <a:gd name="connsiteY356" fmla="*/ 939801 h 3205164"/>
                  <a:gd name="connsiteX357" fmla="*/ 1821656 w 3903662"/>
                  <a:gd name="connsiteY357" fmla="*/ 945357 h 3205164"/>
                  <a:gd name="connsiteX358" fmla="*/ 1839912 w 3903662"/>
                  <a:gd name="connsiteY358" fmla="*/ 949326 h 3205164"/>
                  <a:gd name="connsiteX359" fmla="*/ 1859756 w 3903662"/>
                  <a:gd name="connsiteY359" fmla="*/ 952501 h 3205164"/>
                  <a:gd name="connsiteX360" fmla="*/ 1880393 w 3903662"/>
                  <a:gd name="connsiteY360" fmla="*/ 954088 h 3205164"/>
                  <a:gd name="connsiteX361" fmla="*/ 1899443 w 3903662"/>
                  <a:gd name="connsiteY361" fmla="*/ 952501 h 3205164"/>
                  <a:gd name="connsiteX362" fmla="*/ 1919287 w 3903662"/>
                  <a:gd name="connsiteY362" fmla="*/ 949326 h 3205164"/>
                  <a:gd name="connsiteX363" fmla="*/ 1937543 w 3903662"/>
                  <a:gd name="connsiteY363" fmla="*/ 945357 h 3205164"/>
                  <a:gd name="connsiteX364" fmla="*/ 1955800 w 3903662"/>
                  <a:gd name="connsiteY364" fmla="*/ 939801 h 3205164"/>
                  <a:gd name="connsiteX365" fmla="*/ 1973262 w 3903662"/>
                  <a:gd name="connsiteY365" fmla="*/ 931069 h 3205164"/>
                  <a:gd name="connsiteX366" fmla="*/ 1988343 w 3903662"/>
                  <a:gd name="connsiteY366" fmla="*/ 920751 h 3205164"/>
                  <a:gd name="connsiteX367" fmla="*/ 2004218 w 3903662"/>
                  <a:gd name="connsiteY367" fmla="*/ 910432 h 3205164"/>
                  <a:gd name="connsiteX368" fmla="*/ 2018506 w 3903662"/>
                  <a:gd name="connsiteY368" fmla="*/ 898526 h 3205164"/>
                  <a:gd name="connsiteX369" fmla="*/ 2030412 w 3903662"/>
                  <a:gd name="connsiteY369" fmla="*/ 885032 h 3205164"/>
                  <a:gd name="connsiteX370" fmla="*/ 2042318 w 3903662"/>
                  <a:gd name="connsiteY370" fmla="*/ 869951 h 3205164"/>
                  <a:gd name="connsiteX371" fmla="*/ 2051050 w 3903662"/>
                  <a:gd name="connsiteY371" fmla="*/ 854076 h 3205164"/>
                  <a:gd name="connsiteX372" fmla="*/ 2059781 w 3903662"/>
                  <a:gd name="connsiteY372" fmla="*/ 838201 h 3205164"/>
                  <a:gd name="connsiteX373" fmla="*/ 2066925 w 3903662"/>
                  <a:gd name="connsiteY373" fmla="*/ 820738 h 3205164"/>
                  <a:gd name="connsiteX374" fmla="*/ 2071687 w 3903662"/>
                  <a:gd name="connsiteY374" fmla="*/ 801688 h 3205164"/>
                  <a:gd name="connsiteX375" fmla="*/ 2074068 w 3903662"/>
                  <a:gd name="connsiteY375" fmla="*/ 783432 h 3205164"/>
                  <a:gd name="connsiteX376" fmla="*/ 2074862 w 3903662"/>
                  <a:gd name="connsiteY376" fmla="*/ 764382 h 3205164"/>
                  <a:gd name="connsiteX377" fmla="*/ 2074068 w 3903662"/>
                  <a:gd name="connsiteY377" fmla="*/ 744538 h 3205164"/>
                  <a:gd name="connsiteX378" fmla="*/ 2071687 w 3903662"/>
                  <a:gd name="connsiteY378" fmla="*/ 726282 h 3205164"/>
                  <a:gd name="connsiteX379" fmla="*/ 2066925 w 3903662"/>
                  <a:gd name="connsiteY379" fmla="*/ 708025 h 3205164"/>
                  <a:gd name="connsiteX380" fmla="*/ 2059781 w 3903662"/>
                  <a:gd name="connsiteY380" fmla="*/ 690563 h 3205164"/>
                  <a:gd name="connsiteX381" fmla="*/ 2051050 w 3903662"/>
                  <a:gd name="connsiteY381" fmla="*/ 673894 h 3205164"/>
                  <a:gd name="connsiteX382" fmla="*/ 2042318 w 3903662"/>
                  <a:gd name="connsiteY382" fmla="*/ 658813 h 3205164"/>
                  <a:gd name="connsiteX383" fmla="*/ 2030412 w 3903662"/>
                  <a:gd name="connsiteY383" fmla="*/ 642938 h 3205164"/>
                  <a:gd name="connsiteX384" fmla="*/ 2018506 w 3903662"/>
                  <a:gd name="connsiteY384" fmla="*/ 629444 h 3205164"/>
                  <a:gd name="connsiteX385" fmla="*/ 2004218 w 3903662"/>
                  <a:gd name="connsiteY385" fmla="*/ 617538 h 3205164"/>
                  <a:gd name="connsiteX386" fmla="*/ 1988343 w 3903662"/>
                  <a:gd name="connsiteY386" fmla="*/ 607219 h 3205164"/>
                  <a:gd name="connsiteX387" fmla="*/ 1973262 w 3903662"/>
                  <a:gd name="connsiteY387" fmla="*/ 596900 h 3205164"/>
                  <a:gd name="connsiteX388" fmla="*/ 1955800 w 3903662"/>
                  <a:gd name="connsiteY388" fmla="*/ 589757 h 3205164"/>
                  <a:gd name="connsiteX389" fmla="*/ 1937543 w 3903662"/>
                  <a:gd name="connsiteY389" fmla="*/ 582613 h 3205164"/>
                  <a:gd name="connsiteX390" fmla="*/ 1919287 w 3903662"/>
                  <a:gd name="connsiteY390" fmla="*/ 578644 h 3205164"/>
                  <a:gd name="connsiteX391" fmla="*/ 1899443 w 3903662"/>
                  <a:gd name="connsiteY391" fmla="*/ 575469 h 3205164"/>
                  <a:gd name="connsiteX392" fmla="*/ 908446 w 3903662"/>
                  <a:gd name="connsiteY392" fmla="*/ 574675 h 3205164"/>
                  <a:gd name="connsiteX393" fmla="*/ 887767 w 3903662"/>
                  <a:gd name="connsiteY393" fmla="*/ 575469 h 3205164"/>
                  <a:gd name="connsiteX394" fmla="*/ 868678 w 3903662"/>
                  <a:gd name="connsiteY394" fmla="*/ 578644 h 3205164"/>
                  <a:gd name="connsiteX395" fmla="*/ 850385 w 3903662"/>
                  <a:gd name="connsiteY395" fmla="*/ 582613 h 3205164"/>
                  <a:gd name="connsiteX396" fmla="*/ 831296 w 3903662"/>
                  <a:gd name="connsiteY396" fmla="*/ 589757 h 3205164"/>
                  <a:gd name="connsiteX397" fmla="*/ 815389 w 3903662"/>
                  <a:gd name="connsiteY397" fmla="*/ 596900 h 3205164"/>
                  <a:gd name="connsiteX398" fmla="*/ 798686 w 3903662"/>
                  <a:gd name="connsiteY398" fmla="*/ 607219 h 3205164"/>
                  <a:gd name="connsiteX399" fmla="*/ 783574 w 3903662"/>
                  <a:gd name="connsiteY399" fmla="*/ 617538 h 3205164"/>
                  <a:gd name="connsiteX400" fmla="*/ 770053 w 3903662"/>
                  <a:gd name="connsiteY400" fmla="*/ 629444 h 3205164"/>
                  <a:gd name="connsiteX401" fmla="*/ 756532 w 3903662"/>
                  <a:gd name="connsiteY401" fmla="*/ 642938 h 3205164"/>
                  <a:gd name="connsiteX402" fmla="*/ 745397 w 3903662"/>
                  <a:gd name="connsiteY402" fmla="*/ 658813 h 3205164"/>
                  <a:gd name="connsiteX403" fmla="*/ 735853 w 3903662"/>
                  <a:gd name="connsiteY403" fmla="*/ 673894 h 3205164"/>
                  <a:gd name="connsiteX404" fmla="*/ 727899 w 3903662"/>
                  <a:gd name="connsiteY404" fmla="*/ 690563 h 3205164"/>
                  <a:gd name="connsiteX405" fmla="*/ 720741 w 3903662"/>
                  <a:gd name="connsiteY405" fmla="*/ 708025 h 3205164"/>
                  <a:gd name="connsiteX406" fmla="*/ 716764 w 3903662"/>
                  <a:gd name="connsiteY406" fmla="*/ 726282 h 3205164"/>
                  <a:gd name="connsiteX407" fmla="*/ 713583 w 3903662"/>
                  <a:gd name="connsiteY407" fmla="*/ 744538 h 3205164"/>
                  <a:gd name="connsiteX408" fmla="*/ 712787 w 3903662"/>
                  <a:gd name="connsiteY408" fmla="*/ 764382 h 3205164"/>
                  <a:gd name="connsiteX409" fmla="*/ 713583 w 3903662"/>
                  <a:gd name="connsiteY409" fmla="*/ 783432 h 3205164"/>
                  <a:gd name="connsiteX410" fmla="*/ 716764 w 3903662"/>
                  <a:gd name="connsiteY410" fmla="*/ 801688 h 3205164"/>
                  <a:gd name="connsiteX411" fmla="*/ 720741 w 3903662"/>
                  <a:gd name="connsiteY411" fmla="*/ 820738 h 3205164"/>
                  <a:gd name="connsiteX412" fmla="*/ 727899 w 3903662"/>
                  <a:gd name="connsiteY412" fmla="*/ 838201 h 3205164"/>
                  <a:gd name="connsiteX413" fmla="*/ 735853 w 3903662"/>
                  <a:gd name="connsiteY413" fmla="*/ 854076 h 3205164"/>
                  <a:gd name="connsiteX414" fmla="*/ 745397 w 3903662"/>
                  <a:gd name="connsiteY414" fmla="*/ 869951 h 3205164"/>
                  <a:gd name="connsiteX415" fmla="*/ 756532 w 3903662"/>
                  <a:gd name="connsiteY415" fmla="*/ 885032 h 3205164"/>
                  <a:gd name="connsiteX416" fmla="*/ 770053 w 3903662"/>
                  <a:gd name="connsiteY416" fmla="*/ 898526 h 3205164"/>
                  <a:gd name="connsiteX417" fmla="*/ 783574 w 3903662"/>
                  <a:gd name="connsiteY417" fmla="*/ 910432 h 3205164"/>
                  <a:gd name="connsiteX418" fmla="*/ 798686 w 3903662"/>
                  <a:gd name="connsiteY418" fmla="*/ 920751 h 3205164"/>
                  <a:gd name="connsiteX419" fmla="*/ 815389 w 3903662"/>
                  <a:gd name="connsiteY419" fmla="*/ 931069 h 3205164"/>
                  <a:gd name="connsiteX420" fmla="*/ 831296 w 3903662"/>
                  <a:gd name="connsiteY420" fmla="*/ 939801 h 3205164"/>
                  <a:gd name="connsiteX421" fmla="*/ 850385 w 3903662"/>
                  <a:gd name="connsiteY421" fmla="*/ 945357 h 3205164"/>
                  <a:gd name="connsiteX422" fmla="*/ 868678 w 3903662"/>
                  <a:gd name="connsiteY422" fmla="*/ 949326 h 3205164"/>
                  <a:gd name="connsiteX423" fmla="*/ 887767 w 3903662"/>
                  <a:gd name="connsiteY423" fmla="*/ 952501 h 3205164"/>
                  <a:gd name="connsiteX424" fmla="*/ 908446 w 3903662"/>
                  <a:gd name="connsiteY424" fmla="*/ 954088 h 3205164"/>
                  <a:gd name="connsiteX425" fmla="*/ 928330 w 3903662"/>
                  <a:gd name="connsiteY425" fmla="*/ 952501 h 3205164"/>
                  <a:gd name="connsiteX426" fmla="*/ 947419 w 3903662"/>
                  <a:gd name="connsiteY426" fmla="*/ 949326 h 3205164"/>
                  <a:gd name="connsiteX427" fmla="*/ 967303 w 3903662"/>
                  <a:gd name="connsiteY427" fmla="*/ 945357 h 3205164"/>
                  <a:gd name="connsiteX428" fmla="*/ 984801 w 3903662"/>
                  <a:gd name="connsiteY428" fmla="*/ 939801 h 3205164"/>
                  <a:gd name="connsiteX429" fmla="*/ 1002299 w 3903662"/>
                  <a:gd name="connsiteY429" fmla="*/ 931069 h 3205164"/>
                  <a:gd name="connsiteX430" fmla="*/ 1018206 w 3903662"/>
                  <a:gd name="connsiteY430" fmla="*/ 920751 h 3205164"/>
                  <a:gd name="connsiteX431" fmla="*/ 1033318 w 3903662"/>
                  <a:gd name="connsiteY431" fmla="*/ 910432 h 3205164"/>
                  <a:gd name="connsiteX432" fmla="*/ 1047634 w 3903662"/>
                  <a:gd name="connsiteY432" fmla="*/ 898526 h 3205164"/>
                  <a:gd name="connsiteX433" fmla="*/ 1059565 w 3903662"/>
                  <a:gd name="connsiteY433" fmla="*/ 885032 h 3205164"/>
                  <a:gd name="connsiteX434" fmla="*/ 1070700 w 3903662"/>
                  <a:gd name="connsiteY434" fmla="*/ 869951 h 3205164"/>
                  <a:gd name="connsiteX435" fmla="*/ 1081039 w 3903662"/>
                  <a:gd name="connsiteY435" fmla="*/ 854076 h 3205164"/>
                  <a:gd name="connsiteX436" fmla="*/ 1089788 w 3903662"/>
                  <a:gd name="connsiteY436" fmla="*/ 838201 h 3205164"/>
                  <a:gd name="connsiteX437" fmla="*/ 1095356 w 3903662"/>
                  <a:gd name="connsiteY437" fmla="*/ 820738 h 3205164"/>
                  <a:gd name="connsiteX438" fmla="*/ 1100923 w 3903662"/>
                  <a:gd name="connsiteY438" fmla="*/ 801688 h 3205164"/>
                  <a:gd name="connsiteX439" fmla="*/ 1104105 w 3903662"/>
                  <a:gd name="connsiteY439" fmla="*/ 783432 h 3205164"/>
                  <a:gd name="connsiteX440" fmla="*/ 1104900 w 3903662"/>
                  <a:gd name="connsiteY440" fmla="*/ 764382 h 3205164"/>
                  <a:gd name="connsiteX441" fmla="*/ 1104105 w 3903662"/>
                  <a:gd name="connsiteY441" fmla="*/ 744538 h 3205164"/>
                  <a:gd name="connsiteX442" fmla="*/ 1100923 w 3903662"/>
                  <a:gd name="connsiteY442" fmla="*/ 726282 h 3205164"/>
                  <a:gd name="connsiteX443" fmla="*/ 1095356 w 3903662"/>
                  <a:gd name="connsiteY443" fmla="*/ 708025 h 3205164"/>
                  <a:gd name="connsiteX444" fmla="*/ 1089788 w 3903662"/>
                  <a:gd name="connsiteY444" fmla="*/ 690563 h 3205164"/>
                  <a:gd name="connsiteX445" fmla="*/ 1081039 w 3903662"/>
                  <a:gd name="connsiteY445" fmla="*/ 673894 h 3205164"/>
                  <a:gd name="connsiteX446" fmla="*/ 1070700 w 3903662"/>
                  <a:gd name="connsiteY446" fmla="*/ 658813 h 3205164"/>
                  <a:gd name="connsiteX447" fmla="*/ 1059565 w 3903662"/>
                  <a:gd name="connsiteY447" fmla="*/ 642938 h 3205164"/>
                  <a:gd name="connsiteX448" fmla="*/ 1047634 w 3903662"/>
                  <a:gd name="connsiteY448" fmla="*/ 629444 h 3205164"/>
                  <a:gd name="connsiteX449" fmla="*/ 1033318 w 3903662"/>
                  <a:gd name="connsiteY449" fmla="*/ 617538 h 3205164"/>
                  <a:gd name="connsiteX450" fmla="*/ 1018206 w 3903662"/>
                  <a:gd name="connsiteY450" fmla="*/ 607219 h 3205164"/>
                  <a:gd name="connsiteX451" fmla="*/ 1002299 w 3903662"/>
                  <a:gd name="connsiteY451" fmla="*/ 596900 h 3205164"/>
                  <a:gd name="connsiteX452" fmla="*/ 984801 w 3903662"/>
                  <a:gd name="connsiteY452" fmla="*/ 589757 h 3205164"/>
                  <a:gd name="connsiteX453" fmla="*/ 967303 w 3903662"/>
                  <a:gd name="connsiteY453" fmla="*/ 582613 h 3205164"/>
                  <a:gd name="connsiteX454" fmla="*/ 947419 w 3903662"/>
                  <a:gd name="connsiteY454" fmla="*/ 578644 h 3205164"/>
                  <a:gd name="connsiteX455" fmla="*/ 928330 w 3903662"/>
                  <a:gd name="connsiteY455" fmla="*/ 575469 h 3205164"/>
                  <a:gd name="connsiteX456" fmla="*/ 1394220 w 3903662"/>
                  <a:gd name="connsiteY456" fmla="*/ 0 h 3205164"/>
                  <a:gd name="connsiteX457" fmla="*/ 1427548 w 3903662"/>
                  <a:gd name="connsiteY457" fmla="*/ 0 h 3205164"/>
                  <a:gd name="connsiteX458" fmla="*/ 1460083 w 3903662"/>
                  <a:gd name="connsiteY458" fmla="*/ 794 h 3205164"/>
                  <a:gd name="connsiteX459" fmla="*/ 1491823 w 3903662"/>
                  <a:gd name="connsiteY459" fmla="*/ 3174 h 3205164"/>
                  <a:gd name="connsiteX460" fmla="*/ 1523564 w 3903662"/>
                  <a:gd name="connsiteY460" fmla="*/ 4761 h 3205164"/>
                  <a:gd name="connsiteX461" fmla="*/ 1587046 w 3903662"/>
                  <a:gd name="connsiteY461" fmla="*/ 11109 h 3205164"/>
                  <a:gd name="connsiteX462" fmla="*/ 1649735 w 3903662"/>
                  <a:gd name="connsiteY462" fmla="*/ 19838 h 3205164"/>
                  <a:gd name="connsiteX463" fmla="*/ 1710836 w 3903662"/>
                  <a:gd name="connsiteY463" fmla="*/ 30947 h 3205164"/>
                  <a:gd name="connsiteX464" fmla="*/ 1771937 w 3903662"/>
                  <a:gd name="connsiteY464" fmla="*/ 42849 h 3205164"/>
                  <a:gd name="connsiteX465" fmla="*/ 1831451 w 3903662"/>
                  <a:gd name="connsiteY465" fmla="*/ 58719 h 3205164"/>
                  <a:gd name="connsiteX466" fmla="*/ 1889379 w 3903662"/>
                  <a:gd name="connsiteY466" fmla="*/ 76176 h 3205164"/>
                  <a:gd name="connsiteX467" fmla="*/ 1946512 w 3903662"/>
                  <a:gd name="connsiteY467" fmla="*/ 95220 h 3205164"/>
                  <a:gd name="connsiteX468" fmla="*/ 2002059 w 3903662"/>
                  <a:gd name="connsiteY468" fmla="*/ 116645 h 3205164"/>
                  <a:gd name="connsiteX469" fmla="*/ 2056812 w 3903662"/>
                  <a:gd name="connsiteY469" fmla="*/ 140450 h 3205164"/>
                  <a:gd name="connsiteX470" fmla="*/ 2109978 w 3903662"/>
                  <a:gd name="connsiteY470" fmla="*/ 165048 h 3205164"/>
                  <a:gd name="connsiteX471" fmla="*/ 2160763 w 3903662"/>
                  <a:gd name="connsiteY471" fmla="*/ 192821 h 3205164"/>
                  <a:gd name="connsiteX472" fmla="*/ 2211549 w 3903662"/>
                  <a:gd name="connsiteY472" fmla="*/ 221387 h 3205164"/>
                  <a:gd name="connsiteX473" fmla="*/ 2259160 w 3903662"/>
                  <a:gd name="connsiteY473" fmla="*/ 252333 h 3205164"/>
                  <a:gd name="connsiteX474" fmla="*/ 2306772 w 3903662"/>
                  <a:gd name="connsiteY474" fmla="*/ 284073 h 3205164"/>
                  <a:gd name="connsiteX475" fmla="*/ 2352002 w 3903662"/>
                  <a:gd name="connsiteY475" fmla="*/ 318987 h 3205164"/>
                  <a:gd name="connsiteX476" fmla="*/ 2394853 w 3903662"/>
                  <a:gd name="connsiteY476" fmla="*/ 353901 h 3205164"/>
                  <a:gd name="connsiteX477" fmla="*/ 2436116 w 3903662"/>
                  <a:gd name="connsiteY477" fmla="*/ 390402 h 3205164"/>
                  <a:gd name="connsiteX478" fmla="*/ 2475792 w 3903662"/>
                  <a:gd name="connsiteY478" fmla="*/ 429284 h 3205164"/>
                  <a:gd name="connsiteX479" fmla="*/ 2513088 w 3903662"/>
                  <a:gd name="connsiteY479" fmla="*/ 469753 h 3205164"/>
                  <a:gd name="connsiteX480" fmla="*/ 2531339 w 3903662"/>
                  <a:gd name="connsiteY480" fmla="*/ 489590 h 3205164"/>
                  <a:gd name="connsiteX481" fmla="*/ 2547209 w 3903662"/>
                  <a:gd name="connsiteY481" fmla="*/ 510221 h 3205164"/>
                  <a:gd name="connsiteX482" fmla="*/ 2564667 w 3903662"/>
                  <a:gd name="connsiteY482" fmla="*/ 531646 h 3205164"/>
                  <a:gd name="connsiteX483" fmla="*/ 2581331 w 3903662"/>
                  <a:gd name="connsiteY483" fmla="*/ 553864 h 3205164"/>
                  <a:gd name="connsiteX484" fmla="*/ 2596407 w 3903662"/>
                  <a:gd name="connsiteY484" fmla="*/ 575288 h 3205164"/>
                  <a:gd name="connsiteX485" fmla="*/ 2612278 w 3903662"/>
                  <a:gd name="connsiteY485" fmla="*/ 597506 h 3205164"/>
                  <a:gd name="connsiteX486" fmla="*/ 2626561 w 3903662"/>
                  <a:gd name="connsiteY486" fmla="*/ 620518 h 3205164"/>
                  <a:gd name="connsiteX487" fmla="*/ 2640845 w 3903662"/>
                  <a:gd name="connsiteY487" fmla="*/ 642736 h 3205164"/>
                  <a:gd name="connsiteX488" fmla="*/ 2654335 w 3903662"/>
                  <a:gd name="connsiteY488" fmla="*/ 666541 h 3205164"/>
                  <a:gd name="connsiteX489" fmla="*/ 2667825 w 3903662"/>
                  <a:gd name="connsiteY489" fmla="*/ 688759 h 3205164"/>
                  <a:gd name="connsiteX490" fmla="*/ 2679727 w 3903662"/>
                  <a:gd name="connsiteY490" fmla="*/ 712564 h 3205164"/>
                  <a:gd name="connsiteX491" fmla="*/ 2690837 w 3903662"/>
                  <a:gd name="connsiteY491" fmla="*/ 735575 h 3205164"/>
                  <a:gd name="connsiteX492" fmla="*/ 2701946 w 3903662"/>
                  <a:gd name="connsiteY492" fmla="*/ 760174 h 3205164"/>
                  <a:gd name="connsiteX493" fmla="*/ 2712262 w 3903662"/>
                  <a:gd name="connsiteY493" fmla="*/ 784772 h 3205164"/>
                  <a:gd name="connsiteX494" fmla="*/ 2722578 w 3903662"/>
                  <a:gd name="connsiteY494" fmla="*/ 809371 h 3205164"/>
                  <a:gd name="connsiteX495" fmla="*/ 2732100 w 3903662"/>
                  <a:gd name="connsiteY495" fmla="*/ 833969 h 3205164"/>
                  <a:gd name="connsiteX496" fmla="*/ 2740035 w 3903662"/>
                  <a:gd name="connsiteY496" fmla="*/ 858568 h 3205164"/>
                  <a:gd name="connsiteX497" fmla="*/ 2748764 w 3903662"/>
                  <a:gd name="connsiteY497" fmla="*/ 884753 h 3205164"/>
                  <a:gd name="connsiteX498" fmla="*/ 2755906 w 3903662"/>
                  <a:gd name="connsiteY498" fmla="*/ 910145 h 3205164"/>
                  <a:gd name="connsiteX499" fmla="*/ 2761460 w 3903662"/>
                  <a:gd name="connsiteY499" fmla="*/ 935537 h 3205164"/>
                  <a:gd name="connsiteX500" fmla="*/ 2767808 w 3903662"/>
                  <a:gd name="connsiteY500" fmla="*/ 961723 h 3205164"/>
                  <a:gd name="connsiteX501" fmla="*/ 2773363 w 3903662"/>
                  <a:gd name="connsiteY501" fmla="*/ 987908 h 3205164"/>
                  <a:gd name="connsiteX502" fmla="*/ 2743209 w 3903662"/>
                  <a:gd name="connsiteY502" fmla="*/ 987115 h 3205164"/>
                  <a:gd name="connsiteX503" fmla="*/ 2713849 w 3903662"/>
                  <a:gd name="connsiteY503" fmla="*/ 987115 h 3205164"/>
                  <a:gd name="connsiteX504" fmla="*/ 2680521 w 3903662"/>
                  <a:gd name="connsiteY504" fmla="*/ 987115 h 3205164"/>
                  <a:gd name="connsiteX505" fmla="*/ 2648780 w 3903662"/>
                  <a:gd name="connsiteY505" fmla="*/ 987908 h 3205164"/>
                  <a:gd name="connsiteX506" fmla="*/ 2616246 w 3903662"/>
                  <a:gd name="connsiteY506" fmla="*/ 990289 h 3205164"/>
                  <a:gd name="connsiteX507" fmla="*/ 2584505 w 3903662"/>
                  <a:gd name="connsiteY507" fmla="*/ 991876 h 3205164"/>
                  <a:gd name="connsiteX508" fmla="*/ 2552764 w 3903662"/>
                  <a:gd name="connsiteY508" fmla="*/ 995050 h 3205164"/>
                  <a:gd name="connsiteX509" fmla="*/ 2521023 w 3903662"/>
                  <a:gd name="connsiteY509" fmla="*/ 999017 h 3205164"/>
                  <a:gd name="connsiteX510" fmla="*/ 2489282 w 3903662"/>
                  <a:gd name="connsiteY510" fmla="*/ 1003778 h 3205164"/>
                  <a:gd name="connsiteX511" fmla="*/ 2458334 w 3903662"/>
                  <a:gd name="connsiteY511" fmla="*/ 1008539 h 3205164"/>
                  <a:gd name="connsiteX512" fmla="*/ 2427387 w 3903662"/>
                  <a:gd name="connsiteY512" fmla="*/ 1014094 h 3205164"/>
                  <a:gd name="connsiteX513" fmla="*/ 2397233 w 3903662"/>
                  <a:gd name="connsiteY513" fmla="*/ 1019648 h 3205164"/>
                  <a:gd name="connsiteX514" fmla="*/ 2366286 w 3903662"/>
                  <a:gd name="connsiteY514" fmla="*/ 1026790 h 3205164"/>
                  <a:gd name="connsiteX515" fmla="*/ 2336132 w 3903662"/>
                  <a:gd name="connsiteY515" fmla="*/ 1033931 h 3205164"/>
                  <a:gd name="connsiteX516" fmla="*/ 2306772 w 3903662"/>
                  <a:gd name="connsiteY516" fmla="*/ 1042660 h 3205164"/>
                  <a:gd name="connsiteX517" fmla="*/ 2276618 w 3903662"/>
                  <a:gd name="connsiteY517" fmla="*/ 1051388 h 3205164"/>
                  <a:gd name="connsiteX518" fmla="*/ 2248051 w 3903662"/>
                  <a:gd name="connsiteY518" fmla="*/ 1060910 h 3205164"/>
                  <a:gd name="connsiteX519" fmla="*/ 2219484 w 3903662"/>
                  <a:gd name="connsiteY519" fmla="*/ 1070432 h 3205164"/>
                  <a:gd name="connsiteX520" fmla="*/ 2191711 w 3903662"/>
                  <a:gd name="connsiteY520" fmla="*/ 1080748 h 3205164"/>
                  <a:gd name="connsiteX521" fmla="*/ 2163144 w 3903662"/>
                  <a:gd name="connsiteY521" fmla="*/ 1091857 h 3205164"/>
                  <a:gd name="connsiteX522" fmla="*/ 2135371 w 3903662"/>
                  <a:gd name="connsiteY522" fmla="*/ 1102966 h 3205164"/>
                  <a:gd name="connsiteX523" fmla="*/ 2109184 w 3903662"/>
                  <a:gd name="connsiteY523" fmla="*/ 1114868 h 3205164"/>
                  <a:gd name="connsiteX524" fmla="*/ 2082205 w 3903662"/>
                  <a:gd name="connsiteY524" fmla="*/ 1127564 h 3205164"/>
                  <a:gd name="connsiteX525" fmla="*/ 2055225 w 3903662"/>
                  <a:gd name="connsiteY525" fmla="*/ 1141054 h 3205164"/>
                  <a:gd name="connsiteX526" fmla="*/ 2029832 w 3903662"/>
                  <a:gd name="connsiteY526" fmla="*/ 1154543 h 3205164"/>
                  <a:gd name="connsiteX527" fmla="*/ 2004439 w 3903662"/>
                  <a:gd name="connsiteY527" fmla="*/ 1168826 h 3205164"/>
                  <a:gd name="connsiteX528" fmla="*/ 1979047 w 3903662"/>
                  <a:gd name="connsiteY528" fmla="*/ 1183109 h 3205164"/>
                  <a:gd name="connsiteX529" fmla="*/ 1954447 w 3903662"/>
                  <a:gd name="connsiteY529" fmla="*/ 1198186 h 3205164"/>
                  <a:gd name="connsiteX530" fmla="*/ 1930642 w 3903662"/>
                  <a:gd name="connsiteY530" fmla="*/ 1213262 h 3205164"/>
                  <a:gd name="connsiteX531" fmla="*/ 1906043 w 3903662"/>
                  <a:gd name="connsiteY531" fmla="*/ 1229926 h 3205164"/>
                  <a:gd name="connsiteX532" fmla="*/ 1883030 w 3903662"/>
                  <a:gd name="connsiteY532" fmla="*/ 1246589 h 3205164"/>
                  <a:gd name="connsiteX533" fmla="*/ 1860018 w 3903662"/>
                  <a:gd name="connsiteY533" fmla="*/ 1262459 h 3205164"/>
                  <a:gd name="connsiteX534" fmla="*/ 1838593 w 3903662"/>
                  <a:gd name="connsiteY534" fmla="*/ 1279916 h 3205164"/>
                  <a:gd name="connsiteX535" fmla="*/ 1815581 w 3903662"/>
                  <a:gd name="connsiteY535" fmla="*/ 1298960 h 3205164"/>
                  <a:gd name="connsiteX536" fmla="*/ 1794949 w 3903662"/>
                  <a:gd name="connsiteY536" fmla="*/ 1317211 h 3205164"/>
                  <a:gd name="connsiteX537" fmla="*/ 1773524 w 3903662"/>
                  <a:gd name="connsiteY537" fmla="*/ 1335461 h 3205164"/>
                  <a:gd name="connsiteX538" fmla="*/ 1754480 w 3903662"/>
                  <a:gd name="connsiteY538" fmla="*/ 1355299 h 3205164"/>
                  <a:gd name="connsiteX539" fmla="*/ 1733848 w 3903662"/>
                  <a:gd name="connsiteY539" fmla="*/ 1374343 h 3205164"/>
                  <a:gd name="connsiteX540" fmla="*/ 1715597 w 3903662"/>
                  <a:gd name="connsiteY540" fmla="*/ 1394181 h 3205164"/>
                  <a:gd name="connsiteX541" fmla="*/ 1696552 w 3903662"/>
                  <a:gd name="connsiteY541" fmla="*/ 1414812 h 3205164"/>
                  <a:gd name="connsiteX542" fmla="*/ 1678301 w 3903662"/>
                  <a:gd name="connsiteY542" fmla="*/ 1434649 h 3205164"/>
                  <a:gd name="connsiteX543" fmla="*/ 1660844 w 3903662"/>
                  <a:gd name="connsiteY543" fmla="*/ 1456867 h 3205164"/>
                  <a:gd name="connsiteX544" fmla="*/ 1644180 w 3903662"/>
                  <a:gd name="connsiteY544" fmla="*/ 1476705 h 3205164"/>
                  <a:gd name="connsiteX545" fmla="*/ 1628309 w 3903662"/>
                  <a:gd name="connsiteY545" fmla="*/ 1499716 h 3205164"/>
                  <a:gd name="connsiteX546" fmla="*/ 1612439 w 3903662"/>
                  <a:gd name="connsiteY546" fmla="*/ 1521141 h 3205164"/>
                  <a:gd name="connsiteX547" fmla="*/ 1597362 w 3903662"/>
                  <a:gd name="connsiteY547" fmla="*/ 1543359 h 3205164"/>
                  <a:gd name="connsiteX548" fmla="*/ 1583079 w 3903662"/>
                  <a:gd name="connsiteY548" fmla="*/ 1566370 h 3205164"/>
                  <a:gd name="connsiteX549" fmla="*/ 1569589 w 3903662"/>
                  <a:gd name="connsiteY549" fmla="*/ 1589382 h 3205164"/>
                  <a:gd name="connsiteX550" fmla="*/ 1556099 w 3903662"/>
                  <a:gd name="connsiteY550" fmla="*/ 1613187 h 3205164"/>
                  <a:gd name="connsiteX551" fmla="*/ 1544196 w 3903662"/>
                  <a:gd name="connsiteY551" fmla="*/ 1636992 h 3205164"/>
                  <a:gd name="connsiteX552" fmla="*/ 1531500 w 3903662"/>
                  <a:gd name="connsiteY552" fmla="*/ 1660797 h 3205164"/>
                  <a:gd name="connsiteX553" fmla="*/ 1521184 w 3903662"/>
                  <a:gd name="connsiteY553" fmla="*/ 1685395 h 3205164"/>
                  <a:gd name="connsiteX554" fmla="*/ 1510075 w 3903662"/>
                  <a:gd name="connsiteY554" fmla="*/ 1709994 h 3205164"/>
                  <a:gd name="connsiteX555" fmla="*/ 1501346 w 3903662"/>
                  <a:gd name="connsiteY555" fmla="*/ 1734592 h 3205164"/>
                  <a:gd name="connsiteX556" fmla="*/ 1491823 w 3903662"/>
                  <a:gd name="connsiteY556" fmla="*/ 1759984 h 3205164"/>
                  <a:gd name="connsiteX557" fmla="*/ 1483888 w 3903662"/>
                  <a:gd name="connsiteY557" fmla="*/ 1785376 h 3205164"/>
                  <a:gd name="connsiteX558" fmla="*/ 1476747 w 3903662"/>
                  <a:gd name="connsiteY558" fmla="*/ 1811562 h 3205164"/>
                  <a:gd name="connsiteX559" fmla="*/ 1470398 w 3903662"/>
                  <a:gd name="connsiteY559" fmla="*/ 1836954 h 3205164"/>
                  <a:gd name="connsiteX560" fmla="*/ 1464050 w 3903662"/>
                  <a:gd name="connsiteY560" fmla="*/ 1862346 h 3205164"/>
                  <a:gd name="connsiteX561" fmla="*/ 1459289 w 3903662"/>
                  <a:gd name="connsiteY561" fmla="*/ 1889325 h 3205164"/>
                  <a:gd name="connsiteX562" fmla="*/ 1453734 w 3903662"/>
                  <a:gd name="connsiteY562" fmla="*/ 1915510 h 3205164"/>
                  <a:gd name="connsiteX563" fmla="*/ 1450560 w 3903662"/>
                  <a:gd name="connsiteY563" fmla="*/ 1942489 h 3205164"/>
                  <a:gd name="connsiteX564" fmla="*/ 1447386 w 3903662"/>
                  <a:gd name="connsiteY564" fmla="*/ 1968675 h 3205164"/>
                  <a:gd name="connsiteX565" fmla="*/ 1445799 w 3903662"/>
                  <a:gd name="connsiteY565" fmla="*/ 1996447 h 3205164"/>
                  <a:gd name="connsiteX566" fmla="*/ 1445006 w 3903662"/>
                  <a:gd name="connsiteY566" fmla="*/ 2023426 h 3205164"/>
                  <a:gd name="connsiteX567" fmla="*/ 1443419 w 3903662"/>
                  <a:gd name="connsiteY567" fmla="*/ 2051199 h 3205164"/>
                  <a:gd name="connsiteX568" fmla="*/ 1445006 w 3903662"/>
                  <a:gd name="connsiteY568" fmla="*/ 2086906 h 3205164"/>
                  <a:gd name="connsiteX569" fmla="*/ 1446593 w 3903662"/>
                  <a:gd name="connsiteY569" fmla="*/ 2122614 h 3205164"/>
                  <a:gd name="connsiteX570" fmla="*/ 1450560 w 3903662"/>
                  <a:gd name="connsiteY570" fmla="*/ 2158321 h 3205164"/>
                  <a:gd name="connsiteX571" fmla="*/ 1454528 w 3903662"/>
                  <a:gd name="connsiteY571" fmla="*/ 2193235 h 3205164"/>
                  <a:gd name="connsiteX572" fmla="*/ 1461670 w 3903662"/>
                  <a:gd name="connsiteY572" fmla="*/ 2228149 h 3205164"/>
                  <a:gd name="connsiteX573" fmla="*/ 1469605 w 3903662"/>
                  <a:gd name="connsiteY573" fmla="*/ 2262270 h 3205164"/>
                  <a:gd name="connsiteX574" fmla="*/ 1478334 w 3903662"/>
                  <a:gd name="connsiteY574" fmla="*/ 2296390 h 3205164"/>
                  <a:gd name="connsiteX575" fmla="*/ 1488649 w 3903662"/>
                  <a:gd name="connsiteY575" fmla="*/ 2329718 h 3205164"/>
                  <a:gd name="connsiteX576" fmla="*/ 1441832 w 3903662"/>
                  <a:gd name="connsiteY576" fmla="*/ 2332098 h 3205164"/>
                  <a:gd name="connsiteX577" fmla="*/ 1394220 w 3903662"/>
                  <a:gd name="connsiteY577" fmla="*/ 2332892 h 3205164"/>
                  <a:gd name="connsiteX578" fmla="*/ 1337086 w 3903662"/>
                  <a:gd name="connsiteY578" fmla="*/ 2332098 h 3205164"/>
                  <a:gd name="connsiteX579" fmla="*/ 1279953 w 3903662"/>
                  <a:gd name="connsiteY579" fmla="*/ 2328924 h 3205164"/>
                  <a:gd name="connsiteX580" fmla="*/ 1223613 w 3903662"/>
                  <a:gd name="connsiteY580" fmla="*/ 2323370 h 3205164"/>
                  <a:gd name="connsiteX581" fmla="*/ 1168066 w 3903662"/>
                  <a:gd name="connsiteY581" fmla="*/ 2317815 h 3205164"/>
                  <a:gd name="connsiteX582" fmla="*/ 1113313 w 3903662"/>
                  <a:gd name="connsiteY582" fmla="*/ 2308293 h 3205164"/>
                  <a:gd name="connsiteX583" fmla="*/ 1059353 w 3903662"/>
                  <a:gd name="connsiteY583" fmla="*/ 2297977 h 3205164"/>
                  <a:gd name="connsiteX584" fmla="*/ 1006187 w 3903662"/>
                  <a:gd name="connsiteY584" fmla="*/ 2286868 h 3205164"/>
                  <a:gd name="connsiteX585" fmla="*/ 953815 w 3903662"/>
                  <a:gd name="connsiteY585" fmla="*/ 2272585 h 3205164"/>
                  <a:gd name="connsiteX586" fmla="*/ 930009 w 3903662"/>
                  <a:gd name="connsiteY586" fmla="*/ 2266237 h 3205164"/>
                  <a:gd name="connsiteX587" fmla="*/ 426122 w 3903662"/>
                  <a:gd name="connsiteY587" fmla="*/ 2522538 h 3205164"/>
                  <a:gd name="connsiteX588" fmla="*/ 560227 w 3903662"/>
                  <a:gd name="connsiteY588" fmla="*/ 2101189 h 3205164"/>
                  <a:gd name="connsiteX589" fmla="*/ 547531 w 3903662"/>
                  <a:gd name="connsiteY589" fmla="*/ 2093254 h 3205164"/>
                  <a:gd name="connsiteX590" fmla="*/ 517377 w 3903662"/>
                  <a:gd name="connsiteY590" fmla="*/ 2072623 h 3205164"/>
                  <a:gd name="connsiteX591" fmla="*/ 486430 w 3903662"/>
                  <a:gd name="connsiteY591" fmla="*/ 2051199 h 3205164"/>
                  <a:gd name="connsiteX592" fmla="*/ 457863 w 3903662"/>
                  <a:gd name="connsiteY592" fmla="*/ 2029774 h 3205164"/>
                  <a:gd name="connsiteX593" fmla="*/ 428503 w 3903662"/>
                  <a:gd name="connsiteY593" fmla="*/ 2006763 h 3205164"/>
                  <a:gd name="connsiteX594" fmla="*/ 399936 w 3903662"/>
                  <a:gd name="connsiteY594" fmla="*/ 1984545 h 3205164"/>
                  <a:gd name="connsiteX595" fmla="*/ 373750 w 3903662"/>
                  <a:gd name="connsiteY595" fmla="*/ 1960740 h 3205164"/>
                  <a:gd name="connsiteX596" fmla="*/ 346770 w 3903662"/>
                  <a:gd name="connsiteY596" fmla="*/ 1936141 h 3205164"/>
                  <a:gd name="connsiteX597" fmla="*/ 321377 w 3903662"/>
                  <a:gd name="connsiteY597" fmla="*/ 1911543 h 3205164"/>
                  <a:gd name="connsiteX598" fmla="*/ 296778 w 3903662"/>
                  <a:gd name="connsiteY598" fmla="*/ 1886151 h 3205164"/>
                  <a:gd name="connsiteX599" fmla="*/ 272972 w 3903662"/>
                  <a:gd name="connsiteY599" fmla="*/ 1859172 h 3205164"/>
                  <a:gd name="connsiteX600" fmla="*/ 250753 w 3903662"/>
                  <a:gd name="connsiteY600" fmla="*/ 1832986 h 3205164"/>
                  <a:gd name="connsiteX601" fmla="*/ 227741 w 3903662"/>
                  <a:gd name="connsiteY601" fmla="*/ 1806007 h 3205164"/>
                  <a:gd name="connsiteX602" fmla="*/ 207110 w 3903662"/>
                  <a:gd name="connsiteY602" fmla="*/ 1777441 h 3205164"/>
                  <a:gd name="connsiteX603" fmla="*/ 187272 w 3903662"/>
                  <a:gd name="connsiteY603" fmla="*/ 1749668 h 3205164"/>
                  <a:gd name="connsiteX604" fmla="*/ 167433 w 3903662"/>
                  <a:gd name="connsiteY604" fmla="*/ 1721102 h 3205164"/>
                  <a:gd name="connsiteX605" fmla="*/ 149182 w 3903662"/>
                  <a:gd name="connsiteY605" fmla="*/ 1690950 h 3205164"/>
                  <a:gd name="connsiteX606" fmla="*/ 131725 w 3903662"/>
                  <a:gd name="connsiteY606" fmla="*/ 1661590 h 3205164"/>
                  <a:gd name="connsiteX607" fmla="*/ 115061 w 3903662"/>
                  <a:gd name="connsiteY607" fmla="*/ 1630644 h 3205164"/>
                  <a:gd name="connsiteX608" fmla="*/ 99984 w 3903662"/>
                  <a:gd name="connsiteY608" fmla="*/ 1599697 h 3205164"/>
                  <a:gd name="connsiteX609" fmla="*/ 85701 w 3903662"/>
                  <a:gd name="connsiteY609" fmla="*/ 1569544 h 3205164"/>
                  <a:gd name="connsiteX610" fmla="*/ 72211 w 3903662"/>
                  <a:gd name="connsiteY610" fmla="*/ 1537804 h 3205164"/>
                  <a:gd name="connsiteX611" fmla="*/ 59514 w 3903662"/>
                  <a:gd name="connsiteY611" fmla="*/ 1506064 h 3205164"/>
                  <a:gd name="connsiteX612" fmla="*/ 48405 w 3903662"/>
                  <a:gd name="connsiteY612" fmla="*/ 1472737 h 3205164"/>
                  <a:gd name="connsiteX613" fmla="*/ 39676 w 3903662"/>
                  <a:gd name="connsiteY613" fmla="*/ 1440204 h 3205164"/>
                  <a:gd name="connsiteX614" fmla="*/ 30154 w 3903662"/>
                  <a:gd name="connsiteY614" fmla="*/ 1407670 h 3205164"/>
                  <a:gd name="connsiteX615" fmla="*/ 22219 w 3903662"/>
                  <a:gd name="connsiteY615" fmla="*/ 1373550 h 3205164"/>
                  <a:gd name="connsiteX616" fmla="*/ 15871 w 3903662"/>
                  <a:gd name="connsiteY616" fmla="*/ 1339429 h 3205164"/>
                  <a:gd name="connsiteX617" fmla="*/ 9522 w 3903662"/>
                  <a:gd name="connsiteY617" fmla="*/ 1306102 h 3205164"/>
                  <a:gd name="connsiteX618" fmla="*/ 5555 w 3903662"/>
                  <a:gd name="connsiteY618" fmla="*/ 1271188 h 3205164"/>
                  <a:gd name="connsiteX619" fmla="*/ 2381 w 3903662"/>
                  <a:gd name="connsiteY619" fmla="*/ 1236274 h 3205164"/>
                  <a:gd name="connsiteX620" fmla="*/ 0 w 3903662"/>
                  <a:gd name="connsiteY620" fmla="*/ 1201360 h 3205164"/>
                  <a:gd name="connsiteX621" fmla="*/ 0 w 3903662"/>
                  <a:gd name="connsiteY621" fmla="*/ 1166446 h 3205164"/>
                  <a:gd name="connsiteX622" fmla="*/ 0 w 3903662"/>
                  <a:gd name="connsiteY622" fmla="*/ 1137086 h 3205164"/>
                  <a:gd name="connsiteX623" fmla="*/ 2381 w 3903662"/>
                  <a:gd name="connsiteY623" fmla="*/ 1106140 h 3205164"/>
                  <a:gd name="connsiteX624" fmla="*/ 4761 w 3903662"/>
                  <a:gd name="connsiteY624" fmla="*/ 1075987 h 3205164"/>
                  <a:gd name="connsiteX625" fmla="*/ 7935 w 3903662"/>
                  <a:gd name="connsiteY625" fmla="*/ 1047421 h 3205164"/>
                  <a:gd name="connsiteX626" fmla="*/ 11903 w 3903662"/>
                  <a:gd name="connsiteY626" fmla="*/ 1018061 h 3205164"/>
                  <a:gd name="connsiteX627" fmla="*/ 15871 w 3903662"/>
                  <a:gd name="connsiteY627" fmla="*/ 989495 h 3205164"/>
                  <a:gd name="connsiteX628" fmla="*/ 22219 w 3903662"/>
                  <a:gd name="connsiteY628" fmla="*/ 959342 h 3205164"/>
                  <a:gd name="connsiteX629" fmla="*/ 27773 w 3903662"/>
                  <a:gd name="connsiteY629" fmla="*/ 931570 h 3205164"/>
                  <a:gd name="connsiteX630" fmla="*/ 36502 w 3903662"/>
                  <a:gd name="connsiteY630" fmla="*/ 903004 h 3205164"/>
                  <a:gd name="connsiteX631" fmla="*/ 44437 w 3903662"/>
                  <a:gd name="connsiteY631" fmla="*/ 875231 h 3205164"/>
                  <a:gd name="connsiteX632" fmla="*/ 52373 w 3903662"/>
                  <a:gd name="connsiteY632" fmla="*/ 846665 h 3205164"/>
                  <a:gd name="connsiteX633" fmla="*/ 62688 w 3903662"/>
                  <a:gd name="connsiteY633" fmla="*/ 819686 h 3205164"/>
                  <a:gd name="connsiteX634" fmla="*/ 73004 w 3903662"/>
                  <a:gd name="connsiteY634" fmla="*/ 792707 h 3205164"/>
                  <a:gd name="connsiteX635" fmla="*/ 84114 w 3903662"/>
                  <a:gd name="connsiteY635" fmla="*/ 765728 h 3205164"/>
                  <a:gd name="connsiteX636" fmla="*/ 96810 w 3903662"/>
                  <a:gd name="connsiteY636" fmla="*/ 738749 h 3205164"/>
                  <a:gd name="connsiteX637" fmla="*/ 110300 w 3903662"/>
                  <a:gd name="connsiteY637" fmla="*/ 712564 h 3205164"/>
                  <a:gd name="connsiteX638" fmla="*/ 122996 w 3903662"/>
                  <a:gd name="connsiteY638" fmla="*/ 686378 h 3205164"/>
                  <a:gd name="connsiteX639" fmla="*/ 138073 w 3903662"/>
                  <a:gd name="connsiteY639" fmla="*/ 660986 h 3205164"/>
                  <a:gd name="connsiteX640" fmla="*/ 153150 w 3903662"/>
                  <a:gd name="connsiteY640" fmla="*/ 635594 h 3205164"/>
                  <a:gd name="connsiteX641" fmla="*/ 168227 w 3903662"/>
                  <a:gd name="connsiteY641" fmla="*/ 610996 h 3205164"/>
                  <a:gd name="connsiteX642" fmla="*/ 184891 w 3903662"/>
                  <a:gd name="connsiteY642" fmla="*/ 586397 h 3205164"/>
                  <a:gd name="connsiteX643" fmla="*/ 202349 w 3903662"/>
                  <a:gd name="connsiteY643" fmla="*/ 561799 h 3205164"/>
                  <a:gd name="connsiteX644" fmla="*/ 219806 w 3903662"/>
                  <a:gd name="connsiteY644" fmla="*/ 537994 h 3205164"/>
                  <a:gd name="connsiteX645" fmla="*/ 238057 w 3903662"/>
                  <a:gd name="connsiteY645" fmla="*/ 514189 h 3205164"/>
                  <a:gd name="connsiteX646" fmla="*/ 257895 w 3903662"/>
                  <a:gd name="connsiteY646" fmla="*/ 491177 h 3205164"/>
                  <a:gd name="connsiteX647" fmla="*/ 276940 w 3903662"/>
                  <a:gd name="connsiteY647" fmla="*/ 468166 h 3205164"/>
                  <a:gd name="connsiteX648" fmla="*/ 297571 w 3903662"/>
                  <a:gd name="connsiteY648" fmla="*/ 445947 h 3205164"/>
                  <a:gd name="connsiteX649" fmla="*/ 318203 w 3903662"/>
                  <a:gd name="connsiteY649" fmla="*/ 424523 h 3205164"/>
                  <a:gd name="connsiteX650" fmla="*/ 340422 w 3903662"/>
                  <a:gd name="connsiteY650" fmla="*/ 403098 h 3205164"/>
                  <a:gd name="connsiteX651" fmla="*/ 361847 w 3903662"/>
                  <a:gd name="connsiteY651" fmla="*/ 382467 h 3205164"/>
                  <a:gd name="connsiteX652" fmla="*/ 384859 w 3903662"/>
                  <a:gd name="connsiteY652" fmla="*/ 361836 h 3205164"/>
                  <a:gd name="connsiteX653" fmla="*/ 408665 w 3903662"/>
                  <a:gd name="connsiteY653" fmla="*/ 341205 h 3205164"/>
                  <a:gd name="connsiteX654" fmla="*/ 433264 w 3903662"/>
                  <a:gd name="connsiteY654" fmla="*/ 322161 h 3205164"/>
                  <a:gd name="connsiteX655" fmla="*/ 456276 w 3903662"/>
                  <a:gd name="connsiteY655" fmla="*/ 303117 h 3205164"/>
                  <a:gd name="connsiteX656" fmla="*/ 482462 w 3903662"/>
                  <a:gd name="connsiteY656" fmla="*/ 284867 h 3205164"/>
                  <a:gd name="connsiteX657" fmla="*/ 507855 w 3903662"/>
                  <a:gd name="connsiteY657" fmla="*/ 266616 h 3205164"/>
                  <a:gd name="connsiteX658" fmla="*/ 533248 w 3903662"/>
                  <a:gd name="connsiteY658" fmla="*/ 249159 h 3205164"/>
                  <a:gd name="connsiteX659" fmla="*/ 560227 w 3903662"/>
                  <a:gd name="connsiteY659" fmla="*/ 231702 h 3205164"/>
                  <a:gd name="connsiteX660" fmla="*/ 588001 w 3903662"/>
                  <a:gd name="connsiteY660" fmla="*/ 215039 h 3205164"/>
                  <a:gd name="connsiteX661" fmla="*/ 615774 w 3903662"/>
                  <a:gd name="connsiteY661" fmla="*/ 199169 h 3205164"/>
                  <a:gd name="connsiteX662" fmla="*/ 642754 w 3903662"/>
                  <a:gd name="connsiteY662" fmla="*/ 183299 h 3205164"/>
                  <a:gd name="connsiteX663" fmla="*/ 672114 w 3903662"/>
                  <a:gd name="connsiteY663" fmla="*/ 169016 h 3205164"/>
                  <a:gd name="connsiteX664" fmla="*/ 700681 w 3903662"/>
                  <a:gd name="connsiteY664" fmla="*/ 154733 h 3205164"/>
                  <a:gd name="connsiteX665" fmla="*/ 730041 w 3903662"/>
                  <a:gd name="connsiteY665" fmla="*/ 140450 h 3205164"/>
                  <a:gd name="connsiteX666" fmla="*/ 760195 w 3903662"/>
                  <a:gd name="connsiteY666" fmla="*/ 127754 h 3205164"/>
                  <a:gd name="connsiteX667" fmla="*/ 789556 w 3903662"/>
                  <a:gd name="connsiteY667" fmla="*/ 115058 h 3205164"/>
                  <a:gd name="connsiteX668" fmla="*/ 820503 w 3903662"/>
                  <a:gd name="connsiteY668" fmla="*/ 103155 h 3205164"/>
                  <a:gd name="connsiteX669" fmla="*/ 852244 w 3903662"/>
                  <a:gd name="connsiteY669" fmla="*/ 92046 h 3205164"/>
                  <a:gd name="connsiteX670" fmla="*/ 883191 w 3903662"/>
                  <a:gd name="connsiteY670" fmla="*/ 80937 h 3205164"/>
                  <a:gd name="connsiteX671" fmla="*/ 914932 w 3903662"/>
                  <a:gd name="connsiteY671" fmla="*/ 70622 h 3205164"/>
                  <a:gd name="connsiteX672" fmla="*/ 947467 w 3903662"/>
                  <a:gd name="connsiteY672" fmla="*/ 61893 h 3205164"/>
                  <a:gd name="connsiteX673" fmla="*/ 980001 w 3903662"/>
                  <a:gd name="connsiteY673" fmla="*/ 52371 h 3205164"/>
                  <a:gd name="connsiteX674" fmla="*/ 1013329 w 3903662"/>
                  <a:gd name="connsiteY674" fmla="*/ 44436 h 3205164"/>
                  <a:gd name="connsiteX675" fmla="*/ 1045864 w 3903662"/>
                  <a:gd name="connsiteY675" fmla="*/ 37295 h 3205164"/>
                  <a:gd name="connsiteX676" fmla="*/ 1079985 w 3903662"/>
                  <a:gd name="connsiteY676" fmla="*/ 29360 h 3205164"/>
                  <a:gd name="connsiteX677" fmla="*/ 1113313 w 3903662"/>
                  <a:gd name="connsiteY677" fmla="*/ 23805 h 3205164"/>
                  <a:gd name="connsiteX678" fmla="*/ 1147434 w 3903662"/>
                  <a:gd name="connsiteY678" fmla="*/ 18251 h 3205164"/>
                  <a:gd name="connsiteX679" fmla="*/ 1182350 w 3903662"/>
                  <a:gd name="connsiteY679" fmla="*/ 13490 h 3205164"/>
                  <a:gd name="connsiteX680" fmla="*/ 1217265 w 3903662"/>
                  <a:gd name="connsiteY680" fmla="*/ 9522 h 3205164"/>
                  <a:gd name="connsiteX681" fmla="*/ 1252180 w 3903662"/>
                  <a:gd name="connsiteY681" fmla="*/ 6348 h 3205164"/>
                  <a:gd name="connsiteX682" fmla="*/ 1287095 w 3903662"/>
                  <a:gd name="connsiteY682" fmla="*/ 3174 h 3205164"/>
                  <a:gd name="connsiteX683" fmla="*/ 1322803 w 3903662"/>
                  <a:gd name="connsiteY683" fmla="*/ 2381 h 3205164"/>
                  <a:gd name="connsiteX684" fmla="*/ 1358512 w 3903662"/>
                  <a:gd name="connsiteY684" fmla="*/ 794 h 3205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Lst>
                <a:rect l="l" t="t" r="r" b="b"/>
                <a:pathLst>
                  <a:path w="3903662" h="3205164">
                    <a:moveTo>
                      <a:pt x="3133724" y="1558926"/>
                    </a:moveTo>
                    <a:lnTo>
                      <a:pt x="3117849" y="1559722"/>
                    </a:lnTo>
                    <a:lnTo>
                      <a:pt x="3101181" y="1562109"/>
                    </a:lnTo>
                    <a:lnTo>
                      <a:pt x="3084512" y="1566088"/>
                    </a:lnTo>
                    <a:lnTo>
                      <a:pt x="3070224" y="1570862"/>
                    </a:lnTo>
                    <a:lnTo>
                      <a:pt x="3055937" y="1578024"/>
                    </a:lnTo>
                    <a:lnTo>
                      <a:pt x="3041649" y="1586776"/>
                    </a:lnTo>
                    <a:lnTo>
                      <a:pt x="3029743" y="1595529"/>
                    </a:lnTo>
                    <a:lnTo>
                      <a:pt x="3017043" y="1605874"/>
                    </a:lnTo>
                    <a:lnTo>
                      <a:pt x="3006724" y="1617014"/>
                    </a:lnTo>
                    <a:lnTo>
                      <a:pt x="2997993" y="1629745"/>
                    </a:lnTo>
                    <a:lnTo>
                      <a:pt x="2989262" y="1643273"/>
                    </a:lnTo>
                    <a:lnTo>
                      <a:pt x="2982118" y="1656004"/>
                    </a:lnTo>
                    <a:lnTo>
                      <a:pt x="2975768" y="1671918"/>
                    </a:lnTo>
                    <a:lnTo>
                      <a:pt x="2971799" y="1687037"/>
                    </a:lnTo>
                    <a:lnTo>
                      <a:pt x="2970212" y="1702951"/>
                    </a:lnTo>
                    <a:lnTo>
                      <a:pt x="2968624" y="1718866"/>
                    </a:lnTo>
                    <a:lnTo>
                      <a:pt x="2970212" y="1735576"/>
                    </a:lnTo>
                    <a:lnTo>
                      <a:pt x="2971799" y="1750694"/>
                    </a:lnTo>
                    <a:lnTo>
                      <a:pt x="2975768" y="1766609"/>
                    </a:lnTo>
                    <a:lnTo>
                      <a:pt x="2982118" y="1781727"/>
                    </a:lnTo>
                    <a:lnTo>
                      <a:pt x="2989262" y="1796050"/>
                    </a:lnTo>
                    <a:lnTo>
                      <a:pt x="2997993" y="1808782"/>
                    </a:lnTo>
                    <a:lnTo>
                      <a:pt x="3006724" y="1820718"/>
                    </a:lnTo>
                    <a:lnTo>
                      <a:pt x="3017043" y="1833449"/>
                    </a:lnTo>
                    <a:lnTo>
                      <a:pt x="3029743" y="1843794"/>
                    </a:lnTo>
                    <a:lnTo>
                      <a:pt x="3041649" y="1852547"/>
                    </a:lnTo>
                    <a:lnTo>
                      <a:pt x="3055937" y="1859708"/>
                    </a:lnTo>
                    <a:lnTo>
                      <a:pt x="3070224" y="1866869"/>
                    </a:lnTo>
                    <a:lnTo>
                      <a:pt x="3084512" y="1872440"/>
                    </a:lnTo>
                    <a:lnTo>
                      <a:pt x="3101181" y="1876418"/>
                    </a:lnTo>
                    <a:lnTo>
                      <a:pt x="3117849" y="1879601"/>
                    </a:lnTo>
                    <a:lnTo>
                      <a:pt x="3133724" y="1879601"/>
                    </a:lnTo>
                    <a:lnTo>
                      <a:pt x="3151187" y="1879601"/>
                    </a:lnTo>
                    <a:lnTo>
                      <a:pt x="3167856" y="1876418"/>
                    </a:lnTo>
                    <a:lnTo>
                      <a:pt x="3184525" y="1872440"/>
                    </a:lnTo>
                    <a:lnTo>
                      <a:pt x="3198812" y="1866869"/>
                    </a:lnTo>
                    <a:lnTo>
                      <a:pt x="3213100" y="1859708"/>
                    </a:lnTo>
                    <a:lnTo>
                      <a:pt x="3227387" y="1852547"/>
                    </a:lnTo>
                    <a:lnTo>
                      <a:pt x="3239293" y="1843794"/>
                    </a:lnTo>
                    <a:lnTo>
                      <a:pt x="3251993" y="1833449"/>
                    </a:lnTo>
                    <a:lnTo>
                      <a:pt x="3262312" y="1820718"/>
                    </a:lnTo>
                    <a:lnTo>
                      <a:pt x="3271043" y="1808782"/>
                    </a:lnTo>
                    <a:lnTo>
                      <a:pt x="3279775" y="1796050"/>
                    </a:lnTo>
                    <a:lnTo>
                      <a:pt x="3286918" y="1781727"/>
                    </a:lnTo>
                    <a:lnTo>
                      <a:pt x="3293268" y="1766609"/>
                    </a:lnTo>
                    <a:lnTo>
                      <a:pt x="3297237" y="1750694"/>
                    </a:lnTo>
                    <a:lnTo>
                      <a:pt x="3298825" y="1735576"/>
                    </a:lnTo>
                    <a:lnTo>
                      <a:pt x="3300412" y="1718866"/>
                    </a:lnTo>
                    <a:lnTo>
                      <a:pt x="3298825" y="1702951"/>
                    </a:lnTo>
                    <a:lnTo>
                      <a:pt x="3297237" y="1687037"/>
                    </a:lnTo>
                    <a:lnTo>
                      <a:pt x="3293268" y="1671918"/>
                    </a:lnTo>
                    <a:lnTo>
                      <a:pt x="3286918" y="1656004"/>
                    </a:lnTo>
                    <a:lnTo>
                      <a:pt x="3279775" y="1643273"/>
                    </a:lnTo>
                    <a:lnTo>
                      <a:pt x="3271043" y="1629745"/>
                    </a:lnTo>
                    <a:lnTo>
                      <a:pt x="3262312" y="1617014"/>
                    </a:lnTo>
                    <a:lnTo>
                      <a:pt x="3251993" y="1605874"/>
                    </a:lnTo>
                    <a:lnTo>
                      <a:pt x="3239293" y="1595529"/>
                    </a:lnTo>
                    <a:lnTo>
                      <a:pt x="3227387" y="1586776"/>
                    </a:lnTo>
                    <a:lnTo>
                      <a:pt x="3213100" y="1578024"/>
                    </a:lnTo>
                    <a:lnTo>
                      <a:pt x="3198812" y="1570862"/>
                    </a:lnTo>
                    <a:lnTo>
                      <a:pt x="3184525" y="1566088"/>
                    </a:lnTo>
                    <a:lnTo>
                      <a:pt x="3167856" y="1562109"/>
                    </a:lnTo>
                    <a:lnTo>
                      <a:pt x="3151187" y="1559722"/>
                    </a:lnTo>
                    <a:close/>
                    <a:moveTo>
                      <a:pt x="2314179" y="1558926"/>
                    </a:moveTo>
                    <a:lnTo>
                      <a:pt x="2296675" y="1559722"/>
                    </a:lnTo>
                    <a:lnTo>
                      <a:pt x="2280762" y="1562109"/>
                    </a:lnTo>
                    <a:lnTo>
                      <a:pt x="2264848" y="1566088"/>
                    </a:lnTo>
                    <a:lnTo>
                      <a:pt x="2249731" y="1570862"/>
                    </a:lnTo>
                    <a:lnTo>
                      <a:pt x="2235409" y="1578024"/>
                    </a:lnTo>
                    <a:lnTo>
                      <a:pt x="2221883" y="1586776"/>
                    </a:lnTo>
                    <a:lnTo>
                      <a:pt x="2208357" y="1595529"/>
                    </a:lnTo>
                    <a:lnTo>
                      <a:pt x="2197218" y="1605874"/>
                    </a:lnTo>
                    <a:lnTo>
                      <a:pt x="2186079" y="1617014"/>
                    </a:lnTo>
                    <a:lnTo>
                      <a:pt x="2176531" y="1629745"/>
                    </a:lnTo>
                    <a:lnTo>
                      <a:pt x="2168574" y="1643273"/>
                    </a:lnTo>
                    <a:lnTo>
                      <a:pt x="2161413" y="1656004"/>
                    </a:lnTo>
                    <a:lnTo>
                      <a:pt x="2155844" y="1671918"/>
                    </a:lnTo>
                    <a:lnTo>
                      <a:pt x="2151866" y="1687037"/>
                    </a:lnTo>
                    <a:lnTo>
                      <a:pt x="2148683" y="1702951"/>
                    </a:lnTo>
                    <a:lnTo>
                      <a:pt x="2147887" y="1718866"/>
                    </a:lnTo>
                    <a:lnTo>
                      <a:pt x="2148683" y="1735576"/>
                    </a:lnTo>
                    <a:lnTo>
                      <a:pt x="2151866" y="1750694"/>
                    </a:lnTo>
                    <a:lnTo>
                      <a:pt x="2155844" y="1766609"/>
                    </a:lnTo>
                    <a:lnTo>
                      <a:pt x="2161413" y="1781727"/>
                    </a:lnTo>
                    <a:lnTo>
                      <a:pt x="2168574" y="1796050"/>
                    </a:lnTo>
                    <a:lnTo>
                      <a:pt x="2176531" y="1808782"/>
                    </a:lnTo>
                    <a:lnTo>
                      <a:pt x="2186079" y="1820718"/>
                    </a:lnTo>
                    <a:lnTo>
                      <a:pt x="2197218" y="1833449"/>
                    </a:lnTo>
                    <a:lnTo>
                      <a:pt x="2208357" y="1843794"/>
                    </a:lnTo>
                    <a:lnTo>
                      <a:pt x="2221883" y="1852547"/>
                    </a:lnTo>
                    <a:lnTo>
                      <a:pt x="2235409" y="1859708"/>
                    </a:lnTo>
                    <a:lnTo>
                      <a:pt x="2249731" y="1866869"/>
                    </a:lnTo>
                    <a:lnTo>
                      <a:pt x="2264848" y="1872440"/>
                    </a:lnTo>
                    <a:lnTo>
                      <a:pt x="2280762" y="1876418"/>
                    </a:lnTo>
                    <a:lnTo>
                      <a:pt x="2296675" y="1879601"/>
                    </a:lnTo>
                    <a:lnTo>
                      <a:pt x="2314179" y="1879601"/>
                    </a:lnTo>
                    <a:lnTo>
                      <a:pt x="2330888" y="1879601"/>
                    </a:lnTo>
                    <a:lnTo>
                      <a:pt x="2347597" y="1876418"/>
                    </a:lnTo>
                    <a:lnTo>
                      <a:pt x="2363510" y="1872440"/>
                    </a:lnTo>
                    <a:lnTo>
                      <a:pt x="2379423" y="1866869"/>
                    </a:lnTo>
                    <a:lnTo>
                      <a:pt x="2393745" y="1859708"/>
                    </a:lnTo>
                    <a:lnTo>
                      <a:pt x="2406475" y="1852547"/>
                    </a:lnTo>
                    <a:lnTo>
                      <a:pt x="2419205" y="1843794"/>
                    </a:lnTo>
                    <a:lnTo>
                      <a:pt x="2431140" y="1833449"/>
                    </a:lnTo>
                    <a:lnTo>
                      <a:pt x="2441484" y="1820718"/>
                    </a:lnTo>
                    <a:lnTo>
                      <a:pt x="2451827" y="1808782"/>
                    </a:lnTo>
                    <a:lnTo>
                      <a:pt x="2460580" y="1796050"/>
                    </a:lnTo>
                    <a:lnTo>
                      <a:pt x="2467740" y="1781727"/>
                    </a:lnTo>
                    <a:lnTo>
                      <a:pt x="2472514" y="1766609"/>
                    </a:lnTo>
                    <a:lnTo>
                      <a:pt x="2476493" y="1750694"/>
                    </a:lnTo>
                    <a:lnTo>
                      <a:pt x="2478880" y="1735576"/>
                    </a:lnTo>
                    <a:lnTo>
                      <a:pt x="2479675" y="1718866"/>
                    </a:lnTo>
                    <a:lnTo>
                      <a:pt x="2478880" y="1702951"/>
                    </a:lnTo>
                    <a:lnTo>
                      <a:pt x="2476493" y="1687037"/>
                    </a:lnTo>
                    <a:lnTo>
                      <a:pt x="2472514" y="1671918"/>
                    </a:lnTo>
                    <a:lnTo>
                      <a:pt x="2467740" y="1656004"/>
                    </a:lnTo>
                    <a:lnTo>
                      <a:pt x="2460580" y="1643273"/>
                    </a:lnTo>
                    <a:lnTo>
                      <a:pt x="2451827" y="1629745"/>
                    </a:lnTo>
                    <a:lnTo>
                      <a:pt x="2441484" y="1617014"/>
                    </a:lnTo>
                    <a:lnTo>
                      <a:pt x="2431140" y="1605874"/>
                    </a:lnTo>
                    <a:lnTo>
                      <a:pt x="2419205" y="1595529"/>
                    </a:lnTo>
                    <a:lnTo>
                      <a:pt x="2406475" y="1586776"/>
                    </a:lnTo>
                    <a:lnTo>
                      <a:pt x="2393745" y="1578024"/>
                    </a:lnTo>
                    <a:lnTo>
                      <a:pt x="2379423" y="1570862"/>
                    </a:lnTo>
                    <a:lnTo>
                      <a:pt x="2363510" y="1566088"/>
                    </a:lnTo>
                    <a:lnTo>
                      <a:pt x="2347597" y="1562109"/>
                    </a:lnTo>
                    <a:lnTo>
                      <a:pt x="2330888" y="1559722"/>
                    </a:lnTo>
                    <a:close/>
                    <a:moveTo>
                      <a:pt x="2694781" y="1073151"/>
                    </a:moveTo>
                    <a:lnTo>
                      <a:pt x="2725737" y="1073151"/>
                    </a:lnTo>
                    <a:lnTo>
                      <a:pt x="2755106" y="1073151"/>
                    </a:lnTo>
                    <a:lnTo>
                      <a:pt x="2786062" y="1074739"/>
                    </a:lnTo>
                    <a:lnTo>
                      <a:pt x="2816224" y="1076326"/>
                    </a:lnTo>
                    <a:lnTo>
                      <a:pt x="2845593" y="1078708"/>
                    </a:lnTo>
                    <a:lnTo>
                      <a:pt x="2874962" y="1081883"/>
                    </a:lnTo>
                    <a:lnTo>
                      <a:pt x="2905124" y="1085058"/>
                    </a:lnTo>
                    <a:lnTo>
                      <a:pt x="2933699" y="1089026"/>
                    </a:lnTo>
                    <a:lnTo>
                      <a:pt x="2962274" y="1092995"/>
                    </a:lnTo>
                    <a:lnTo>
                      <a:pt x="2990849" y="1099345"/>
                    </a:lnTo>
                    <a:lnTo>
                      <a:pt x="3020218" y="1104108"/>
                    </a:lnTo>
                    <a:lnTo>
                      <a:pt x="3074987" y="1117601"/>
                    </a:lnTo>
                    <a:lnTo>
                      <a:pt x="3130550" y="1132683"/>
                    </a:lnTo>
                    <a:lnTo>
                      <a:pt x="3183731" y="1150145"/>
                    </a:lnTo>
                    <a:lnTo>
                      <a:pt x="3236118" y="1170783"/>
                    </a:lnTo>
                    <a:lnTo>
                      <a:pt x="3287712" y="1192214"/>
                    </a:lnTo>
                    <a:lnTo>
                      <a:pt x="3336925" y="1216026"/>
                    </a:lnTo>
                    <a:lnTo>
                      <a:pt x="3383756" y="1241426"/>
                    </a:lnTo>
                    <a:lnTo>
                      <a:pt x="3429793" y="1269208"/>
                    </a:lnTo>
                    <a:lnTo>
                      <a:pt x="3475037" y="1297783"/>
                    </a:lnTo>
                    <a:lnTo>
                      <a:pt x="3517106" y="1329533"/>
                    </a:lnTo>
                    <a:lnTo>
                      <a:pt x="3558381" y="1361283"/>
                    </a:lnTo>
                    <a:lnTo>
                      <a:pt x="3597275" y="1396208"/>
                    </a:lnTo>
                    <a:lnTo>
                      <a:pt x="3616325" y="1413670"/>
                    </a:lnTo>
                    <a:lnTo>
                      <a:pt x="3633787" y="1432720"/>
                    </a:lnTo>
                    <a:lnTo>
                      <a:pt x="3652837" y="1450976"/>
                    </a:lnTo>
                    <a:lnTo>
                      <a:pt x="3670300" y="1469233"/>
                    </a:lnTo>
                    <a:lnTo>
                      <a:pt x="3686175" y="1489076"/>
                    </a:lnTo>
                    <a:lnTo>
                      <a:pt x="3702843" y="1508126"/>
                    </a:lnTo>
                    <a:lnTo>
                      <a:pt x="3717925" y="1527970"/>
                    </a:lnTo>
                    <a:lnTo>
                      <a:pt x="3732212" y="1548608"/>
                    </a:lnTo>
                    <a:lnTo>
                      <a:pt x="3748087" y="1568451"/>
                    </a:lnTo>
                    <a:lnTo>
                      <a:pt x="3761581" y="1589089"/>
                    </a:lnTo>
                    <a:lnTo>
                      <a:pt x="3774281" y="1609726"/>
                    </a:lnTo>
                    <a:lnTo>
                      <a:pt x="3787775" y="1631158"/>
                    </a:lnTo>
                    <a:lnTo>
                      <a:pt x="3798887" y="1652589"/>
                    </a:lnTo>
                    <a:lnTo>
                      <a:pt x="3811587" y="1675608"/>
                    </a:lnTo>
                    <a:lnTo>
                      <a:pt x="3821906" y="1697832"/>
                    </a:lnTo>
                    <a:lnTo>
                      <a:pt x="3832225" y="1720851"/>
                    </a:lnTo>
                    <a:lnTo>
                      <a:pt x="3840956" y="1743076"/>
                    </a:lnTo>
                    <a:lnTo>
                      <a:pt x="3850481" y="1765301"/>
                    </a:lnTo>
                    <a:lnTo>
                      <a:pt x="3858418" y="1789114"/>
                    </a:lnTo>
                    <a:lnTo>
                      <a:pt x="3867150" y="1812926"/>
                    </a:lnTo>
                    <a:lnTo>
                      <a:pt x="3872706" y="1836739"/>
                    </a:lnTo>
                    <a:lnTo>
                      <a:pt x="3879056" y="1859757"/>
                    </a:lnTo>
                    <a:lnTo>
                      <a:pt x="3885406" y="1884364"/>
                    </a:lnTo>
                    <a:lnTo>
                      <a:pt x="3890168" y="1908970"/>
                    </a:lnTo>
                    <a:lnTo>
                      <a:pt x="3894137" y="1933576"/>
                    </a:lnTo>
                    <a:lnTo>
                      <a:pt x="3897312" y="1958182"/>
                    </a:lnTo>
                    <a:lnTo>
                      <a:pt x="3899693" y="1982789"/>
                    </a:lnTo>
                    <a:lnTo>
                      <a:pt x="3902075" y="2008983"/>
                    </a:lnTo>
                    <a:lnTo>
                      <a:pt x="3902868" y="2033589"/>
                    </a:lnTo>
                    <a:lnTo>
                      <a:pt x="3903662" y="2058989"/>
                    </a:lnTo>
                    <a:lnTo>
                      <a:pt x="3902868" y="2088357"/>
                    </a:lnTo>
                    <a:lnTo>
                      <a:pt x="3902075" y="2118520"/>
                    </a:lnTo>
                    <a:lnTo>
                      <a:pt x="3898900" y="2147889"/>
                    </a:lnTo>
                    <a:lnTo>
                      <a:pt x="3895725" y="2176464"/>
                    </a:lnTo>
                    <a:lnTo>
                      <a:pt x="3890168" y="2205833"/>
                    </a:lnTo>
                    <a:lnTo>
                      <a:pt x="3885406" y="2234407"/>
                    </a:lnTo>
                    <a:lnTo>
                      <a:pt x="3878262" y="2262983"/>
                    </a:lnTo>
                    <a:lnTo>
                      <a:pt x="3871118" y="2290764"/>
                    </a:lnTo>
                    <a:lnTo>
                      <a:pt x="3862387" y="2318545"/>
                    </a:lnTo>
                    <a:lnTo>
                      <a:pt x="3852862" y="2346326"/>
                    </a:lnTo>
                    <a:lnTo>
                      <a:pt x="3842543" y="2372520"/>
                    </a:lnTo>
                    <a:lnTo>
                      <a:pt x="3830637" y="2399507"/>
                    </a:lnTo>
                    <a:lnTo>
                      <a:pt x="3819525" y="2425701"/>
                    </a:lnTo>
                    <a:lnTo>
                      <a:pt x="3806031" y="2451895"/>
                    </a:lnTo>
                    <a:lnTo>
                      <a:pt x="3791743" y="2477295"/>
                    </a:lnTo>
                    <a:lnTo>
                      <a:pt x="3777456" y="2502695"/>
                    </a:lnTo>
                    <a:lnTo>
                      <a:pt x="3762375" y="2527301"/>
                    </a:lnTo>
                    <a:lnTo>
                      <a:pt x="3745706" y="2551908"/>
                    </a:lnTo>
                    <a:lnTo>
                      <a:pt x="3728243" y="2575720"/>
                    </a:lnTo>
                    <a:lnTo>
                      <a:pt x="3710781" y="2599533"/>
                    </a:lnTo>
                    <a:lnTo>
                      <a:pt x="3692525" y="2621758"/>
                    </a:lnTo>
                    <a:lnTo>
                      <a:pt x="3672681" y="2643983"/>
                    </a:lnTo>
                    <a:lnTo>
                      <a:pt x="3652837" y="2667001"/>
                    </a:lnTo>
                    <a:lnTo>
                      <a:pt x="3632200" y="2688433"/>
                    </a:lnTo>
                    <a:lnTo>
                      <a:pt x="3610768" y="2709864"/>
                    </a:lnTo>
                    <a:lnTo>
                      <a:pt x="3587750" y="2730501"/>
                    </a:lnTo>
                    <a:lnTo>
                      <a:pt x="3565525" y="2749551"/>
                    </a:lnTo>
                    <a:lnTo>
                      <a:pt x="3541712" y="2769395"/>
                    </a:lnTo>
                    <a:lnTo>
                      <a:pt x="3517106" y="2789239"/>
                    </a:lnTo>
                    <a:lnTo>
                      <a:pt x="3492500" y="2806701"/>
                    </a:lnTo>
                    <a:lnTo>
                      <a:pt x="3467100" y="2824958"/>
                    </a:lnTo>
                    <a:lnTo>
                      <a:pt x="3441700" y="2842420"/>
                    </a:lnTo>
                    <a:lnTo>
                      <a:pt x="3429793" y="2847976"/>
                    </a:lnTo>
                    <a:lnTo>
                      <a:pt x="3544093" y="3205164"/>
                    </a:lnTo>
                    <a:lnTo>
                      <a:pt x="3118643" y="2987677"/>
                    </a:lnTo>
                    <a:lnTo>
                      <a:pt x="3098006" y="2994027"/>
                    </a:lnTo>
                    <a:lnTo>
                      <a:pt x="3053556" y="3005139"/>
                    </a:lnTo>
                    <a:lnTo>
                      <a:pt x="3008312" y="3015458"/>
                    </a:lnTo>
                    <a:lnTo>
                      <a:pt x="2963862" y="3024983"/>
                    </a:lnTo>
                    <a:lnTo>
                      <a:pt x="2916237" y="3032127"/>
                    </a:lnTo>
                    <a:lnTo>
                      <a:pt x="2870199" y="3036889"/>
                    </a:lnTo>
                    <a:lnTo>
                      <a:pt x="2821781" y="3040858"/>
                    </a:lnTo>
                    <a:lnTo>
                      <a:pt x="2774156" y="3043239"/>
                    </a:lnTo>
                    <a:lnTo>
                      <a:pt x="2725737" y="3044033"/>
                    </a:lnTo>
                    <a:lnTo>
                      <a:pt x="2694781" y="3044033"/>
                    </a:lnTo>
                    <a:lnTo>
                      <a:pt x="2665412" y="3043239"/>
                    </a:lnTo>
                    <a:lnTo>
                      <a:pt x="2634456" y="3040858"/>
                    </a:lnTo>
                    <a:lnTo>
                      <a:pt x="2604293" y="3039270"/>
                    </a:lnTo>
                    <a:lnTo>
                      <a:pt x="2574924" y="3036095"/>
                    </a:lnTo>
                    <a:lnTo>
                      <a:pt x="2546349" y="3032920"/>
                    </a:lnTo>
                    <a:lnTo>
                      <a:pt x="2516187" y="3028951"/>
                    </a:lnTo>
                    <a:lnTo>
                      <a:pt x="2487612" y="3024983"/>
                    </a:lnTo>
                    <a:lnTo>
                      <a:pt x="2459037" y="3019427"/>
                    </a:lnTo>
                    <a:lnTo>
                      <a:pt x="2431256" y="3013077"/>
                    </a:lnTo>
                    <a:lnTo>
                      <a:pt x="2374899" y="3000377"/>
                    </a:lnTo>
                    <a:lnTo>
                      <a:pt x="2320924" y="2984501"/>
                    </a:lnTo>
                    <a:lnTo>
                      <a:pt x="2266156" y="2967039"/>
                    </a:lnTo>
                    <a:lnTo>
                      <a:pt x="2215356" y="2946401"/>
                    </a:lnTo>
                    <a:lnTo>
                      <a:pt x="2163762" y="2924970"/>
                    </a:lnTo>
                    <a:lnTo>
                      <a:pt x="2114549" y="2901951"/>
                    </a:lnTo>
                    <a:lnTo>
                      <a:pt x="2066131" y="2875758"/>
                    </a:lnTo>
                    <a:lnTo>
                      <a:pt x="2020093" y="2847976"/>
                    </a:lnTo>
                    <a:lnTo>
                      <a:pt x="1976437" y="2819401"/>
                    </a:lnTo>
                    <a:lnTo>
                      <a:pt x="1932781" y="2789239"/>
                    </a:lnTo>
                    <a:lnTo>
                      <a:pt x="1892299" y="2755901"/>
                    </a:lnTo>
                    <a:lnTo>
                      <a:pt x="1853406" y="2720976"/>
                    </a:lnTo>
                    <a:lnTo>
                      <a:pt x="1834356" y="2703514"/>
                    </a:lnTo>
                    <a:lnTo>
                      <a:pt x="1816099" y="2685258"/>
                    </a:lnTo>
                    <a:lnTo>
                      <a:pt x="1798637" y="2667001"/>
                    </a:lnTo>
                    <a:lnTo>
                      <a:pt x="1781174" y="2648745"/>
                    </a:lnTo>
                    <a:lnTo>
                      <a:pt x="1763712" y="2628901"/>
                    </a:lnTo>
                    <a:lnTo>
                      <a:pt x="1748631" y="2609058"/>
                    </a:lnTo>
                    <a:lnTo>
                      <a:pt x="1731962" y="2590008"/>
                    </a:lnTo>
                    <a:lnTo>
                      <a:pt x="1717674" y="2569370"/>
                    </a:lnTo>
                    <a:lnTo>
                      <a:pt x="1703387" y="2548733"/>
                    </a:lnTo>
                    <a:lnTo>
                      <a:pt x="1689099" y="2528095"/>
                    </a:lnTo>
                    <a:lnTo>
                      <a:pt x="1675606" y="2508251"/>
                    </a:lnTo>
                    <a:lnTo>
                      <a:pt x="1663699" y="2486026"/>
                    </a:lnTo>
                    <a:lnTo>
                      <a:pt x="1650999" y="2464595"/>
                    </a:lnTo>
                    <a:lnTo>
                      <a:pt x="1639887" y="2442370"/>
                    </a:lnTo>
                    <a:lnTo>
                      <a:pt x="1628774" y="2420145"/>
                    </a:lnTo>
                    <a:lnTo>
                      <a:pt x="1618456" y="2397126"/>
                    </a:lnTo>
                    <a:lnTo>
                      <a:pt x="1608931" y="2374901"/>
                    </a:lnTo>
                    <a:lnTo>
                      <a:pt x="1600199" y="2351883"/>
                    </a:lnTo>
                    <a:lnTo>
                      <a:pt x="1591468" y="2328864"/>
                    </a:lnTo>
                    <a:lnTo>
                      <a:pt x="1584324" y="2305051"/>
                    </a:lnTo>
                    <a:lnTo>
                      <a:pt x="1577181" y="2281239"/>
                    </a:lnTo>
                    <a:lnTo>
                      <a:pt x="1570831" y="2257426"/>
                    </a:lnTo>
                    <a:lnTo>
                      <a:pt x="1565274" y="2232820"/>
                    </a:lnTo>
                    <a:lnTo>
                      <a:pt x="1560512" y="2208214"/>
                    </a:lnTo>
                    <a:lnTo>
                      <a:pt x="1556543" y="2183607"/>
                    </a:lnTo>
                    <a:lnTo>
                      <a:pt x="1552574" y="2159001"/>
                    </a:lnTo>
                    <a:lnTo>
                      <a:pt x="1550987" y="2134395"/>
                    </a:lnTo>
                    <a:lnTo>
                      <a:pt x="1548606" y="2108995"/>
                    </a:lnTo>
                    <a:lnTo>
                      <a:pt x="1547812" y="2084389"/>
                    </a:lnTo>
                    <a:lnTo>
                      <a:pt x="1546224" y="2058989"/>
                    </a:lnTo>
                    <a:lnTo>
                      <a:pt x="1547812" y="2033589"/>
                    </a:lnTo>
                    <a:lnTo>
                      <a:pt x="1548606" y="2008983"/>
                    </a:lnTo>
                    <a:lnTo>
                      <a:pt x="1550987" y="1982789"/>
                    </a:lnTo>
                    <a:lnTo>
                      <a:pt x="1552574" y="1958182"/>
                    </a:lnTo>
                    <a:lnTo>
                      <a:pt x="1556543" y="1933576"/>
                    </a:lnTo>
                    <a:lnTo>
                      <a:pt x="1560512" y="1908970"/>
                    </a:lnTo>
                    <a:lnTo>
                      <a:pt x="1565274" y="1884364"/>
                    </a:lnTo>
                    <a:lnTo>
                      <a:pt x="1570831" y="1859757"/>
                    </a:lnTo>
                    <a:lnTo>
                      <a:pt x="1577181" y="1836739"/>
                    </a:lnTo>
                    <a:lnTo>
                      <a:pt x="1584324" y="1812926"/>
                    </a:lnTo>
                    <a:lnTo>
                      <a:pt x="1591468" y="1789114"/>
                    </a:lnTo>
                    <a:lnTo>
                      <a:pt x="1600199" y="1765301"/>
                    </a:lnTo>
                    <a:lnTo>
                      <a:pt x="1608931" y="1743076"/>
                    </a:lnTo>
                    <a:lnTo>
                      <a:pt x="1618456" y="1720851"/>
                    </a:lnTo>
                    <a:lnTo>
                      <a:pt x="1628774" y="1697832"/>
                    </a:lnTo>
                    <a:lnTo>
                      <a:pt x="1639887" y="1675608"/>
                    </a:lnTo>
                    <a:lnTo>
                      <a:pt x="1650999" y="1652589"/>
                    </a:lnTo>
                    <a:lnTo>
                      <a:pt x="1663699" y="1631158"/>
                    </a:lnTo>
                    <a:lnTo>
                      <a:pt x="1675606" y="1609726"/>
                    </a:lnTo>
                    <a:lnTo>
                      <a:pt x="1689099" y="1589089"/>
                    </a:lnTo>
                    <a:lnTo>
                      <a:pt x="1703387" y="1568451"/>
                    </a:lnTo>
                    <a:lnTo>
                      <a:pt x="1717674" y="1548608"/>
                    </a:lnTo>
                    <a:lnTo>
                      <a:pt x="1731962" y="1527970"/>
                    </a:lnTo>
                    <a:lnTo>
                      <a:pt x="1748631" y="1508126"/>
                    </a:lnTo>
                    <a:lnTo>
                      <a:pt x="1763712" y="1489076"/>
                    </a:lnTo>
                    <a:lnTo>
                      <a:pt x="1781174" y="1469233"/>
                    </a:lnTo>
                    <a:lnTo>
                      <a:pt x="1798637" y="1450976"/>
                    </a:lnTo>
                    <a:lnTo>
                      <a:pt x="1816099" y="1432720"/>
                    </a:lnTo>
                    <a:lnTo>
                      <a:pt x="1834356" y="1413670"/>
                    </a:lnTo>
                    <a:lnTo>
                      <a:pt x="1853406" y="1396208"/>
                    </a:lnTo>
                    <a:lnTo>
                      <a:pt x="1892299" y="1361283"/>
                    </a:lnTo>
                    <a:lnTo>
                      <a:pt x="1932781" y="1329533"/>
                    </a:lnTo>
                    <a:lnTo>
                      <a:pt x="1976437" y="1297783"/>
                    </a:lnTo>
                    <a:lnTo>
                      <a:pt x="2020093" y="1269208"/>
                    </a:lnTo>
                    <a:lnTo>
                      <a:pt x="2066131" y="1241426"/>
                    </a:lnTo>
                    <a:lnTo>
                      <a:pt x="2114549" y="1216026"/>
                    </a:lnTo>
                    <a:lnTo>
                      <a:pt x="2163762" y="1192214"/>
                    </a:lnTo>
                    <a:lnTo>
                      <a:pt x="2215356" y="1170783"/>
                    </a:lnTo>
                    <a:lnTo>
                      <a:pt x="2266156" y="1150145"/>
                    </a:lnTo>
                    <a:lnTo>
                      <a:pt x="2320924" y="1132683"/>
                    </a:lnTo>
                    <a:lnTo>
                      <a:pt x="2374899" y="1117601"/>
                    </a:lnTo>
                    <a:lnTo>
                      <a:pt x="2431256" y="1104108"/>
                    </a:lnTo>
                    <a:lnTo>
                      <a:pt x="2459037" y="1099345"/>
                    </a:lnTo>
                    <a:lnTo>
                      <a:pt x="2487612" y="1092995"/>
                    </a:lnTo>
                    <a:lnTo>
                      <a:pt x="2516187" y="1089026"/>
                    </a:lnTo>
                    <a:lnTo>
                      <a:pt x="2546349" y="1085058"/>
                    </a:lnTo>
                    <a:lnTo>
                      <a:pt x="2574924" y="1081883"/>
                    </a:lnTo>
                    <a:lnTo>
                      <a:pt x="2604293" y="1078708"/>
                    </a:lnTo>
                    <a:lnTo>
                      <a:pt x="2634456" y="1076326"/>
                    </a:lnTo>
                    <a:lnTo>
                      <a:pt x="2665412" y="1074739"/>
                    </a:lnTo>
                    <a:close/>
                    <a:moveTo>
                      <a:pt x="1880393" y="574675"/>
                    </a:moveTo>
                    <a:lnTo>
                      <a:pt x="1859756" y="575469"/>
                    </a:lnTo>
                    <a:lnTo>
                      <a:pt x="1839912" y="578644"/>
                    </a:lnTo>
                    <a:lnTo>
                      <a:pt x="1821656" y="582613"/>
                    </a:lnTo>
                    <a:lnTo>
                      <a:pt x="1803400" y="589757"/>
                    </a:lnTo>
                    <a:lnTo>
                      <a:pt x="1785937" y="596900"/>
                    </a:lnTo>
                    <a:lnTo>
                      <a:pt x="1770062" y="607219"/>
                    </a:lnTo>
                    <a:lnTo>
                      <a:pt x="1754981" y="617538"/>
                    </a:lnTo>
                    <a:lnTo>
                      <a:pt x="1740693" y="629444"/>
                    </a:lnTo>
                    <a:lnTo>
                      <a:pt x="1727993" y="642938"/>
                    </a:lnTo>
                    <a:lnTo>
                      <a:pt x="1716881" y="658813"/>
                    </a:lnTo>
                    <a:lnTo>
                      <a:pt x="1708150" y="673894"/>
                    </a:lnTo>
                    <a:lnTo>
                      <a:pt x="1699418" y="690563"/>
                    </a:lnTo>
                    <a:lnTo>
                      <a:pt x="1692275" y="708025"/>
                    </a:lnTo>
                    <a:lnTo>
                      <a:pt x="1687512" y="726282"/>
                    </a:lnTo>
                    <a:lnTo>
                      <a:pt x="1685131" y="744538"/>
                    </a:lnTo>
                    <a:lnTo>
                      <a:pt x="1684337" y="764382"/>
                    </a:lnTo>
                    <a:lnTo>
                      <a:pt x="1685131" y="783432"/>
                    </a:lnTo>
                    <a:lnTo>
                      <a:pt x="1687512" y="801688"/>
                    </a:lnTo>
                    <a:lnTo>
                      <a:pt x="1692275" y="820738"/>
                    </a:lnTo>
                    <a:lnTo>
                      <a:pt x="1699418" y="838201"/>
                    </a:lnTo>
                    <a:lnTo>
                      <a:pt x="1708150" y="854076"/>
                    </a:lnTo>
                    <a:lnTo>
                      <a:pt x="1716881" y="869951"/>
                    </a:lnTo>
                    <a:lnTo>
                      <a:pt x="1727993" y="885032"/>
                    </a:lnTo>
                    <a:lnTo>
                      <a:pt x="1740693" y="898526"/>
                    </a:lnTo>
                    <a:lnTo>
                      <a:pt x="1754981" y="910432"/>
                    </a:lnTo>
                    <a:lnTo>
                      <a:pt x="1770062" y="920751"/>
                    </a:lnTo>
                    <a:lnTo>
                      <a:pt x="1785937" y="931069"/>
                    </a:lnTo>
                    <a:lnTo>
                      <a:pt x="1803400" y="939801"/>
                    </a:lnTo>
                    <a:lnTo>
                      <a:pt x="1821656" y="945357"/>
                    </a:lnTo>
                    <a:lnTo>
                      <a:pt x="1839912" y="949326"/>
                    </a:lnTo>
                    <a:lnTo>
                      <a:pt x="1859756" y="952501"/>
                    </a:lnTo>
                    <a:lnTo>
                      <a:pt x="1880393" y="954088"/>
                    </a:lnTo>
                    <a:lnTo>
                      <a:pt x="1899443" y="952501"/>
                    </a:lnTo>
                    <a:lnTo>
                      <a:pt x="1919287" y="949326"/>
                    </a:lnTo>
                    <a:lnTo>
                      <a:pt x="1937543" y="945357"/>
                    </a:lnTo>
                    <a:lnTo>
                      <a:pt x="1955800" y="939801"/>
                    </a:lnTo>
                    <a:lnTo>
                      <a:pt x="1973262" y="931069"/>
                    </a:lnTo>
                    <a:lnTo>
                      <a:pt x="1988343" y="920751"/>
                    </a:lnTo>
                    <a:lnTo>
                      <a:pt x="2004218" y="910432"/>
                    </a:lnTo>
                    <a:lnTo>
                      <a:pt x="2018506" y="898526"/>
                    </a:lnTo>
                    <a:lnTo>
                      <a:pt x="2030412" y="885032"/>
                    </a:lnTo>
                    <a:lnTo>
                      <a:pt x="2042318" y="869951"/>
                    </a:lnTo>
                    <a:lnTo>
                      <a:pt x="2051050" y="854076"/>
                    </a:lnTo>
                    <a:lnTo>
                      <a:pt x="2059781" y="838201"/>
                    </a:lnTo>
                    <a:lnTo>
                      <a:pt x="2066925" y="820738"/>
                    </a:lnTo>
                    <a:lnTo>
                      <a:pt x="2071687" y="801688"/>
                    </a:lnTo>
                    <a:lnTo>
                      <a:pt x="2074068" y="783432"/>
                    </a:lnTo>
                    <a:lnTo>
                      <a:pt x="2074862" y="764382"/>
                    </a:lnTo>
                    <a:lnTo>
                      <a:pt x="2074068" y="744538"/>
                    </a:lnTo>
                    <a:lnTo>
                      <a:pt x="2071687" y="726282"/>
                    </a:lnTo>
                    <a:lnTo>
                      <a:pt x="2066925" y="708025"/>
                    </a:lnTo>
                    <a:lnTo>
                      <a:pt x="2059781" y="690563"/>
                    </a:lnTo>
                    <a:lnTo>
                      <a:pt x="2051050" y="673894"/>
                    </a:lnTo>
                    <a:lnTo>
                      <a:pt x="2042318" y="658813"/>
                    </a:lnTo>
                    <a:lnTo>
                      <a:pt x="2030412" y="642938"/>
                    </a:lnTo>
                    <a:lnTo>
                      <a:pt x="2018506" y="629444"/>
                    </a:lnTo>
                    <a:lnTo>
                      <a:pt x="2004218" y="617538"/>
                    </a:lnTo>
                    <a:lnTo>
                      <a:pt x="1988343" y="607219"/>
                    </a:lnTo>
                    <a:lnTo>
                      <a:pt x="1973262" y="596900"/>
                    </a:lnTo>
                    <a:lnTo>
                      <a:pt x="1955800" y="589757"/>
                    </a:lnTo>
                    <a:lnTo>
                      <a:pt x="1937543" y="582613"/>
                    </a:lnTo>
                    <a:lnTo>
                      <a:pt x="1919287" y="578644"/>
                    </a:lnTo>
                    <a:lnTo>
                      <a:pt x="1899443" y="575469"/>
                    </a:lnTo>
                    <a:close/>
                    <a:moveTo>
                      <a:pt x="908446" y="574675"/>
                    </a:moveTo>
                    <a:lnTo>
                      <a:pt x="887767" y="575469"/>
                    </a:lnTo>
                    <a:lnTo>
                      <a:pt x="868678" y="578644"/>
                    </a:lnTo>
                    <a:lnTo>
                      <a:pt x="850385" y="582613"/>
                    </a:lnTo>
                    <a:lnTo>
                      <a:pt x="831296" y="589757"/>
                    </a:lnTo>
                    <a:lnTo>
                      <a:pt x="815389" y="596900"/>
                    </a:lnTo>
                    <a:lnTo>
                      <a:pt x="798686" y="607219"/>
                    </a:lnTo>
                    <a:lnTo>
                      <a:pt x="783574" y="617538"/>
                    </a:lnTo>
                    <a:lnTo>
                      <a:pt x="770053" y="629444"/>
                    </a:lnTo>
                    <a:lnTo>
                      <a:pt x="756532" y="642938"/>
                    </a:lnTo>
                    <a:lnTo>
                      <a:pt x="745397" y="658813"/>
                    </a:lnTo>
                    <a:lnTo>
                      <a:pt x="735853" y="673894"/>
                    </a:lnTo>
                    <a:lnTo>
                      <a:pt x="727899" y="690563"/>
                    </a:lnTo>
                    <a:lnTo>
                      <a:pt x="720741" y="708025"/>
                    </a:lnTo>
                    <a:lnTo>
                      <a:pt x="716764" y="726282"/>
                    </a:lnTo>
                    <a:lnTo>
                      <a:pt x="713583" y="744538"/>
                    </a:lnTo>
                    <a:lnTo>
                      <a:pt x="712787" y="764382"/>
                    </a:lnTo>
                    <a:lnTo>
                      <a:pt x="713583" y="783432"/>
                    </a:lnTo>
                    <a:lnTo>
                      <a:pt x="716764" y="801688"/>
                    </a:lnTo>
                    <a:lnTo>
                      <a:pt x="720741" y="820738"/>
                    </a:lnTo>
                    <a:lnTo>
                      <a:pt x="727899" y="838201"/>
                    </a:lnTo>
                    <a:lnTo>
                      <a:pt x="735853" y="854076"/>
                    </a:lnTo>
                    <a:lnTo>
                      <a:pt x="745397" y="869951"/>
                    </a:lnTo>
                    <a:lnTo>
                      <a:pt x="756532" y="885032"/>
                    </a:lnTo>
                    <a:lnTo>
                      <a:pt x="770053" y="898526"/>
                    </a:lnTo>
                    <a:lnTo>
                      <a:pt x="783574" y="910432"/>
                    </a:lnTo>
                    <a:lnTo>
                      <a:pt x="798686" y="920751"/>
                    </a:lnTo>
                    <a:lnTo>
                      <a:pt x="815389" y="931069"/>
                    </a:lnTo>
                    <a:lnTo>
                      <a:pt x="831296" y="939801"/>
                    </a:lnTo>
                    <a:lnTo>
                      <a:pt x="850385" y="945357"/>
                    </a:lnTo>
                    <a:lnTo>
                      <a:pt x="868678" y="949326"/>
                    </a:lnTo>
                    <a:lnTo>
                      <a:pt x="887767" y="952501"/>
                    </a:lnTo>
                    <a:lnTo>
                      <a:pt x="908446" y="954088"/>
                    </a:lnTo>
                    <a:lnTo>
                      <a:pt x="928330" y="952501"/>
                    </a:lnTo>
                    <a:lnTo>
                      <a:pt x="947419" y="949326"/>
                    </a:lnTo>
                    <a:lnTo>
                      <a:pt x="967303" y="945357"/>
                    </a:lnTo>
                    <a:lnTo>
                      <a:pt x="984801" y="939801"/>
                    </a:lnTo>
                    <a:lnTo>
                      <a:pt x="1002299" y="931069"/>
                    </a:lnTo>
                    <a:lnTo>
                      <a:pt x="1018206" y="920751"/>
                    </a:lnTo>
                    <a:lnTo>
                      <a:pt x="1033318" y="910432"/>
                    </a:lnTo>
                    <a:lnTo>
                      <a:pt x="1047634" y="898526"/>
                    </a:lnTo>
                    <a:lnTo>
                      <a:pt x="1059565" y="885032"/>
                    </a:lnTo>
                    <a:lnTo>
                      <a:pt x="1070700" y="869951"/>
                    </a:lnTo>
                    <a:lnTo>
                      <a:pt x="1081039" y="854076"/>
                    </a:lnTo>
                    <a:lnTo>
                      <a:pt x="1089788" y="838201"/>
                    </a:lnTo>
                    <a:lnTo>
                      <a:pt x="1095356" y="820738"/>
                    </a:lnTo>
                    <a:lnTo>
                      <a:pt x="1100923" y="801688"/>
                    </a:lnTo>
                    <a:lnTo>
                      <a:pt x="1104105" y="783432"/>
                    </a:lnTo>
                    <a:lnTo>
                      <a:pt x="1104900" y="764382"/>
                    </a:lnTo>
                    <a:lnTo>
                      <a:pt x="1104105" y="744538"/>
                    </a:lnTo>
                    <a:lnTo>
                      <a:pt x="1100923" y="726282"/>
                    </a:lnTo>
                    <a:lnTo>
                      <a:pt x="1095356" y="708025"/>
                    </a:lnTo>
                    <a:lnTo>
                      <a:pt x="1089788" y="690563"/>
                    </a:lnTo>
                    <a:lnTo>
                      <a:pt x="1081039" y="673894"/>
                    </a:lnTo>
                    <a:lnTo>
                      <a:pt x="1070700" y="658813"/>
                    </a:lnTo>
                    <a:lnTo>
                      <a:pt x="1059565" y="642938"/>
                    </a:lnTo>
                    <a:lnTo>
                      <a:pt x="1047634" y="629444"/>
                    </a:lnTo>
                    <a:lnTo>
                      <a:pt x="1033318" y="617538"/>
                    </a:lnTo>
                    <a:lnTo>
                      <a:pt x="1018206" y="607219"/>
                    </a:lnTo>
                    <a:lnTo>
                      <a:pt x="1002299" y="596900"/>
                    </a:lnTo>
                    <a:lnTo>
                      <a:pt x="984801" y="589757"/>
                    </a:lnTo>
                    <a:lnTo>
                      <a:pt x="967303" y="582613"/>
                    </a:lnTo>
                    <a:lnTo>
                      <a:pt x="947419" y="578644"/>
                    </a:lnTo>
                    <a:lnTo>
                      <a:pt x="928330" y="575469"/>
                    </a:lnTo>
                    <a:close/>
                    <a:moveTo>
                      <a:pt x="1394220" y="0"/>
                    </a:moveTo>
                    <a:lnTo>
                      <a:pt x="1427548" y="0"/>
                    </a:lnTo>
                    <a:lnTo>
                      <a:pt x="1460083" y="794"/>
                    </a:lnTo>
                    <a:lnTo>
                      <a:pt x="1491823" y="3174"/>
                    </a:lnTo>
                    <a:lnTo>
                      <a:pt x="1523564" y="4761"/>
                    </a:lnTo>
                    <a:lnTo>
                      <a:pt x="1587046" y="11109"/>
                    </a:lnTo>
                    <a:lnTo>
                      <a:pt x="1649735" y="19838"/>
                    </a:lnTo>
                    <a:lnTo>
                      <a:pt x="1710836" y="30947"/>
                    </a:lnTo>
                    <a:lnTo>
                      <a:pt x="1771937" y="42849"/>
                    </a:lnTo>
                    <a:lnTo>
                      <a:pt x="1831451" y="58719"/>
                    </a:lnTo>
                    <a:lnTo>
                      <a:pt x="1889379" y="76176"/>
                    </a:lnTo>
                    <a:lnTo>
                      <a:pt x="1946512" y="95220"/>
                    </a:lnTo>
                    <a:lnTo>
                      <a:pt x="2002059" y="116645"/>
                    </a:lnTo>
                    <a:lnTo>
                      <a:pt x="2056812" y="140450"/>
                    </a:lnTo>
                    <a:lnTo>
                      <a:pt x="2109978" y="165048"/>
                    </a:lnTo>
                    <a:lnTo>
                      <a:pt x="2160763" y="192821"/>
                    </a:lnTo>
                    <a:lnTo>
                      <a:pt x="2211549" y="221387"/>
                    </a:lnTo>
                    <a:lnTo>
                      <a:pt x="2259160" y="252333"/>
                    </a:lnTo>
                    <a:lnTo>
                      <a:pt x="2306772" y="284073"/>
                    </a:lnTo>
                    <a:lnTo>
                      <a:pt x="2352002" y="318987"/>
                    </a:lnTo>
                    <a:lnTo>
                      <a:pt x="2394853" y="353901"/>
                    </a:lnTo>
                    <a:lnTo>
                      <a:pt x="2436116" y="390402"/>
                    </a:lnTo>
                    <a:lnTo>
                      <a:pt x="2475792" y="429284"/>
                    </a:lnTo>
                    <a:lnTo>
                      <a:pt x="2513088" y="469753"/>
                    </a:lnTo>
                    <a:lnTo>
                      <a:pt x="2531339" y="489590"/>
                    </a:lnTo>
                    <a:lnTo>
                      <a:pt x="2547209" y="510221"/>
                    </a:lnTo>
                    <a:lnTo>
                      <a:pt x="2564667" y="531646"/>
                    </a:lnTo>
                    <a:lnTo>
                      <a:pt x="2581331" y="553864"/>
                    </a:lnTo>
                    <a:lnTo>
                      <a:pt x="2596407" y="575288"/>
                    </a:lnTo>
                    <a:lnTo>
                      <a:pt x="2612278" y="597506"/>
                    </a:lnTo>
                    <a:lnTo>
                      <a:pt x="2626561" y="620518"/>
                    </a:lnTo>
                    <a:lnTo>
                      <a:pt x="2640845" y="642736"/>
                    </a:lnTo>
                    <a:lnTo>
                      <a:pt x="2654335" y="666541"/>
                    </a:lnTo>
                    <a:lnTo>
                      <a:pt x="2667825" y="688759"/>
                    </a:lnTo>
                    <a:lnTo>
                      <a:pt x="2679727" y="712564"/>
                    </a:lnTo>
                    <a:lnTo>
                      <a:pt x="2690837" y="735575"/>
                    </a:lnTo>
                    <a:lnTo>
                      <a:pt x="2701946" y="760174"/>
                    </a:lnTo>
                    <a:lnTo>
                      <a:pt x="2712262" y="784772"/>
                    </a:lnTo>
                    <a:lnTo>
                      <a:pt x="2722578" y="809371"/>
                    </a:lnTo>
                    <a:lnTo>
                      <a:pt x="2732100" y="833969"/>
                    </a:lnTo>
                    <a:lnTo>
                      <a:pt x="2740035" y="858568"/>
                    </a:lnTo>
                    <a:lnTo>
                      <a:pt x="2748764" y="884753"/>
                    </a:lnTo>
                    <a:lnTo>
                      <a:pt x="2755906" y="910145"/>
                    </a:lnTo>
                    <a:lnTo>
                      <a:pt x="2761460" y="935537"/>
                    </a:lnTo>
                    <a:lnTo>
                      <a:pt x="2767808" y="961723"/>
                    </a:lnTo>
                    <a:lnTo>
                      <a:pt x="2773363" y="987908"/>
                    </a:lnTo>
                    <a:lnTo>
                      <a:pt x="2743209" y="987115"/>
                    </a:lnTo>
                    <a:lnTo>
                      <a:pt x="2713849" y="987115"/>
                    </a:lnTo>
                    <a:lnTo>
                      <a:pt x="2680521" y="987115"/>
                    </a:lnTo>
                    <a:lnTo>
                      <a:pt x="2648780" y="987908"/>
                    </a:lnTo>
                    <a:lnTo>
                      <a:pt x="2616246" y="990289"/>
                    </a:lnTo>
                    <a:lnTo>
                      <a:pt x="2584505" y="991876"/>
                    </a:lnTo>
                    <a:lnTo>
                      <a:pt x="2552764" y="995050"/>
                    </a:lnTo>
                    <a:lnTo>
                      <a:pt x="2521023" y="999017"/>
                    </a:lnTo>
                    <a:lnTo>
                      <a:pt x="2489282" y="1003778"/>
                    </a:lnTo>
                    <a:lnTo>
                      <a:pt x="2458334" y="1008539"/>
                    </a:lnTo>
                    <a:lnTo>
                      <a:pt x="2427387" y="1014094"/>
                    </a:lnTo>
                    <a:lnTo>
                      <a:pt x="2397233" y="1019648"/>
                    </a:lnTo>
                    <a:lnTo>
                      <a:pt x="2366286" y="1026790"/>
                    </a:lnTo>
                    <a:lnTo>
                      <a:pt x="2336132" y="1033931"/>
                    </a:lnTo>
                    <a:lnTo>
                      <a:pt x="2306772" y="1042660"/>
                    </a:lnTo>
                    <a:lnTo>
                      <a:pt x="2276618" y="1051388"/>
                    </a:lnTo>
                    <a:lnTo>
                      <a:pt x="2248051" y="1060910"/>
                    </a:lnTo>
                    <a:lnTo>
                      <a:pt x="2219484" y="1070432"/>
                    </a:lnTo>
                    <a:lnTo>
                      <a:pt x="2191711" y="1080748"/>
                    </a:lnTo>
                    <a:lnTo>
                      <a:pt x="2163144" y="1091857"/>
                    </a:lnTo>
                    <a:lnTo>
                      <a:pt x="2135371" y="1102966"/>
                    </a:lnTo>
                    <a:lnTo>
                      <a:pt x="2109184" y="1114868"/>
                    </a:lnTo>
                    <a:lnTo>
                      <a:pt x="2082205" y="1127564"/>
                    </a:lnTo>
                    <a:lnTo>
                      <a:pt x="2055225" y="1141054"/>
                    </a:lnTo>
                    <a:lnTo>
                      <a:pt x="2029832" y="1154543"/>
                    </a:lnTo>
                    <a:lnTo>
                      <a:pt x="2004439" y="1168826"/>
                    </a:lnTo>
                    <a:lnTo>
                      <a:pt x="1979047" y="1183109"/>
                    </a:lnTo>
                    <a:lnTo>
                      <a:pt x="1954447" y="1198186"/>
                    </a:lnTo>
                    <a:lnTo>
                      <a:pt x="1930642" y="1213262"/>
                    </a:lnTo>
                    <a:lnTo>
                      <a:pt x="1906043" y="1229926"/>
                    </a:lnTo>
                    <a:lnTo>
                      <a:pt x="1883030" y="1246589"/>
                    </a:lnTo>
                    <a:lnTo>
                      <a:pt x="1860018" y="1262459"/>
                    </a:lnTo>
                    <a:lnTo>
                      <a:pt x="1838593" y="1279916"/>
                    </a:lnTo>
                    <a:lnTo>
                      <a:pt x="1815581" y="1298960"/>
                    </a:lnTo>
                    <a:lnTo>
                      <a:pt x="1794949" y="1317211"/>
                    </a:lnTo>
                    <a:lnTo>
                      <a:pt x="1773524" y="1335461"/>
                    </a:lnTo>
                    <a:lnTo>
                      <a:pt x="1754480" y="1355299"/>
                    </a:lnTo>
                    <a:lnTo>
                      <a:pt x="1733848" y="1374343"/>
                    </a:lnTo>
                    <a:lnTo>
                      <a:pt x="1715597" y="1394181"/>
                    </a:lnTo>
                    <a:lnTo>
                      <a:pt x="1696552" y="1414812"/>
                    </a:lnTo>
                    <a:lnTo>
                      <a:pt x="1678301" y="1434649"/>
                    </a:lnTo>
                    <a:lnTo>
                      <a:pt x="1660844" y="1456867"/>
                    </a:lnTo>
                    <a:lnTo>
                      <a:pt x="1644180" y="1476705"/>
                    </a:lnTo>
                    <a:lnTo>
                      <a:pt x="1628309" y="1499716"/>
                    </a:lnTo>
                    <a:lnTo>
                      <a:pt x="1612439" y="1521141"/>
                    </a:lnTo>
                    <a:lnTo>
                      <a:pt x="1597362" y="1543359"/>
                    </a:lnTo>
                    <a:lnTo>
                      <a:pt x="1583079" y="1566370"/>
                    </a:lnTo>
                    <a:lnTo>
                      <a:pt x="1569589" y="1589382"/>
                    </a:lnTo>
                    <a:lnTo>
                      <a:pt x="1556099" y="1613187"/>
                    </a:lnTo>
                    <a:lnTo>
                      <a:pt x="1544196" y="1636992"/>
                    </a:lnTo>
                    <a:lnTo>
                      <a:pt x="1531500" y="1660797"/>
                    </a:lnTo>
                    <a:lnTo>
                      <a:pt x="1521184" y="1685395"/>
                    </a:lnTo>
                    <a:lnTo>
                      <a:pt x="1510075" y="1709994"/>
                    </a:lnTo>
                    <a:lnTo>
                      <a:pt x="1501346" y="1734592"/>
                    </a:lnTo>
                    <a:lnTo>
                      <a:pt x="1491823" y="1759984"/>
                    </a:lnTo>
                    <a:lnTo>
                      <a:pt x="1483888" y="1785376"/>
                    </a:lnTo>
                    <a:lnTo>
                      <a:pt x="1476747" y="1811562"/>
                    </a:lnTo>
                    <a:lnTo>
                      <a:pt x="1470398" y="1836954"/>
                    </a:lnTo>
                    <a:lnTo>
                      <a:pt x="1464050" y="1862346"/>
                    </a:lnTo>
                    <a:lnTo>
                      <a:pt x="1459289" y="1889325"/>
                    </a:lnTo>
                    <a:lnTo>
                      <a:pt x="1453734" y="1915510"/>
                    </a:lnTo>
                    <a:lnTo>
                      <a:pt x="1450560" y="1942489"/>
                    </a:lnTo>
                    <a:lnTo>
                      <a:pt x="1447386" y="1968675"/>
                    </a:lnTo>
                    <a:lnTo>
                      <a:pt x="1445799" y="1996447"/>
                    </a:lnTo>
                    <a:lnTo>
                      <a:pt x="1445006" y="2023426"/>
                    </a:lnTo>
                    <a:lnTo>
                      <a:pt x="1443419" y="2051199"/>
                    </a:lnTo>
                    <a:lnTo>
                      <a:pt x="1445006" y="2086906"/>
                    </a:lnTo>
                    <a:lnTo>
                      <a:pt x="1446593" y="2122614"/>
                    </a:lnTo>
                    <a:lnTo>
                      <a:pt x="1450560" y="2158321"/>
                    </a:lnTo>
                    <a:lnTo>
                      <a:pt x="1454528" y="2193235"/>
                    </a:lnTo>
                    <a:lnTo>
                      <a:pt x="1461670" y="2228149"/>
                    </a:lnTo>
                    <a:lnTo>
                      <a:pt x="1469605" y="2262270"/>
                    </a:lnTo>
                    <a:lnTo>
                      <a:pt x="1478334" y="2296390"/>
                    </a:lnTo>
                    <a:lnTo>
                      <a:pt x="1488649" y="2329718"/>
                    </a:lnTo>
                    <a:lnTo>
                      <a:pt x="1441832" y="2332098"/>
                    </a:lnTo>
                    <a:lnTo>
                      <a:pt x="1394220" y="2332892"/>
                    </a:lnTo>
                    <a:lnTo>
                      <a:pt x="1337086" y="2332098"/>
                    </a:lnTo>
                    <a:lnTo>
                      <a:pt x="1279953" y="2328924"/>
                    </a:lnTo>
                    <a:lnTo>
                      <a:pt x="1223613" y="2323370"/>
                    </a:lnTo>
                    <a:lnTo>
                      <a:pt x="1168066" y="2317815"/>
                    </a:lnTo>
                    <a:lnTo>
                      <a:pt x="1113313" y="2308293"/>
                    </a:lnTo>
                    <a:lnTo>
                      <a:pt x="1059353" y="2297977"/>
                    </a:lnTo>
                    <a:lnTo>
                      <a:pt x="1006187" y="2286868"/>
                    </a:lnTo>
                    <a:lnTo>
                      <a:pt x="953815" y="2272585"/>
                    </a:lnTo>
                    <a:lnTo>
                      <a:pt x="930009" y="2266237"/>
                    </a:lnTo>
                    <a:lnTo>
                      <a:pt x="426122" y="2522538"/>
                    </a:lnTo>
                    <a:lnTo>
                      <a:pt x="560227" y="2101189"/>
                    </a:lnTo>
                    <a:lnTo>
                      <a:pt x="547531" y="2093254"/>
                    </a:lnTo>
                    <a:lnTo>
                      <a:pt x="517377" y="2072623"/>
                    </a:lnTo>
                    <a:lnTo>
                      <a:pt x="486430" y="2051199"/>
                    </a:lnTo>
                    <a:lnTo>
                      <a:pt x="457863" y="2029774"/>
                    </a:lnTo>
                    <a:lnTo>
                      <a:pt x="428503" y="2006763"/>
                    </a:lnTo>
                    <a:lnTo>
                      <a:pt x="399936" y="1984545"/>
                    </a:lnTo>
                    <a:lnTo>
                      <a:pt x="373750" y="1960740"/>
                    </a:lnTo>
                    <a:lnTo>
                      <a:pt x="346770" y="1936141"/>
                    </a:lnTo>
                    <a:lnTo>
                      <a:pt x="321377" y="1911543"/>
                    </a:lnTo>
                    <a:lnTo>
                      <a:pt x="296778" y="1886151"/>
                    </a:lnTo>
                    <a:lnTo>
                      <a:pt x="272972" y="1859172"/>
                    </a:lnTo>
                    <a:lnTo>
                      <a:pt x="250753" y="1832986"/>
                    </a:lnTo>
                    <a:lnTo>
                      <a:pt x="227741" y="1806007"/>
                    </a:lnTo>
                    <a:lnTo>
                      <a:pt x="207110" y="1777441"/>
                    </a:lnTo>
                    <a:lnTo>
                      <a:pt x="187272" y="1749668"/>
                    </a:lnTo>
                    <a:lnTo>
                      <a:pt x="167433" y="1721102"/>
                    </a:lnTo>
                    <a:lnTo>
                      <a:pt x="149182" y="1690950"/>
                    </a:lnTo>
                    <a:lnTo>
                      <a:pt x="131725" y="1661590"/>
                    </a:lnTo>
                    <a:lnTo>
                      <a:pt x="115061" y="1630644"/>
                    </a:lnTo>
                    <a:lnTo>
                      <a:pt x="99984" y="1599697"/>
                    </a:lnTo>
                    <a:lnTo>
                      <a:pt x="85701" y="1569544"/>
                    </a:lnTo>
                    <a:lnTo>
                      <a:pt x="72211" y="1537804"/>
                    </a:lnTo>
                    <a:lnTo>
                      <a:pt x="59514" y="1506064"/>
                    </a:lnTo>
                    <a:lnTo>
                      <a:pt x="48405" y="1472737"/>
                    </a:lnTo>
                    <a:lnTo>
                      <a:pt x="39676" y="1440204"/>
                    </a:lnTo>
                    <a:lnTo>
                      <a:pt x="30154" y="1407670"/>
                    </a:lnTo>
                    <a:lnTo>
                      <a:pt x="22219" y="1373550"/>
                    </a:lnTo>
                    <a:lnTo>
                      <a:pt x="15871" y="1339429"/>
                    </a:lnTo>
                    <a:lnTo>
                      <a:pt x="9522" y="1306102"/>
                    </a:lnTo>
                    <a:lnTo>
                      <a:pt x="5555" y="1271188"/>
                    </a:lnTo>
                    <a:lnTo>
                      <a:pt x="2381" y="1236274"/>
                    </a:lnTo>
                    <a:lnTo>
                      <a:pt x="0" y="1201360"/>
                    </a:lnTo>
                    <a:lnTo>
                      <a:pt x="0" y="1166446"/>
                    </a:lnTo>
                    <a:lnTo>
                      <a:pt x="0" y="1137086"/>
                    </a:lnTo>
                    <a:lnTo>
                      <a:pt x="2381" y="1106140"/>
                    </a:lnTo>
                    <a:lnTo>
                      <a:pt x="4761" y="1075987"/>
                    </a:lnTo>
                    <a:lnTo>
                      <a:pt x="7935" y="1047421"/>
                    </a:lnTo>
                    <a:lnTo>
                      <a:pt x="11903" y="1018061"/>
                    </a:lnTo>
                    <a:lnTo>
                      <a:pt x="15871" y="989495"/>
                    </a:lnTo>
                    <a:lnTo>
                      <a:pt x="22219" y="959342"/>
                    </a:lnTo>
                    <a:lnTo>
                      <a:pt x="27773" y="931570"/>
                    </a:lnTo>
                    <a:lnTo>
                      <a:pt x="36502" y="903004"/>
                    </a:lnTo>
                    <a:lnTo>
                      <a:pt x="44437" y="875231"/>
                    </a:lnTo>
                    <a:lnTo>
                      <a:pt x="52373" y="846665"/>
                    </a:lnTo>
                    <a:lnTo>
                      <a:pt x="62688" y="819686"/>
                    </a:lnTo>
                    <a:lnTo>
                      <a:pt x="73004" y="792707"/>
                    </a:lnTo>
                    <a:lnTo>
                      <a:pt x="84114" y="765728"/>
                    </a:lnTo>
                    <a:lnTo>
                      <a:pt x="96810" y="738749"/>
                    </a:lnTo>
                    <a:lnTo>
                      <a:pt x="110300" y="712564"/>
                    </a:lnTo>
                    <a:lnTo>
                      <a:pt x="122996" y="686378"/>
                    </a:lnTo>
                    <a:lnTo>
                      <a:pt x="138073" y="660986"/>
                    </a:lnTo>
                    <a:lnTo>
                      <a:pt x="153150" y="635594"/>
                    </a:lnTo>
                    <a:lnTo>
                      <a:pt x="168227" y="610996"/>
                    </a:lnTo>
                    <a:lnTo>
                      <a:pt x="184891" y="586397"/>
                    </a:lnTo>
                    <a:lnTo>
                      <a:pt x="202349" y="561799"/>
                    </a:lnTo>
                    <a:lnTo>
                      <a:pt x="219806" y="537994"/>
                    </a:lnTo>
                    <a:lnTo>
                      <a:pt x="238057" y="514189"/>
                    </a:lnTo>
                    <a:lnTo>
                      <a:pt x="257895" y="491177"/>
                    </a:lnTo>
                    <a:lnTo>
                      <a:pt x="276940" y="468166"/>
                    </a:lnTo>
                    <a:lnTo>
                      <a:pt x="297571" y="445947"/>
                    </a:lnTo>
                    <a:lnTo>
                      <a:pt x="318203" y="424523"/>
                    </a:lnTo>
                    <a:lnTo>
                      <a:pt x="340422" y="403098"/>
                    </a:lnTo>
                    <a:lnTo>
                      <a:pt x="361847" y="382467"/>
                    </a:lnTo>
                    <a:lnTo>
                      <a:pt x="384859" y="361836"/>
                    </a:lnTo>
                    <a:lnTo>
                      <a:pt x="408665" y="341205"/>
                    </a:lnTo>
                    <a:lnTo>
                      <a:pt x="433264" y="322161"/>
                    </a:lnTo>
                    <a:lnTo>
                      <a:pt x="456276" y="303117"/>
                    </a:lnTo>
                    <a:lnTo>
                      <a:pt x="482462" y="284867"/>
                    </a:lnTo>
                    <a:lnTo>
                      <a:pt x="507855" y="266616"/>
                    </a:lnTo>
                    <a:lnTo>
                      <a:pt x="533248" y="249159"/>
                    </a:lnTo>
                    <a:lnTo>
                      <a:pt x="560227" y="231702"/>
                    </a:lnTo>
                    <a:lnTo>
                      <a:pt x="588001" y="215039"/>
                    </a:lnTo>
                    <a:lnTo>
                      <a:pt x="615774" y="199169"/>
                    </a:lnTo>
                    <a:lnTo>
                      <a:pt x="642754" y="183299"/>
                    </a:lnTo>
                    <a:lnTo>
                      <a:pt x="672114" y="169016"/>
                    </a:lnTo>
                    <a:lnTo>
                      <a:pt x="700681" y="154733"/>
                    </a:lnTo>
                    <a:lnTo>
                      <a:pt x="730041" y="140450"/>
                    </a:lnTo>
                    <a:lnTo>
                      <a:pt x="760195" y="127754"/>
                    </a:lnTo>
                    <a:lnTo>
                      <a:pt x="789556" y="115058"/>
                    </a:lnTo>
                    <a:lnTo>
                      <a:pt x="820503" y="103155"/>
                    </a:lnTo>
                    <a:lnTo>
                      <a:pt x="852244" y="92046"/>
                    </a:lnTo>
                    <a:lnTo>
                      <a:pt x="883191" y="80937"/>
                    </a:lnTo>
                    <a:lnTo>
                      <a:pt x="914932" y="70622"/>
                    </a:lnTo>
                    <a:lnTo>
                      <a:pt x="947467" y="61893"/>
                    </a:lnTo>
                    <a:lnTo>
                      <a:pt x="980001" y="52371"/>
                    </a:lnTo>
                    <a:lnTo>
                      <a:pt x="1013329" y="44436"/>
                    </a:lnTo>
                    <a:lnTo>
                      <a:pt x="1045864" y="37295"/>
                    </a:lnTo>
                    <a:lnTo>
                      <a:pt x="1079985" y="29360"/>
                    </a:lnTo>
                    <a:lnTo>
                      <a:pt x="1113313" y="23805"/>
                    </a:lnTo>
                    <a:lnTo>
                      <a:pt x="1147434" y="18251"/>
                    </a:lnTo>
                    <a:lnTo>
                      <a:pt x="1182350" y="13490"/>
                    </a:lnTo>
                    <a:lnTo>
                      <a:pt x="1217265" y="9522"/>
                    </a:lnTo>
                    <a:lnTo>
                      <a:pt x="1252180" y="6348"/>
                    </a:lnTo>
                    <a:lnTo>
                      <a:pt x="1287095" y="3174"/>
                    </a:lnTo>
                    <a:lnTo>
                      <a:pt x="1322803" y="2381"/>
                    </a:lnTo>
                    <a:lnTo>
                      <a:pt x="1358512" y="794"/>
                    </a:lnTo>
                    <a:close/>
                  </a:path>
                </a:pathLst>
              </a:custGeom>
              <a:grpFill/>
              <a:ln>
                <a:noFill/>
              </a:ln>
            </p:spPr>
            <p:txBody>
              <a:bodyPr vert="horz" wrap="square" lIns="91440" tIns="45720" rIns="91440" bIns="45720" numCol="1" anchor="t" anchorCtr="0" compatLnSpc="1">
                <a:noAutofit/>
              </a:bodyPr>
              <a:lstStyle/>
              <a:p>
                <a:endParaRPr lang="zh-CN" altLang="en-US">
                  <a:solidFill>
                    <a:schemeClr val="accent3"/>
                  </a:solidFill>
                </a:endParaRPr>
              </a:p>
            </p:txBody>
          </p:sp>
          <p:sp>
            <p:nvSpPr>
              <p:cNvPr id="70" name="任意多边形 69"/>
              <p:cNvSpPr/>
              <p:nvPr/>
            </p:nvSpPr>
            <p:spPr>
              <a:xfrm>
                <a:off x="3337869" y="5496559"/>
                <a:ext cx="202325" cy="220383"/>
              </a:xfrm>
              <a:custGeom>
                <a:avLst/>
                <a:gdLst>
                  <a:gd name="connsiteX0" fmla="*/ 2215178 w 6296025"/>
                  <a:gd name="connsiteY0" fmla="*/ 4885728 h 6858001"/>
                  <a:gd name="connsiteX1" fmla="*/ 2314185 w 6296025"/>
                  <a:gd name="connsiteY1" fmla="*/ 4890444 h 6858001"/>
                  <a:gd name="connsiteX2" fmla="*/ 2416338 w 6296025"/>
                  <a:gd name="connsiteY2" fmla="*/ 4910872 h 6858001"/>
                  <a:gd name="connsiteX3" fmla="*/ 2416338 w 6296025"/>
                  <a:gd name="connsiteY3" fmla="*/ 5844393 h 6858001"/>
                  <a:gd name="connsiteX4" fmla="*/ 2318902 w 6296025"/>
                  <a:gd name="connsiteY4" fmla="*/ 5864825 h 6858001"/>
                  <a:gd name="connsiteX5" fmla="*/ 2221461 w 6296025"/>
                  <a:gd name="connsiteY5" fmla="*/ 5869538 h 6858001"/>
                  <a:gd name="connsiteX6" fmla="*/ 2058019 w 6296025"/>
                  <a:gd name="connsiteY6" fmla="*/ 5845964 h 6858001"/>
                  <a:gd name="connsiteX7" fmla="*/ 1927576 w 6296025"/>
                  <a:gd name="connsiteY7" fmla="*/ 5768956 h 6858001"/>
                  <a:gd name="connsiteX8" fmla="*/ 1841139 w 6296025"/>
                  <a:gd name="connsiteY8" fmla="*/ 5625943 h 6858001"/>
                  <a:gd name="connsiteX9" fmla="*/ 1809707 w 6296025"/>
                  <a:gd name="connsiteY9" fmla="*/ 5407492 h 6858001"/>
                  <a:gd name="connsiteX10" fmla="*/ 1833281 w 6296025"/>
                  <a:gd name="connsiteY10" fmla="*/ 5207902 h 6858001"/>
                  <a:gd name="connsiteX11" fmla="*/ 1907144 w 6296025"/>
                  <a:gd name="connsiteY11" fmla="*/ 5041315 h 6858001"/>
                  <a:gd name="connsiteX12" fmla="*/ 2034445 w 6296025"/>
                  <a:gd name="connsiteY12" fmla="*/ 4928159 h 6858001"/>
                  <a:gd name="connsiteX13" fmla="*/ 2215178 w 6296025"/>
                  <a:gd name="connsiteY13" fmla="*/ 4885728 h 6858001"/>
                  <a:gd name="connsiteX14" fmla="*/ 3470346 w 6296025"/>
                  <a:gd name="connsiteY14" fmla="*/ 4555691 h 6858001"/>
                  <a:gd name="connsiteX15" fmla="*/ 3247182 w 6296025"/>
                  <a:gd name="connsiteY15" fmla="*/ 4574549 h 6858001"/>
                  <a:gd name="connsiteX16" fmla="*/ 3247182 w 6296025"/>
                  <a:gd name="connsiteY16" fmla="*/ 5448352 h 6858001"/>
                  <a:gd name="connsiteX17" fmla="*/ 3313187 w 6296025"/>
                  <a:gd name="connsiteY17" fmla="*/ 5866392 h 6858001"/>
                  <a:gd name="connsiteX18" fmla="*/ 3490778 w 6296025"/>
                  <a:gd name="connsiteY18" fmla="*/ 6105272 h 6858001"/>
                  <a:gd name="connsiteX19" fmla="*/ 3750089 w 6296025"/>
                  <a:gd name="connsiteY19" fmla="*/ 6212141 h 6858001"/>
                  <a:gd name="connsiteX20" fmla="*/ 4058119 w 6296025"/>
                  <a:gd name="connsiteY20" fmla="*/ 6237285 h 6858001"/>
                  <a:gd name="connsiteX21" fmla="*/ 4402296 w 6296025"/>
                  <a:gd name="connsiteY21" fmla="*/ 6204283 h 6858001"/>
                  <a:gd name="connsiteX22" fmla="*/ 4667891 w 6296025"/>
                  <a:gd name="connsiteY22" fmla="*/ 6136703 h 6858001"/>
                  <a:gd name="connsiteX23" fmla="*/ 4667891 w 6296025"/>
                  <a:gd name="connsiteY23" fmla="*/ 4574549 h 6858001"/>
                  <a:gd name="connsiteX24" fmla="*/ 4444728 w 6296025"/>
                  <a:gd name="connsiteY24" fmla="*/ 4555691 h 6858001"/>
                  <a:gd name="connsiteX25" fmla="*/ 4224706 w 6296025"/>
                  <a:gd name="connsiteY25" fmla="*/ 4574549 h 6858001"/>
                  <a:gd name="connsiteX26" fmla="*/ 4224706 w 6296025"/>
                  <a:gd name="connsiteY26" fmla="*/ 5847531 h 6858001"/>
                  <a:gd name="connsiteX27" fmla="*/ 4029829 w 6296025"/>
                  <a:gd name="connsiteY27" fmla="*/ 5869534 h 6858001"/>
                  <a:gd name="connsiteX28" fmla="*/ 3882099 w 6296025"/>
                  <a:gd name="connsiteY28" fmla="*/ 5849106 h 6858001"/>
                  <a:gd name="connsiteX29" fmla="*/ 3776805 w 6296025"/>
                  <a:gd name="connsiteY29" fmla="*/ 5779955 h 6858001"/>
                  <a:gd name="connsiteX30" fmla="*/ 3713941 w 6296025"/>
                  <a:gd name="connsiteY30" fmla="*/ 5647941 h 6858001"/>
                  <a:gd name="connsiteX31" fmla="*/ 3693509 w 6296025"/>
                  <a:gd name="connsiteY31" fmla="*/ 5435778 h 6858001"/>
                  <a:gd name="connsiteX32" fmla="*/ 3693509 w 6296025"/>
                  <a:gd name="connsiteY32" fmla="*/ 4574549 h 6858001"/>
                  <a:gd name="connsiteX33" fmla="*/ 3470346 w 6296025"/>
                  <a:gd name="connsiteY33" fmla="*/ 4555691 h 6858001"/>
                  <a:gd name="connsiteX34" fmla="*/ 2636358 w 6296025"/>
                  <a:gd name="connsiteY34" fmla="*/ 3886201 h 6858001"/>
                  <a:gd name="connsiteX35" fmla="*/ 2527918 w 6296025"/>
                  <a:gd name="connsiteY35" fmla="*/ 3889343 h 6858001"/>
                  <a:gd name="connsiteX36" fmla="*/ 2416337 w 6296025"/>
                  <a:gd name="connsiteY36" fmla="*/ 3901917 h 6858001"/>
                  <a:gd name="connsiteX37" fmla="*/ 2416337 w 6296025"/>
                  <a:gd name="connsiteY37" fmla="*/ 4568269 h 6858001"/>
                  <a:gd name="connsiteX38" fmla="*/ 2298468 w 6296025"/>
                  <a:gd name="connsiteY38" fmla="*/ 4547837 h 6858001"/>
                  <a:gd name="connsiteX39" fmla="*/ 2180599 w 6296025"/>
                  <a:gd name="connsiteY39" fmla="*/ 4543121 h 6858001"/>
                  <a:gd name="connsiteX40" fmla="*/ 1837997 w 6296025"/>
                  <a:gd name="connsiteY40" fmla="*/ 4610700 h 6858001"/>
                  <a:gd name="connsiteX41" fmla="*/ 1575540 w 6296025"/>
                  <a:gd name="connsiteY41" fmla="*/ 4794574 h 6858001"/>
                  <a:gd name="connsiteX42" fmla="*/ 1408952 w 6296025"/>
                  <a:gd name="connsiteY42" fmla="*/ 5069601 h 6858001"/>
                  <a:gd name="connsiteX43" fmla="*/ 1350805 w 6296025"/>
                  <a:gd name="connsiteY43" fmla="*/ 5407492 h 6858001"/>
                  <a:gd name="connsiteX44" fmla="*/ 1418381 w 6296025"/>
                  <a:gd name="connsiteY44" fmla="*/ 5790959 h 6858001"/>
                  <a:gd name="connsiteX45" fmla="*/ 1602258 w 6296025"/>
                  <a:gd name="connsiteY45" fmla="*/ 6047128 h 6858001"/>
                  <a:gd name="connsiteX46" fmla="*/ 1870998 w 6296025"/>
                  <a:gd name="connsiteY46" fmla="*/ 6191713 h 6858001"/>
                  <a:gd name="connsiteX47" fmla="*/ 2190028 w 6296025"/>
                  <a:gd name="connsiteY47" fmla="*/ 6237289 h 6858001"/>
                  <a:gd name="connsiteX48" fmla="*/ 2559350 w 6296025"/>
                  <a:gd name="connsiteY48" fmla="*/ 6213715 h 6858001"/>
                  <a:gd name="connsiteX49" fmla="*/ 2859525 w 6296025"/>
                  <a:gd name="connsiteY49" fmla="*/ 6146136 h 6858001"/>
                  <a:gd name="connsiteX50" fmla="*/ 2859525 w 6296025"/>
                  <a:gd name="connsiteY50" fmla="*/ 3901917 h 6858001"/>
                  <a:gd name="connsiteX51" fmla="*/ 2746369 w 6296025"/>
                  <a:gd name="connsiteY51" fmla="*/ 3889343 h 6858001"/>
                  <a:gd name="connsiteX52" fmla="*/ 2636358 w 6296025"/>
                  <a:gd name="connsiteY52" fmla="*/ 3886201 h 6858001"/>
                  <a:gd name="connsiteX53" fmla="*/ 3140076 w 6296025"/>
                  <a:gd name="connsiteY53" fmla="*/ 2789238 h 6858001"/>
                  <a:gd name="connsiteX54" fmla="*/ 3211513 w 6296025"/>
                  <a:gd name="connsiteY54" fmla="*/ 2794001 h 6858001"/>
                  <a:gd name="connsiteX55" fmla="*/ 3281363 w 6296025"/>
                  <a:gd name="connsiteY55" fmla="*/ 2805113 h 6858001"/>
                  <a:gd name="connsiteX56" fmla="*/ 3352801 w 6296025"/>
                  <a:gd name="connsiteY56" fmla="*/ 2819401 h 6858001"/>
                  <a:gd name="connsiteX57" fmla="*/ 3425826 w 6296025"/>
                  <a:gd name="connsiteY57" fmla="*/ 2843213 h 6858001"/>
                  <a:gd name="connsiteX58" fmla="*/ 3495676 w 6296025"/>
                  <a:gd name="connsiteY58" fmla="*/ 2867026 h 6858001"/>
                  <a:gd name="connsiteX59" fmla="*/ 3567113 w 6296025"/>
                  <a:gd name="connsiteY59" fmla="*/ 2903538 h 6858001"/>
                  <a:gd name="connsiteX60" fmla="*/ 3602038 w 6296025"/>
                  <a:gd name="connsiteY60" fmla="*/ 2922588 h 6858001"/>
                  <a:gd name="connsiteX61" fmla="*/ 3636963 w 6296025"/>
                  <a:gd name="connsiteY61" fmla="*/ 2943226 h 6858001"/>
                  <a:gd name="connsiteX62" fmla="*/ 3673476 w 6296025"/>
                  <a:gd name="connsiteY62" fmla="*/ 2965451 h 6858001"/>
                  <a:gd name="connsiteX63" fmla="*/ 3708401 w 6296025"/>
                  <a:gd name="connsiteY63" fmla="*/ 2990851 h 6858001"/>
                  <a:gd name="connsiteX64" fmla="*/ 3743326 w 6296025"/>
                  <a:gd name="connsiteY64" fmla="*/ 3016251 h 6858001"/>
                  <a:gd name="connsiteX65" fmla="*/ 3778251 w 6296025"/>
                  <a:gd name="connsiteY65" fmla="*/ 3046413 h 6858001"/>
                  <a:gd name="connsiteX66" fmla="*/ 3811588 w 6296025"/>
                  <a:gd name="connsiteY66" fmla="*/ 3074988 h 6858001"/>
                  <a:gd name="connsiteX67" fmla="*/ 3846513 w 6296025"/>
                  <a:gd name="connsiteY67" fmla="*/ 3106738 h 6858001"/>
                  <a:gd name="connsiteX68" fmla="*/ 3881438 w 6296025"/>
                  <a:gd name="connsiteY68" fmla="*/ 3143251 h 6858001"/>
                  <a:gd name="connsiteX69" fmla="*/ 3914776 w 6296025"/>
                  <a:gd name="connsiteY69" fmla="*/ 3178176 h 6858001"/>
                  <a:gd name="connsiteX70" fmla="*/ 3948113 w 6296025"/>
                  <a:gd name="connsiteY70" fmla="*/ 3216276 h 6858001"/>
                  <a:gd name="connsiteX71" fmla="*/ 3983038 w 6296025"/>
                  <a:gd name="connsiteY71" fmla="*/ 3255963 h 6858001"/>
                  <a:gd name="connsiteX72" fmla="*/ 4016376 w 6296025"/>
                  <a:gd name="connsiteY72" fmla="*/ 3297238 h 6858001"/>
                  <a:gd name="connsiteX73" fmla="*/ 4048126 w 6296025"/>
                  <a:gd name="connsiteY73" fmla="*/ 3341688 h 6858001"/>
                  <a:gd name="connsiteX74" fmla="*/ 4078288 w 6296025"/>
                  <a:gd name="connsiteY74" fmla="*/ 3387726 h 6858001"/>
                  <a:gd name="connsiteX75" fmla="*/ 4111626 w 6296025"/>
                  <a:gd name="connsiteY75" fmla="*/ 3435351 h 6858001"/>
                  <a:gd name="connsiteX76" fmla="*/ 4159251 w 6296025"/>
                  <a:gd name="connsiteY76" fmla="*/ 3500438 h 6858001"/>
                  <a:gd name="connsiteX77" fmla="*/ 4206876 w 6296025"/>
                  <a:gd name="connsiteY77" fmla="*/ 3568701 h 6858001"/>
                  <a:gd name="connsiteX78" fmla="*/ 4260851 w 6296025"/>
                  <a:gd name="connsiteY78" fmla="*/ 3633788 h 6858001"/>
                  <a:gd name="connsiteX79" fmla="*/ 4311651 w 6296025"/>
                  <a:gd name="connsiteY79" fmla="*/ 3697288 h 6858001"/>
                  <a:gd name="connsiteX80" fmla="*/ 4419601 w 6296025"/>
                  <a:gd name="connsiteY80" fmla="*/ 3825876 h 6858001"/>
                  <a:gd name="connsiteX81" fmla="*/ 4532314 w 6296025"/>
                  <a:gd name="connsiteY81" fmla="*/ 3949701 h 6858001"/>
                  <a:gd name="connsiteX82" fmla="*/ 4643439 w 6296025"/>
                  <a:gd name="connsiteY82" fmla="*/ 4068763 h 6858001"/>
                  <a:gd name="connsiteX83" fmla="*/ 4757739 w 6296025"/>
                  <a:gd name="connsiteY83" fmla="*/ 4181476 h 6858001"/>
                  <a:gd name="connsiteX84" fmla="*/ 4865689 w 6296025"/>
                  <a:gd name="connsiteY84" fmla="*/ 4287838 h 6858001"/>
                  <a:gd name="connsiteX85" fmla="*/ 4972051 w 6296025"/>
                  <a:gd name="connsiteY85" fmla="*/ 4389438 h 6858001"/>
                  <a:gd name="connsiteX86" fmla="*/ 5072064 w 6296025"/>
                  <a:gd name="connsiteY86" fmla="*/ 4479926 h 6858001"/>
                  <a:gd name="connsiteX87" fmla="*/ 5164139 w 6296025"/>
                  <a:gd name="connsiteY87" fmla="*/ 4560888 h 6858001"/>
                  <a:gd name="connsiteX88" fmla="*/ 5319714 w 6296025"/>
                  <a:gd name="connsiteY88" fmla="*/ 4691063 h 6858001"/>
                  <a:gd name="connsiteX89" fmla="*/ 5422901 w 6296025"/>
                  <a:gd name="connsiteY89" fmla="*/ 4776788 h 6858001"/>
                  <a:gd name="connsiteX90" fmla="*/ 5461001 w 6296025"/>
                  <a:gd name="connsiteY90" fmla="*/ 4805363 h 6858001"/>
                  <a:gd name="connsiteX91" fmla="*/ 5486401 w 6296025"/>
                  <a:gd name="connsiteY91" fmla="*/ 4830763 h 6858001"/>
                  <a:gd name="connsiteX92" fmla="*/ 5516564 w 6296025"/>
                  <a:gd name="connsiteY92" fmla="*/ 4857751 h 6858001"/>
                  <a:gd name="connsiteX93" fmla="*/ 5554664 w 6296025"/>
                  <a:gd name="connsiteY93" fmla="*/ 4897438 h 6858001"/>
                  <a:gd name="connsiteX94" fmla="*/ 5594351 w 6296025"/>
                  <a:gd name="connsiteY94" fmla="*/ 4951413 h 6858001"/>
                  <a:gd name="connsiteX95" fmla="*/ 5640389 w 6296025"/>
                  <a:gd name="connsiteY95" fmla="*/ 5014913 h 6858001"/>
                  <a:gd name="connsiteX96" fmla="*/ 5662614 w 6296025"/>
                  <a:gd name="connsiteY96" fmla="*/ 5049838 h 6858001"/>
                  <a:gd name="connsiteX97" fmla="*/ 5684839 w 6296025"/>
                  <a:gd name="connsiteY97" fmla="*/ 5089526 h 6858001"/>
                  <a:gd name="connsiteX98" fmla="*/ 5708651 w 6296025"/>
                  <a:gd name="connsiteY98" fmla="*/ 5130801 h 6858001"/>
                  <a:gd name="connsiteX99" fmla="*/ 5727701 w 6296025"/>
                  <a:gd name="connsiteY99" fmla="*/ 5175251 h 6858001"/>
                  <a:gd name="connsiteX100" fmla="*/ 5748339 w 6296025"/>
                  <a:gd name="connsiteY100" fmla="*/ 5222876 h 6858001"/>
                  <a:gd name="connsiteX101" fmla="*/ 5765801 w 6296025"/>
                  <a:gd name="connsiteY101" fmla="*/ 5273676 h 6858001"/>
                  <a:gd name="connsiteX102" fmla="*/ 5781676 w 6296025"/>
                  <a:gd name="connsiteY102" fmla="*/ 5327651 h 6858001"/>
                  <a:gd name="connsiteX103" fmla="*/ 5795964 w 6296025"/>
                  <a:gd name="connsiteY103" fmla="*/ 5383213 h 6858001"/>
                  <a:gd name="connsiteX104" fmla="*/ 5808664 w 6296025"/>
                  <a:gd name="connsiteY104" fmla="*/ 5440363 h 6858001"/>
                  <a:gd name="connsiteX105" fmla="*/ 5816601 w 6296025"/>
                  <a:gd name="connsiteY105" fmla="*/ 5500688 h 6858001"/>
                  <a:gd name="connsiteX106" fmla="*/ 5824539 w 6296025"/>
                  <a:gd name="connsiteY106" fmla="*/ 5567363 h 6858001"/>
                  <a:gd name="connsiteX107" fmla="*/ 5826126 w 6296025"/>
                  <a:gd name="connsiteY107" fmla="*/ 5632451 h 6858001"/>
                  <a:gd name="connsiteX108" fmla="*/ 5826126 w 6296025"/>
                  <a:gd name="connsiteY108" fmla="*/ 5702301 h 6858001"/>
                  <a:gd name="connsiteX109" fmla="*/ 5821364 w 6296025"/>
                  <a:gd name="connsiteY109" fmla="*/ 5773738 h 6858001"/>
                  <a:gd name="connsiteX110" fmla="*/ 5811839 w 6296025"/>
                  <a:gd name="connsiteY110" fmla="*/ 5848351 h 6858001"/>
                  <a:gd name="connsiteX111" fmla="*/ 5799139 w 6296025"/>
                  <a:gd name="connsiteY111" fmla="*/ 5927726 h 6858001"/>
                  <a:gd name="connsiteX112" fmla="*/ 5778501 w 6296025"/>
                  <a:gd name="connsiteY112" fmla="*/ 6008689 h 6858001"/>
                  <a:gd name="connsiteX113" fmla="*/ 5756276 w 6296025"/>
                  <a:gd name="connsiteY113" fmla="*/ 6091239 h 6858001"/>
                  <a:gd name="connsiteX114" fmla="*/ 5726114 w 6296025"/>
                  <a:gd name="connsiteY114" fmla="*/ 6176964 h 6858001"/>
                  <a:gd name="connsiteX115" fmla="*/ 5691189 w 6296025"/>
                  <a:gd name="connsiteY115" fmla="*/ 6265864 h 6858001"/>
                  <a:gd name="connsiteX116" fmla="*/ 5670551 w 6296025"/>
                  <a:gd name="connsiteY116" fmla="*/ 6310314 h 6858001"/>
                  <a:gd name="connsiteX117" fmla="*/ 5649914 w 6296025"/>
                  <a:gd name="connsiteY117" fmla="*/ 6351589 h 6858001"/>
                  <a:gd name="connsiteX118" fmla="*/ 5627689 w 6296025"/>
                  <a:gd name="connsiteY118" fmla="*/ 6391276 h 6858001"/>
                  <a:gd name="connsiteX119" fmla="*/ 5602289 w 6296025"/>
                  <a:gd name="connsiteY119" fmla="*/ 6429376 h 6858001"/>
                  <a:gd name="connsiteX120" fmla="*/ 5576889 w 6296025"/>
                  <a:gd name="connsiteY120" fmla="*/ 6464301 h 6858001"/>
                  <a:gd name="connsiteX121" fmla="*/ 5549901 w 6296025"/>
                  <a:gd name="connsiteY121" fmla="*/ 6499226 h 6858001"/>
                  <a:gd name="connsiteX122" fmla="*/ 5521326 w 6296025"/>
                  <a:gd name="connsiteY122" fmla="*/ 6532564 h 6858001"/>
                  <a:gd name="connsiteX123" fmla="*/ 5491164 w 6296025"/>
                  <a:gd name="connsiteY123" fmla="*/ 6562726 h 6858001"/>
                  <a:gd name="connsiteX124" fmla="*/ 5461001 w 6296025"/>
                  <a:gd name="connsiteY124" fmla="*/ 6591301 h 6858001"/>
                  <a:gd name="connsiteX125" fmla="*/ 5430839 w 6296025"/>
                  <a:gd name="connsiteY125" fmla="*/ 6618289 h 6858001"/>
                  <a:gd name="connsiteX126" fmla="*/ 5397501 w 6296025"/>
                  <a:gd name="connsiteY126" fmla="*/ 6640514 h 6858001"/>
                  <a:gd name="connsiteX127" fmla="*/ 5362576 w 6296025"/>
                  <a:gd name="connsiteY127" fmla="*/ 6665914 h 6858001"/>
                  <a:gd name="connsiteX128" fmla="*/ 5329239 w 6296025"/>
                  <a:gd name="connsiteY128" fmla="*/ 6686551 h 6858001"/>
                  <a:gd name="connsiteX129" fmla="*/ 5294314 w 6296025"/>
                  <a:gd name="connsiteY129" fmla="*/ 6707189 h 6858001"/>
                  <a:gd name="connsiteX130" fmla="*/ 5259389 w 6296025"/>
                  <a:gd name="connsiteY130" fmla="*/ 6726239 h 6858001"/>
                  <a:gd name="connsiteX131" fmla="*/ 5221289 w 6296025"/>
                  <a:gd name="connsiteY131" fmla="*/ 6745289 h 6858001"/>
                  <a:gd name="connsiteX132" fmla="*/ 5183189 w 6296025"/>
                  <a:gd name="connsiteY132" fmla="*/ 6759576 h 6858001"/>
                  <a:gd name="connsiteX133" fmla="*/ 5145089 w 6296025"/>
                  <a:gd name="connsiteY133" fmla="*/ 6775451 h 6858001"/>
                  <a:gd name="connsiteX134" fmla="*/ 5070476 w 6296025"/>
                  <a:gd name="connsiteY134" fmla="*/ 6799264 h 6858001"/>
                  <a:gd name="connsiteX135" fmla="*/ 4989514 w 6296025"/>
                  <a:gd name="connsiteY135" fmla="*/ 6819901 h 6858001"/>
                  <a:gd name="connsiteX136" fmla="*/ 4911726 w 6296025"/>
                  <a:gd name="connsiteY136" fmla="*/ 6835776 h 6858001"/>
                  <a:gd name="connsiteX137" fmla="*/ 4830764 w 6296025"/>
                  <a:gd name="connsiteY137" fmla="*/ 6845301 h 6858001"/>
                  <a:gd name="connsiteX138" fmla="*/ 4749801 w 6296025"/>
                  <a:gd name="connsiteY138" fmla="*/ 6853239 h 6858001"/>
                  <a:gd name="connsiteX139" fmla="*/ 4668839 w 6296025"/>
                  <a:gd name="connsiteY139" fmla="*/ 6858001 h 6858001"/>
                  <a:gd name="connsiteX140" fmla="*/ 4587876 w 6296025"/>
                  <a:gd name="connsiteY140" fmla="*/ 6858001 h 6858001"/>
                  <a:gd name="connsiteX141" fmla="*/ 4510089 w 6296025"/>
                  <a:gd name="connsiteY141" fmla="*/ 6854826 h 6858001"/>
                  <a:gd name="connsiteX142" fmla="*/ 4432301 w 6296025"/>
                  <a:gd name="connsiteY142" fmla="*/ 6850064 h 6858001"/>
                  <a:gd name="connsiteX143" fmla="*/ 4356101 w 6296025"/>
                  <a:gd name="connsiteY143" fmla="*/ 6842126 h 6858001"/>
                  <a:gd name="connsiteX144" fmla="*/ 4286251 w 6296025"/>
                  <a:gd name="connsiteY144" fmla="*/ 6835776 h 6858001"/>
                  <a:gd name="connsiteX145" fmla="*/ 4214813 w 6296025"/>
                  <a:gd name="connsiteY145" fmla="*/ 6824664 h 6858001"/>
                  <a:gd name="connsiteX146" fmla="*/ 4149726 w 6296025"/>
                  <a:gd name="connsiteY146" fmla="*/ 6815139 h 6858001"/>
                  <a:gd name="connsiteX147" fmla="*/ 4030663 w 6296025"/>
                  <a:gd name="connsiteY147" fmla="*/ 6789739 h 6858001"/>
                  <a:gd name="connsiteX148" fmla="*/ 3932238 w 6296025"/>
                  <a:gd name="connsiteY148" fmla="*/ 6767514 h 6858001"/>
                  <a:gd name="connsiteX149" fmla="*/ 3856038 w 6296025"/>
                  <a:gd name="connsiteY149" fmla="*/ 6746876 h 6858001"/>
                  <a:gd name="connsiteX150" fmla="*/ 3790951 w 6296025"/>
                  <a:gd name="connsiteY150" fmla="*/ 6729414 h 6858001"/>
                  <a:gd name="connsiteX151" fmla="*/ 3765551 w 6296025"/>
                  <a:gd name="connsiteY151" fmla="*/ 6721476 h 6858001"/>
                  <a:gd name="connsiteX152" fmla="*/ 3695701 w 6296025"/>
                  <a:gd name="connsiteY152" fmla="*/ 6700839 h 6858001"/>
                  <a:gd name="connsiteX153" fmla="*/ 3644901 w 6296025"/>
                  <a:gd name="connsiteY153" fmla="*/ 6691314 h 6858001"/>
                  <a:gd name="connsiteX154" fmla="*/ 3584576 w 6296025"/>
                  <a:gd name="connsiteY154" fmla="*/ 6678614 h 6858001"/>
                  <a:gd name="connsiteX155" fmla="*/ 3513138 w 6296025"/>
                  <a:gd name="connsiteY155" fmla="*/ 6669089 h 6858001"/>
                  <a:gd name="connsiteX156" fmla="*/ 3438526 w 6296025"/>
                  <a:gd name="connsiteY156" fmla="*/ 6656389 h 6858001"/>
                  <a:gd name="connsiteX157" fmla="*/ 3352801 w 6296025"/>
                  <a:gd name="connsiteY157" fmla="*/ 6648451 h 6858001"/>
                  <a:gd name="connsiteX158" fmla="*/ 3259138 w 6296025"/>
                  <a:gd name="connsiteY158" fmla="*/ 6640514 h 6858001"/>
                  <a:gd name="connsiteX159" fmla="*/ 3163888 w 6296025"/>
                  <a:gd name="connsiteY159" fmla="*/ 6638926 h 6858001"/>
                  <a:gd name="connsiteX160" fmla="*/ 3059114 w 6296025"/>
                  <a:gd name="connsiteY160" fmla="*/ 6638926 h 6858001"/>
                  <a:gd name="connsiteX161" fmla="*/ 2951164 w 6296025"/>
                  <a:gd name="connsiteY161" fmla="*/ 6643689 h 6858001"/>
                  <a:gd name="connsiteX162" fmla="*/ 2838452 w 6296025"/>
                  <a:gd name="connsiteY162" fmla="*/ 6653214 h 6858001"/>
                  <a:gd name="connsiteX163" fmla="*/ 2720977 w 6296025"/>
                  <a:gd name="connsiteY163" fmla="*/ 6669089 h 6858001"/>
                  <a:gd name="connsiteX164" fmla="*/ 2663827 w 6296025"/>
                  <a:gd name="connsiteY164" fmla="*/ 6681789 h 6858001"/>
                  <a:gd name="connsiteX165" fmla="*/ 2603501 w 6296025"/>
                  <a:gd name="connsiteY165" fmla="*/ 6694489 h 6858001"/>
                  <a:gd name="connsiteX166" fmla="*/ 2484439 w 6296025"/>
                  <a:gd name="connsiteY166" fmla="*/ 6716714 h 6858001"/>
                  <a:gd name="connsiteX167" fmla="*/ 2368551 w 6296025"/>
                  <a:gd name="connsiteY167" fmla="*/ 6737351 h 6858001"/>
                  <a:gd name="connsiteX168" fmla="*/ 2257427 w 6296025"/>
                  <a:gd name="connsiteY168" fmla="*/ 6754814 h 6858001"/>
                  <a:gd name="connsiteX169" fmla="*/ 2149476 w 6296025"/>
                  <a:gd name="connsiteY169" fmla="*/ 6767514 h 6858001"/>
                  <a:gd name="connsiteX170" fmla="*/ 2046288 w 6296025"/>
                  <a:gd name="connsiteY170" fmla="*/ 6777039 h 6858001"/>
                  <a:gd name="connsiteX171" fmla="*/ 1947863 w 6296025"/>
                  <a:gd name="connsiteY171" fmla="*/ 6784976 h 6858001"/>
                  <a:gd name="connsiteX172" fmla="*/ 1855788 w 6296025"/>
                  <a:gd name="connsiteY172" fmla="*/ 6788151 h 6858001"/>
                  <a:gd name="connsiteX173" fmla="*/ 1770063 w 6296025"/>
                  <a:gd name="connsiteY173" fmla="*/ 6789739 h 6858001"/>
                  <a:gd name="connsiteX174" fmla="*/ 1622426 w 6296025"/>
                  <a:gd name="connsiteY174" fmla="*/ 6789739 h 6858001"/>
                  <a:gd name="connsiteX175" fmla="*/ 1511301 w 6296025"/>
                  <a:gd name="connsiteY175" fmla="*/ 6788151 h 6858001"/>
                  <a:gd name="connsiteX176" fmla="*/ 1439863 w 6296025"/>
                  <a:gd name="connsiteY176" fmla="*/ 6781801 h 6858001"/>
                  <a:gd name="connsiteX177" fmla="*/ 1414463 w 6296025"/>
                  <a:gd name="connsiteY177" fmla="*/ 6781801 h 6858001"/>
                  <a:gd name="connsiteX178" fmla="*/ 1382713 w 6296025"/>
                  <a:gd name="connsiteY178" fmla="*/ 6780214 h 6858001"/>
                  <a:gd name="connsiteX179" fmla="*/ 1344613 w 6296025"/>
                  <a:gd name="connsiteY179" fmla="*/ 6777039 h 6858001"/>
                  <a:gd name="connsiteX180" fmla="*/ 1296988 w 6296025"/>
                  <a:gd name="connsiteY180" fmla="*/ 6769101 h 6858001"/>
                  <a:gd name="connsiteX181" fmla="*/ 1236663 w 6296025"/>
                  <a:gd name="connsiteY181" fmla="*/ 6756401 h 6858001"/>
                  <a:gd name="connsiteX182" fmla="*/ 1168401 w 6296025"/>
                  <a:gd name="connsiteY182" fmla="*/ 6737351 h 6858001"/>
                  <a:gd name="connsiteX183" fmla="*/ 1131888 w 6296025"/>
                  <a:gd name="connsiteY183" fmla="*/ 6724651 h 6858001"/>
                  <a:gd name="connsiteX184" fmla="*/ 1095376 w 6296025"/>
                  <a:gd name="connsiteY184" fmla="*/ 6708776 h 6858001"/>
                  <a:gd name="connsiteX185" fmla="*/ 1054101 w 6296025"/>
                  <a:gd name="connsiteY185" fmla="*/ 6691314 h 6858001"/>
                  <a:gd name="connsiteX186" fmla="*/ 1016001 w 6296025"/>
                  <a:gd name="connsiteY186" fmla="*/ 6670676 h 6858001"/>
                  <a:gd name="connsiteX187" fmla="*/ 976313 w 6296025"/>
                  <a:gd name="connsiteY187" fmla="*/ 6648451 h 6858001"/>
                  <a:gd name="connsiteX188" fmla="*/ 935038 w 6296025"/>
                  <a:gd name="connsiteY188" fmla="*/ 6623051 h 6858001"/>
                  <a:gd name="connsiteX189" fmla="*/ 892175 w 6296025"/>
                  <a:gd name="connsiteY189" fmla="*/ 6596064 h 6858001"/>
                  <a:gd name="connsiteX190" fmla="*/ 852488 w 6296025"/>
                  <a:gd name="connsiteY190" fmla="*/ 6562726 h 6858001"/>
                  <a:gd name="connsiteX191" fmla="*/ 812800 w 6296025"/>
                  <a:gd name="connsiteY191" fmla="*/ 6527801 h 6858001"/>
                  <a:gd name="connsiteX192" fmla="*/ 771525 w 6296025"/>
                  <a:gd name="connsiteY192" fmla="*/ 6489701 h 6858001"/>
                  <a:gd name="connsiteX193" fmla="*/ 733425 w 6296025"/>
                  <a:gd name="connsiteY193" fmla="*/ 6446839 h 6858001"/>
                  <a:gd name="connsiteX194" fmla="*/ 696913 w 6296025"/>
                  <a:gd name="connsiteY194" fmla="*/ 6399214 h 6858001"/>
                  <a:gd name="connsiteX195" fmla="*/ 658813 w 6296025"/>
                  <a:gd name="connsiteY195" fmla="*/ 6348414 h 6858001"/>
                  <a:gd name="connsiteX196" fmla="*/ 622300 w 6296025"/>
                  <a:gd name="connsiteY196" fmla="*/ 6292851 h 6858001"/>
                  <a:gd name="connsiteX197" fmla="*/ 590550 w 6296025"/>
                  <a:gd name="connsiteY197" fmla="*/ 6232526 h 6858001"/>
                  <a:gd name="connsiteX198" fmla="*/ 557213 w 6296025"/>
                  <a:gd name="connsiteY198" fmla="*/ 6167439 h 6858001"/>
                  <a:gd name="connsiteX199" fmla="*/ 530225 w 6296025"/>
                  <a:gd name="connsiteY199" fmla="*/ 6096001 h 6858001"/>
                  <a:gd name="connsiteX200" fmla="*/ 501650 w 6296025"/>
                  <a:gd name="connsiteY200" fmla="*/ 6022976 h 6858001"/>
                  <a:gd name="connsiteX201" fmla="*/ 476250 w 6296025"/>
                  <a:gd name="connsiteY201" fmla="*/ 5942014 h 6858001"/>
                  <a:gd name="connsiteX202" fmla="*/ 457200 w 6296025"/>
                  <a:gd name="connsiteY202" fmla="*/ 5856289 h 6858001"/>
                  <a:gd name="connsiteX203" fmla="*/ 446088 w 6296025"/>
                  <a:gd name="connsiteY203" fmla="*/ 5811838 h 6858001"/>
                  <a:gd name="connsiteX204" fmla="*/ 438150 w 6296025"/>
                  <a:gd name="connsiteY204" fmla="*/ 5768976 h 6858001"/>
                  <a:gd name="connsiteX205" fmla="*/ 428625 w 6296025"/>
                  <a:gd name="connsiteY205" fmla="*/ 5684838 h 6858001"/>
                  <a:gd name="connsiteX206" fmla="*/ 427038 w 6296025"/>
                  <a:gd name="connsiteY206" fmla="*/ 5602288 h 6858001"/>
                  <a:gd name="connsiteX207" fmla="*/ 428625 w 6296025"/>
                  <a:gd name="connsiteY207" fmla="*/ 5521326 h 6858001"/>
                  <a:gd name="connsiteX208" fmla="*/ 433388 w 6296025"/>
                  <a:gd name="connsiteY208" fmla="*/ 5445126 h 6858001"/>
                  <a:gd name="connsiteX209" fmla="*/ 446088 w 6296025"/>
                  <a:gd name="connsiteY209" fmla="*/ 5370513 h 6858001"/>
                  <a:gd name="connsiteX210" fmla="*/ 463550 w 6296025"/>
                  <a:gd name="connsiteY210" fmla="*/ 5299076 h 6858001"/>
                  <a:gd name="connsiteX211" fmla="*/ 484188 w 6296025"/>
                  <a:gd name="connsiteY211" fmla="*/ 5229226 h 6858001"/>
                  <a:gd name="connsiteX212" fmla="*/ 509588 w 6296025"/>
                  <a:gd name="connsiteY212" fmla="*/ 5160963 h 6858001"/>
                  <a:gd name="connsiteX213" fmla="*/ 536575 w 6296025"/>
                  <a:gd name="connsiteY213" fmla="*/ 5097463 h 6858001"/>
                  <a:gd name="connsiteX214" fmla="*/ 568325 w 6296025"/>
                  <a:gd name="connsiteY214" fmla="*/ 5033963 h 6858001"/>
                  <a:gd name="connsiteX215" fmla="*/ 603250 w 6296025"/>
                  <a:gd name="connsiteY215" fmla="*/ 4973638 h 6858001"/>
                  <a:gd name="connsiteX216" fmla="*/ 638175 w 6296025"/>
                  <a:gd name="connsiteY216" fmla="*/ 4918076 h 6858001"/>
                  <a:gd name="connsiteX217" fmla="*/ 676275 w 6296025"/>
                  <a:gd name="connsiteY217" fmla="*/ 4862513 h 6858001"/>
                  <a:gd name="connsiteX218" fmla="*/ 715963 w 6296025"/>
                  <a:gd name="connsiteY218" fmla="*/ 4810126 h 6858001"/>
                  <a:gd name="connsiteX219" fmla="*/ 758825 w 6296025"/>
                  <a:gd name="connsiteY219" fmla="*/ 4762501 h 6858001"/>
                  <a:gd name="connsiteX220" fmla="*/ 800100 w 6296025"/>
                  <a:gd name="connsiteY220" fmla="*/ 4714876 h 6858001"/>
                  <a:gd name="connsiteX221" fmla="*/ 842963 w 6296025"/>
                  <a:gd name="connsiteY221" fmla="*/ 4668838 h 6858001"/>
                  <a:gd name="connsiteX222" fmla="*/ 885825 w 6296025"/>
                  <a:gd name="connsiteY222" fmla="*/ 4625976 h 6858001"/>
                  <a:gd name="connsiteX223" fmla="*/ 928688 w 6296025"/>
                  <a:gd name="connsiteY223" fmla="*/ 4587876 h 6858001"/>
                  <a:gd name="connsiteX224" fmla="*/ 1009651 w 6296025"/>
                  <a:gd name="connsiteY224" fmla="*/ 4514851 h 6858001"/>
                  <a:gd name="connsiteX225" fmla="*/ 1084263 w 6296025"/>
                  <a:gd name="connsiteY225" fmla="*/ 4454526 h 6858001"/>
                  <a:gd name="connsiteX226" fmla="*/ 1152526 w 6296025"/>
                  <a:gd name="connsiteY226" fmla="*/ 4400551 h 6858001"/>
                  <a:gd name="connsiteX227" fmla="*/ 1208088 w 6296025"/>
                  <a:gd name="connsiteY227" fmla="*/ 4360863 h 6858001"/>
                  <a:gd name="connsiteX228" fmla="*/ 1249363 w 6296025"/>
                  <a:gd name="connsiteY228" fmla="*/ 4327526 h 6858001"/>
                  <a:gd name="connsiteX229" fmla="*/ 1273176 w 6296025"/>
                  <a:gd name="connsiteY229" fmla="*/ 4308476 h 6858001"/>
                  <a:gd name="connsiteX230" fmla="*/ 1292226 w 6296025"/>
                  <a:gd name="connsiteY230" fmla="*/ 4287838 h 6858001"/>
                  <a:gd name="connsiteX231" fmla="*/ 1319213 w 6296025"/>
                  <a:gd name="connsiteY231" fmla="*/ 4262438 h 6858001"/>
                  <a:gd name="connsiteX232" fmla="*/ 1397001 w 6296025"/>
                  <a:gd name="connsiteY232" fmla="*/ 4194176 h 6858001"/>
                  <a:gd name="connsiteX233" fmla="*/ 1500188 w 6296025"/>
                  <a:gd name="connsiteY233" fmla="*/ 4103688 h 6858001"/>
                  <a:gd name="connsiteX234" fmla="*/ 1558926 w 6296025"/>
                  <a:gd name="connsiteY234" fmla="*/ 4051301 h 6858001"/>
                  <a:gd name="connsiteX235" fmla="*/ 1622426 w 6296025"/>
                  <a:gd name="connsiteY235" fmla="*/ 3992563 h 6858001"/>
                  <a:gd name="connsiteX236" fmla="*/ 1690688 w 6296025"/>
                  <a:gd name="connsiteY236" fmla="*/ 3929063 h 6858001"/>
                  <a:gd name="connsiteX237" fmla="*/ 1757363 w 6296025"/>
                  <a:gd name="connsiteY237" fmla="*/ 3860801 h 6858001"/>
                  <a:gd name="connsiteX238" fmla="*/ 1825626 w 6296025"/>
                  <a:gd name="connsiteY238" fmla="*/ 3787776 h 6858001"/>
                  <a:gd name="connsiteX239" fmla="*/ 1897063 w 6296025"/>
                  <a:gd name="connsiteY239" fmla="*/ 3709988 h 6858001"/>
                  <a:gd name="connsiteX240" fmla="*/ 1965326 w 6296025"/>
                  <a:gd name="connsiteY240" fmla="*/ 3624263 h 6858001"/>
                  <a:gd name="connsiteX241" fmla="*/ 2033588 w 6296025"/>
                  <a:gd name="connsiteY241" fmla="*/ 3536951 h 6858001"/>
                  <a:gd name="connsiteX242" fmla="*/ 2098676 w 6296025"/>
                  <a:gd name="connsiteY242" fmla="*/ 3443288 h 6858001"/>
                  <a:gd name="connsiteX243" fmla="*/ 2159002 w 6296025"/>
                  <a:gd name="connsiteY243" fmla="*/ 3346451 h 6858001"/>
                  <a:gd name="connsiteX244" fmla="*/ 2192338 w 6296025"/>
                  <a:gd name="connsiteY244" fmla="*/ 3297238 h 6858001"/>
                  <a:gd name="connsiteX245" fmla="*/ 2227263 w 6296025"/>
                  <a:gd name="connsiteY245" fmla="*/ 3248026 h 6858001"/>
                  <a:gd name="connsiteX246" fmla="*/ 2265363 w 6296025"/>
                  <a:gd name="connsiteY246" fmla="*/ 3200401 h 6858001"/>
                  <a:gd name="connsiteX247" fmla="*/ 2308227 w 6296025"/>
                  <a:gd name="connsiteY247" fmla="*/ 3152776 h 6858001"/>
                  <a:gd name="connsiteX248" fmla="*/ 2352676 w 6296025"/>
                  <a:gd name="connsiteY248" fmla="*/ 3109913 h 6858001"/>
                  <a:gd name="connsiteX249" fmla="*/ 2401888 w 6296025"/>
                  <a:gd name="connsiteY249" fmla="*/ 3067051 h 6858001"/>
                  <a:gd name="connsiteX250" fmla="*/ 2451101 w 6296025"/>
                  <a:gd name="connsiteY250" fmla="*/ 3024188 h 6858001"/>
                  <a:gd name="connsiteX251" fmla="*/ 2505077 w 6296025"/>
                  <a:gd name="connsiteY251" fmla="*/ 2986088 h 6858001"/>
                  <a:gd name="connsiteX252" fmla="*/ 2560639 w 6296025"/>
                  <a:gd name="connsiteY252" fmla="*/ 2951163 h 6858001"/>
                  <a:gd name="connsiteX253" fmla="*/ 2617788 w 6296025"/>
                  <a:gd name="connsiteY253" fmla="*/ 2917826 h 6858001"/>
                  <a:gd name="connsiteX254" fmla="*/ 2678113 w 6296025"/>
                  <a:gd name="connsiteY254" fmla="*/ 2887663 h 6858001"/>
                  <a:gd name="connsiteX255" fmla="*/ 2740027 w 6296025"/>
                  <a:gd name="connsiteY255" fmla="*/ 2862263 h 6858001"/>
                  <a:gd name="connsiteX256" fmla="*/ 2801939 w 6296025"/>
                  <a:gd name="connsiteY256" fmla="*/ 2840038 h 6858001"/>
                  <a:gd name="connsiteX257" fmla="*/ 2868613 w 6296025"/>
                  <a:gd name="connsiteY257" fmla="*/ 2822576 h 6858001"/>
                  <a:gd name="connsiteX258" fmla="*/ 2936877 w 6296025"/>
                  <a:gd name="connsiteY258" fmla="*/ 2806701 h 6858001"/>
                  <a:gd name="connsiteX259" fmla="*/ 3001964 w 6296025"/>
                  <a:gd name="connsiteY259" fmla="*/ 2797176 h 6858001"/>
                  <a:gd name="connsiteX260" fmla="*/ 3071814 w 6296025"/>
                  <a:gd name="connsiteY260" fmla="*/ 2792413 h 6858001"/>
                  <a:gd name="connsiteX261" fmla="*/ 5461000 w 6296025"/>
                  <a:gd name="connsiteY261" fmla="*/ 2081213 h 6858001"/>
                  <a:gd name="connsiteX262" fmla="*/ 5521325 w 6296025"/>
                  <a:gd name="connsiteY262" fmla="*/ 2082801 h 6858001"/>
                  <a:gd name="connsiteX263" fmla="*/ 5576888 w 6296025"/>
                  <a:gd name="connsiteY263" fmla="*/ 2089150 h 6858001"/>
                  <a:gd name="connsiteX264" fmla="*/ 5632450 w 6296025"/>
                  <a:gd name="connsiteY264" fmla="*/ 2098676 h 6858001"/>
                  <a:gd name="connsiteX265" fmla="*/ 5684838 w 6296025"/>
                  <a:gd name="connsiteY265" fmla="*/ 2108201 h 6858001"/>
                  <a:gd name="connsiteX266" fmla="*/ 5734050 w 6296025"/>
                  <a:gd name="connsiteY266" fmla="*/ 2124076 h 6858001"/>
                  <a:gd name="connsiteX267" fmla="*/ 5781675 w 6296025"/>
                  <a:gd name="connsiteY267" fmla="*/ 2141538 h 6858001"/>
                  <a:gd name="connsiteX268" fmla="*/ 5824538 w 6296025"/>
                  <a:gd name="connsiteY268" fmla="*/ 2162175 h 6858001"/>
                  <a:gd name="connsiteX269" fmla="*/ 5867400 w 6296025"/>
                  <a:gd name="connsiteY269" fmla="*/ 2184400 h 6858001"/>
                  <a:gd name="connsiteX270" fmla="*/ 5907088 w 6296025"/>
                  <a:gd name="connsiteY270" fmla="*/ 2209801 h 6858001"/>
                  <a:gd name="connsiteX271" fmla="*/ 5945188 w 6296025"/>
                  <a:gd name="connsiteY271" fmla="*/ 2236788 h 6858001"/>
                  <a:gd name="connsiteX272" fmla="*/ 5980113 w 6296025"/>
                  <a:gd name="connsiteY272" fmla="*/ 2265363 h 6858001"/>
                  <a:gd name="connsiteX273" fmla="*/ 6013450 w 6296025"/>
                  <a:gd name="connsiteY273" fmla="*/ 2295525 h 6858001"/>
                  <a:gd name="connsiteX274" fmla="*/ 6043613 w 6296025"/>
                  <a:gd name="connsiteY274" fmla="*/ 2327276 h 6858001"/>
                  <a:gd name="connsiteX275" fmla="*/ 6072188 w 6296025"/>
                  <a:gd name="connsiteY275" fmla="*/ 2360613 h 6858001"/>
                  <a:gd name="connsiteX276" fmla="*/ 6099175 w 6296025"/>
                  <a:gd name="connsiteY276" fmla="*/ 2393950 h 6858001"/>
                  <a:gd name="connsiteX277" fmla="*/ 6121400 w 6296025"/>
                  <a:gd name="connsiteY277" fmla="*/ 2428875 h 6858001"/>
                  <a:gd name="connsiteX278" fmla="*/ 6145213 w 6296025"/>
                  <a:gd name="connsiteY278" fmla="*/ 2463801 h 6858001"/>
                  <a:gd name="connsiteX279" fmla="*/ 6167438 w 6296025"/>
                  <a:gd name="connsiteY279" fmla="*/ 2500313 h 6858001"/>
                  <a:gd name="connsiteX280" fmla="*/ 6184900 w 6296025"/>
                  <a:gd name="connsiteY280" fmla="*/ 2536825 h 6858001"/>
                  <a:gd name="connsiteX281" fmla="*/ 6202363 w 6296025"/>
                  <a:gd name="connsiteY281" fmla="*/ 2573338 h 6858001"/>
                  <a:gd name="connsiteX282" fmla="*/ 6232525 w 6296025"/>
                  <a:gd name="connsiteY282" fmla="*/ 2643188 h 6858001"/>
                  <a:gd name="connsiteX283" fmla="*/ 6256338 w 6296025"/>
                  <a:gd name="connsiteY283" fmla="*/ 2714626 h 6858001"/>
                  <a:gd name="connsiteX284" fmla="*/ 6273800 w 6296025"/>
                  <a:gd name="connsiteY284" fmla="*/ 2779713 h 6858001"/>
                  <a:gd name="connsiteX285" fmla="*/ 6286500 w 6296025"/>
                  <a:gd name="connsiteY285" fmla="*/ 2836863 h 6858001"/>
                  <a:gd name="connsiteX286" fmla="*/ 6291263 w 6296025"/>
                  <a:gd name="connsiteY286" fmla="*/ 2890838 h 6858001"/>
                  <a:gd name="connsiteX287" fmla="*/ 6292850 w 6296025"/>
                  <a:gd name="connsiteY287" fmla="*/ 2935288 h 6858001"/>
                  <a:gd name="connsiteX288" fmla="*/ 6296025 w 6296025"/>
                  <a:gd name="connsiteY288" fmla="*/ 3046413 h 6858001"/>
                  <a:gd name="connsiteX289" fmla="*/ 6296025 w 6296025"/>
                  <a:gd name="connsiteY289" fmla="*/ 3119438 h 6858001"/>
                  <a:gd name="connsiteX290" fmla="*/ 6296025 w 6296025"/>
                  <a:gd name="connsiteY290" fmla="*/ 3203576 h 6858001"/>
                  <a:gd name="connsiteX291" fmla="*/ 6288088 w 6296025"/>
                  <a:gd name="connsiteY291" fmla="*/ 3290888 h 6858001"/>
                  <a:gd name="connsiteX292" fmla="*/ 6278563 w 6296025"/>
                  <a:gd name="connsiteY292" fmla="*/ 3387726 h 6858001"/>
                  <a:gd name="connsiteX293" fmla="*/ 6270625 w 6296025"/>
                  <a:gd name="connsiteY293" fmla="*/ 3435351 h 6858001"/>
                  <a:gd name="connsiteX294" fmla="*/ 6261100 w 6296025"/>
                  <a:gd name="connsiteY294" fmla="*/ 3482976 h 6858001"/>
                  <a:gd name="connsiteX295" fmla="*/ 6249988 w 6296025"/>
                  <a:gd name="connsiteY295" fmla="*/ 3530601 h 6858001"/>
                  <a:gd name="connsiteX296" fmla="*/ 6235700 w 6296025"/>
                  <a:gd name="connsiteY296" fmla="*/ 3579813 h 6858001"/>
                  <a:gd name="connsiteX297" fmla="*/ 6219825 w 6296025"/>
                  <a:gd name="connsiteY297" fmla="*/ 3627438 h 6858001"/>
                  <a:gd name="connsiteX298" fmla="*/ 6200775 w 6296025"/>
                  <a:gd name="connsiteY298" fmla="*/ 3675063 h 6858001"/>
                  <a:gd name="connsiteX299" fmla="*/ 6180138 w 6296025"/>
                  <a:gd name="connsiteY299" fmla="*/ 3721101 h 6858001"/>
                  <a:gd name="connsiteX300" fmla="*/ 6154738 w 6296025"/>
                  <a:gd name="connsiteY300" fmla="*/ 3763963 h 6858001"/>
                  <a:gd name="connsiteX301" fmla="*/ 6127750 w 6296025"/>
                  <a:gd name="connsiteY301" fmla="*/ 3806826 h 6858001"/>
                  <a:gd name="connsiteX302" fmla="*/ 6096000 w 6296025"/>
                  <a:gd name="connsiteY302" fmla="*/ 3846513 h 6858001"/>
                  <a:gd name="connsiteX303" fmla="*/ 6061075 w 6296025"/>
                  <a:gd name="connsiteY303" fmla="*/ 3884613 h 6858001"/>
                  <a:gd name="connsiteX304" fmla="*/ 6022975 w 6296025"/>
                  <a:gd name="connsiteY304" fmla="*/ 3919538 h 6858001"/>
                  <a:gd name="connsiteX305" fmla="*/ 5983288 w 6296025"/>
                  <a:gd name="connsiteY305" fmla="*/ 3952876 h 6858001"/>
                  <a:gd name="connsiteX306" fmla="*/ 5937250 w 6296025"/>
                  <a:gd name="connsiteY306" fmla="*/ 3983038 h 6858001"/>
                  <a:gd name="connsiteX307" fmla="*/ 5888038 w 6296025"/>
                  <a:gd name="connsiteY307" fmla="*/ 4008438 h 6858001"/>
                  <a:gd name="connsiteX308" fmla="*/ 5832475 w 6296025"/>
                  <a:gd name="connsiteY308" fmla="*/ 4030663 h 6858001"/>
                  <a:gd name="connsiteX309" fmla="*/ 5773738 w 6296025"/>
                  <a:gd name="connsiteY309" fmla="*/ 4048126 h 6858001"/>
                  <a:gd name="connsiteX310" fmla="*/ 5708650 w 6296025"/>
                  <a:gd name="connsiteY310" fmla="*/ 4064001 h 6858001"/>
                  <a:gd name="connsiteX311" fmla="*/ 5640388 w 6296025"/>
                  <a:gd name="connsiteY311" fmla="*/ 4070351 h 6858001"/>
                  <a:gd name="connsiteX312" fmla="*/ 5567363 w 6296025"/>
                  <a:gd name="connsiteY312" fmla="*/ 4076701 h 6858001"/>
                  <a:gd name="connsiteX313" fmla="*/ 5491163 w 6296025"/>
                  <a:gd name="connsiteY313" fmla="*/ 4076701 h 6858001"/>
                  <a:gd name="connsiteX314" fmla="*/ 5421313 w 6296025"/>
                  <a:gd name="connsiteY314" fmla="*/ 4073526 h 6858001"/>
                  <a:gd name="connsiteX315" fmla="*/ 5354638 w 6296025"/>
                  <a:gd name="connsiteY315" fmla="*/ 4065588 h 6858001"/>
                  <a:gd name="connsiteX316" fmla="*/ 5294313 w 6296025"/>
                  <a:gd name="connsiteY316" fmla="*/ 4056063 h 6858001"/>
                  <a:gd name="connsiteX317" fmla="*/ 5237163 w 6296025"/>
                  <a:gd name="connsiteY317" fmla="*/ 4043363 h 6858001"/>
                  <a:gd name="connsiteX318" fmla="*/ 5183188 w 6296025"/>
                  <a:gd name="connsiteY318" fmla="*/ 4027488 h 6858001"/>
                  <a:gd name="connsiteX319" fmla="*/ 5135563 w 6296025"/>
                  <a:gd name="connsiteY319" fmla="*/ 4010026 h 6858001"/>
                  <a:gd name="connsiteX320" fmla="*/ 5087938 w 6296025"/>
                  <a:gd name="connsiteY320" fmla="*/ 3990976 h 6858001"/>
                  <a:gd name="connsiteX321" fmla="*/ 5045075 w 6296025"/>
                  <a:gd name="connsiteY321" fmla="*/ 3967163 h 6858001"/>
                  <a:gd name="connsiteX322" fmla="*/ 5006975 w 6296025"/>
                  <a:gd name="connsiteY322" fmla="*/ 3941763 h 6858001"/>
                  <a:gd name="connsiteX323" fmla="*/ 4972050 w 6296025"/>
                  <a:gd name="connsiteY323" fmla="*/ 3916363 h 6858001"/>
                  <a:gd name="connsiteX324" fmla="*/ 4938713 w 6296025"/>
                  <a:gd name="connsiteY324" fmla="*/ 3886201 h 6858001"/>
                  <a:gd name="connsiteX325" fmla="*/ 4908550 w 6296025"/>
                  <a:gd name="connsiteY325" fmla="*/ 3856038 h 6858001"/>
                  <a:gd name="connsiteX326" fmla="*/ 4881563 w 6296025"/>
                  <a:gd name="connsiteY326" fmla="*/ 3824288 h 6858001"/>
                  <a:gd name="connsiteX327" fmla="*/ 4856163 w 6296025"/>
                  <a:gd name="connsiteY327" fmla="*/ 3790951 h 6858001"/>
                  <a:gd name="connsiteX328" fmla="*/ 4832350 w 6296025"/>
                  <a:gd name="connsiteY328" fmla="*/ 3756026 h 6858001"/>
                  <a:gd name="connsiteX329" fmla="*/ 4814888 w 6296025"/>
                  <a:gd name="connsiteY329" fmla="*/ 3717926 h 6858001"/>
                  <a:gd name="connsiteX330" fmla="*/ 4797425 w 6296025"/>
                  <a:gd name="connsiteY330" fmla="*/ 3683001 h 6858001"/>
                  <a:gd name="connsiteX331" fmla="*/ 4783138 w 6296025"/>
                  <a:gd name="connsiteY331" fmla="*/ 3641726 h 6858001"/>
                  <a:gd name="connsiteX332" fmla="*/ 4770438 w 6296025"/>
                  <a:gd name="connsiteY332" fmla="*/ 3603626 h 6858001"/>
                  <a:gd name="connsiteX333" fmla="*/ 4757738 w 6296025"/>
                  <a:gd name="connsiteY333" fmla="*/ 3563938 h 6858001"/>
                  <a:gd name="connsiteX334" fmla="*/ 4746625 w 6296025"/>
                  <a:gd name="connsiteY334" fmla="*/ 3524251 h 6858001"/>
                  <a:gd name="connsiteX335" fmla="*/ 4740275 w 6296025"/>
                  <a:gd name="connsiteY335" fmla="*/ 3481388 h 6858001"/>
                  <a:gd name="connsiteX336" fmla="*/ 4732338 w 6296025"/>
                  <a:gd name="connsiteY336" fmla="*/ 3440113 h 6858001"/>
                  <a:gd name="connsiteX337" fmla="*/ 4724400 w 6296025"/>
                  <a:gd name="connsiteY337" fmla="*/ 3357563 h 6858001"/>
                  <a:gd name="connsiteX338" fmla="*/ 4716463 w 6296025"/>
                  <a:gd name="connsiteY338" fmla="*/ 3273426 h 6858001"/>
                  <a:gd name="connsiteX339" fmla="*/ 4714875 w 6296025"/>
                  <a:gd name="connsiteY339" fmla="*/ 3192463 h 6858001"/>
                  <a:gd name="connsiteX340" fmla="*/ 4714875 w 6296025"/>
                  <a:gd name="connsiteY340" fmla="*/ 3114676 h 6858001"/>
                  <a:gd name="connsiteX341" fmla="*/ 4716463 w 6296025"/>
                  <a:gd name="connsiteY341" fmla="*/ 3032126 h 6858001"/>
                  <a:gd name="connsiteX342" fmla="*/ 4719638 w 6296025"/>
                  <a:gd name="connsiteY342" fmla="*/ 2947988 h 6858001"/>
                  <a:gd name="connsiteX343" fmla="*/ 4727575 w 6296025"/>
                  <a:gd name="connsiteY343" fmla="*/ 2860675 h 6858001"/>
                  <a:gd name="connsiteX344" fmla="*/ 4740275 w 6296025"/>
                  <a:gd name="connsiteY344" fmla="*/ 2771775 h 6858001"/>
                  <a:gd name="connsiteX345" fmla="*/ 4754563 w 6296025"/>
                  <a:gd name="connsiteY345" fmla="*/ 2686051 h 6858001"/>
                  <a:gd name="connsiteX346" fmla="*/ 4765675 w 6296025"/>
                  <a:gd name="connsiteY346" fmla="*/ 2643188 h 6858001"/>
                  <a:gd name="connsiteX347" fmla="*/ 4776788 w 6296025"/>
                  <a:gd name="connsiteY347" fmla="*/ 2600326 h 6858001"/>
                  <a:gd name="connsiteX348" fmla="*/ 4789488 w 6296025"/>
                  <a:gd name="connsiteY348" fmla="*/ 2557463 h 6858001"/>
                  <a:gd name="connsiteX349" fmla="*/ 4805363 w 6296025"/>
                  <a:gd name="connsiteY349" fmla="*/ 2517776 h 6858001"/>
                  <a:gd name="connsiteX350" fmla="*/ 4822825 w 6296025"/>
                  <a:gd name="connsiteY350" fmla="*/ 2476501 h 6858001"/>
                  <a:gd name="connsiteX351" fmla="*/ 4840288 w 6296025"/>
                  <a:gd name="connsiteY351" fmla="*/ 2438401 h 6858001"/>
                  <a:gd name="connsiteX352" fmla="*/ 4860925 w 6296025"/>
                  <a:gd name="connsiteY352" fmla="*/ 2401888 h 6858001"/>
                  <a:gd name="connsiteX353" fmla="*/ 4883150 w 6296025"/>
                  <a:gd name="connsiteY353" fmla="*/ 2363788 h 6858001"/>
                  <a:gd name="connsiteX354" fmla="*/ 4908550 w 6296025"/>
                  <a:gd name="connsiteY354" fmla="*/ 2327276 h 6858001"/>
                  <a:gd name="connsiteX355" fmla="*/ 4937125 w 6296025"/>
                  <a:gd name="connsiteY355" fmla="*/ 2295525 h 6858001"/>
                  <a:gd name="connsiteX356" fmla="*/ 4964113 w 6296025"/>
                  <a:gd name="connsiteY356" fmla="*/ 2265363 h 6858001"/>
                  <a:gd name="connsiteX357" fmla="*/ 4997450 w 6296025"/>
                  <a:gd name="connsiteY357" fmla="*/ 2235201 h 6858001"/>
                  <a:gd name="connsiteX358" fmla="*/ 5029200 w 6296025"/>
                  <a:gd name="connsiteY358" fmla="*/ 2206625 h 6858001"/>
                  <a:gd name="connsiteX359" fmla="*/ 5065713 w 6296025"/>
                  <a:gd name="connsiteY359" fmla="*/ 2181226 h 6858001"/>
                  <a:gd name="connsiteX360" fmla="*/ 5105400 w 6296025"/>
                  <a:gd name="connsiteY360" fmla="*/ 2162175 h 6858001"/>
                  <a:gd name="connsiteX361" fmla="*/ 5148263 w 6296025"/>
                  <a:gd name="connsiteY361" fmla="*/ 2141538 h 6858001"/>
                  <a:gd name="connsiteX362" fmla="*/ 5191125 w 6296025"/>
                  <a:gd name="connsiteY362" fmla="*/ 2124076 h 6858001"/>
                  <a:gd name="connsiteX363" fmla="*/ 5238750 w 6296025"/>
                  <a:gd name="connsiteY363" fmla="*/ 2108201 h 6858001"/>
                  <a:gd name="connsiteX364" fmla="*/ 5289550 w 6296025"/>
                  <a:gd name="connsiteY364" fmla="*/ 2095500 h 6858001"/>
                  <a:gd name="connsiteX365" fmla="*/ 5341938 w 6296025"/>
                  <a:gd name="connsiteY365" fmla="*/ 2089150 h 6858001"/>
                  <a:gd name="connsiteX366" fmla="*/ 5400675 w 6296025"/>
                  <a:gd name="connsiteY366" fmla="*/ 2082801 h 6858001"/>
                  <a:gd name="connsiteX367" fmla="*/ 749300 w 6296025"/>
                  <a:gd name="connsiteY367" fmla="*/ 1581150 h 6858001"/>
                  <a:gd name="connsiteX368" fmla="*/ 795338 w 6296025"/>
                  <a:gd name="connsiteY368" fmla="*/ 1581150 h 6858001"/>
                  <a:gd name="connsiteX369" fmla="*/ 838200 w 6296025"/>
                  <a:gd name="connsiteY369" fmla="*/ 1585912 h 6858001"/>
                  <a:gd name="connsiteX370" fmla="*/ 877888 w 6296025"/>
                  <a:gd name="connsiteY370" fmla="*/ 1592262 h 6858001"/>
                  <a:gd name="connsiteX371" fmla="*/ 920750 w 6296025"/>
                  <a:gd name="connsiteY371" fmla="*/ 1601788 h 6858001"/>
                  <a:gd name="connsiteX372" fmla="*/ 960438 w 6296025"/>
                  <a:gd name="connsiteY372" fmla="*/ 1614487 h 6858001"/>
                  <a:gd name="connsiteX373" fmla="*/ 998538 w 6296025"/>
                  <a:gd name="connsiteY373" fmla="*/ 1628775 h 6858001"/>
                  <a:gd name="connsiteX374" fmla="*/ 1039813 w 6296025"/>
                  <a:gd name="connsiteY374" fmla="*/ 1646238 h 6858001"/>
                  <a:gd name="connsiteX375" fmla="*/ 1076325 w 6296025"/>
                  <a:gd name="connsiteY375" fmla="*/ 1665287 h 6858001"/>
                  <a:gd name="connsiteX376" fmla="*/ 1112838 w 6296025"/>
                  <a:gd name="connsiteY376" fmla="*/ 1684338 h 6858001"/>
                  <a:gd name="connsiteX377" fmla="*/ 1147763 w 6296025"/>
                  <a:gd name="connsiteY377" fmla="*/ 1709737 h 6858001"/>
                  <a:gd name="connsiteX378" fmla="*/ 1181100 w 6296025"/>
                  <a:gd name="connsiteY378" fmla="*/ 1733550 h 6858001"/>
                  <a:gd name="connsiteX379" fmla="*/ 1216025 w 6296025"/>
                  <a:gd name="connsiteY379" fmla="*/ 1760537 h 6858001"/>
                  <a:gd name="connsiteX380" fmla="*/ 1246188 w 6296025"/>
                  <a:gd name="connsiteY380" fmla="*/ 1787525 h 6858001"/>
                  <a:gd name="connsiteX381" fmla="*/ 1276350 w 6296025"/>
                  <a:gd name="connsiteY381" fmla="*/ 1816100 h 6858001"/>
                  <a:gd name="connsiteX382" fmla="*/ 1306513 w 6296025"/>
                  <a:gd name="connsiteY382" fmla="*/ 1846262 h 6858001"/>
                  <a:gd name="connsiteX383" fmla="*/ 1335088 w 6296025"/>
                  <a:gd name="connsiteY383" fmla="*/ 1879600 h 6858001"/>
                  <a:gd name="connsiteX384" fmla="*/ 1362075 w 6296025"/>
                  <a:gd name="connsiteY384" fmla="*/ 1909762 h 6858001"/>
                  <a:gd name="connsiteX385" fmla="*/ 1409701 w 6296025"/>
                  <a:gd name="connsiteY385" fmla="*/ 1974850 h 6858001"/>
                  <a:gd name="connsiteX386" fmla="*/ 1452563 w 6296025"/>
                  <a:gd name="connsiteY386" fmla="*/ 2043112 h 6858001"/>
                  <a:gd name="connsiteX387" fmla="*/ 1490663 w 6296025"/>
                  <a:gd name="connsiteY387" fmla="*/ 2111375 h 6858001"/>
                  <a:gd name="connsiteX388" fmla="*/ 1520826 w 6296025"/>
                  <a:gd name="connsiteY388" fmla="*/ 2179637 h 6858001"/>
                  <a:gd name="connsiteX389" fmla="*/ 1546226 w 6296025"/>
                  <a:gd name="connsiteY389" fmla="*/ 2244725 h 6858001"/>
                  <a:gd name="connsiteX390" fmla="*/ 1563688 w 6296025"/>
                  <a:gd name="connsiteY390" fmla="*/ 2308225 h 6858001"/>
                  <a:gd name="connsiteX391" fmla="*/ 1571626 w 6296025"/>
                  <a:gd name="connsiteY391" fmla="*/ 2338387 h 6858001"/>
                  <a:gd name="connsiteX392" fmla="*/ 1574801 w 6296025"/>
                  <a:gd name="connsiteY392" fmla="*/ 2365375 h 6858001"/>
                  <a:gd name="connsiteX393" fmla="*/ 1584326 w 6296025"/>
                  <a:gd name="connsiteY393" fmla="*/ 2468562 h 6858001"/>
                  <a:gd name="connsiteX394" fmla="*/ 1589088 w 6296025"/>
                  <a:gd name="connsiteY394" fmla="*/ 2540000 h 6858001"/>
                  <a:gd name="connsiteX395" fmla="*/ 1592263 w 6296025"/>
                  <a:gd name="connsiteY395" fmla="*/ 2620962 h 6858001"/>
                  <a:gd name="connsiteX396" fmla="*/ 1592263 w 6296025"/>
                  <a:gd name="connsiteY396" fmla="*/ 2708275 h 6858001"/>
                  <a:gd name="connsiteX397" fmla="*/ 1584326 w 6296025"/>
                  <a:gd name="connsiteY397" fmla="*/ 2805112 h 6858001"/>
                  <a:gd name="connsiteX398" fmla="*/ 1579563 w 6296025"/>
                  <a:gd name="connsiteY398" fmla="*/ 2852737 h 6858001"/>
                  <a:gd name="connsiteX399" fmla="*/ 1571626 w 6296025"/>
                  <a:gd name="connsiteY399" fmla="*/ 2903537 h 6858001"/>
                  <a:gd name="connsiteX400" fmla="*/ 1563688 w 6296025"/>
                  <a:gd name="connsiteY400" fmla="*/ 2954337 h 6858001"/>
                  <a:gd name="connsiteX401" fmla="*/ 1550988 w 6296025"/>
                  <a:gd name="connsiteY401" fmla="*/ 3003550 h 6858001"/>
                  <a:gd name="connsiteX402" fmla="*/ 1538288 w 6296025"/>
                  <a:gd name="connsiteY402" fmla="*/ 3051175 h 6858001"/>
                  <a:gd name="connsiteX403" fmla="*/ 1524001 w 6296025"/>
                  <a:gd name="connsiteY403" fmla="*/ 3101975 h 6858001"/>
                  <a:gd name="connsiteX404" fmla="*/ 1503363 w 6296025"/>
                  <a:gd name="connsiteY404" fmla="*/ 3152775 h 6858001"/>
                  <a:gd name="connsiteX405" fmla="*/ 1482726 w 6296025"/>
                  <a:gd name="connsiteY405" fmla="*/ 3200400 h 6858001"/>
                  <a:gd name="connsiteX406" fmla="*/ 1460501 w 6296025"/>
                  <a:gd name="connsiteY406" fmla="*/ 3246437 h 6858001"/>
                  <a:gd name="connsiteX407" fmla="*/ 1433513 w 6296025"/>
                  <a:gd name="connsiteY407" fmla="*/ 3290887 h 6858001"/>
                  <a:gd name="connsiteX408" fmla="*/ 1401763 w 6296025"/>
                  <a:gd name="connsiteY408" fmla="*/ 3336925 h 6858001"/>
                  <a:gd name="connsiteX409" fmla="*/ 1366838 w 6296025"/>
                  <a:gd name="connsiteY409" fmla="*/ 3376612 h 6858001"/>
                  <a:gd name="connsiteX410" fmla="*/ 1328738 w 6296025"/>
                  <a:gd name="connsiteY410" fmla="*/ 3417887 h 6858001"/>
                  <a:gd name="connsiteX411" fmla="*/ 1289050 w 6296025"/>
                  <a:gd name="connsiteY411" fmla="*/ 3455987 h 6858001"/>
                  <a:gd name="connsiteX412" fmla="*/ 1243013 w 6296025"/>
                  <a:gd name="connsiteY412" fmla="*/ 3490912 h 6858001"/>
                  <a:gd name="connsiteX413" fmla="*/ 1195388 w 6296025"/>
                  <a:gd name="connsiteY413" fmla="*/ 3521075 h 6858001"/>
                  <a:gd name="connsiteX414" fmla="*/ 1139825 w 6296025"/>
                  <a:gd name="connsiteY414" fmla="*/ 3551237 h 6858001"/>
                  <a:gd name="connsiteX415" fmla="*/ 1082675 w 6296025"/>
                  <a:gd name="connsiteY415" fmla="*/ 3573462 h 6858001"/>
                  <a:gd name="connsiteX416" fmla="*/ 1022350 w 6296025"/>
                  <a:gd name="connsiteY416" fmla="*/ 3597275 h 6858001"/>
                  <a:gd name="connsiteX417" fmla="*/ 954088 w 6296025"/>
                  <a:gd name="connsiteY417" fmla="*/ 3614737 h 6858001"/>
                  <a:gd name="connsiteX418" fmla="*/ 885825 w 6296025"/>
                  <a:gd name="connsiteY418" fmla="*/ 3624262 h 6858001"/>
                  <a:gd name="connsiteX419" fmla="*/ 819150 w 6296025"/>
                  <a:gd name="connsiteY419" fmla="*/ 3632200 h 6858001"/>
                  <a:gd name="connsiteX420" fmla="*/ 757238 w 6296025"/>
                  <a:gd name="connsiteY420" fmla="*/ 3632200 h 6858001"/>
                  <a:gd name="connsiteX421" fmla="*/ 696913 w 6296025"/>
                  <a:gd name="connsiteY421" fmla="*/ 3629025 h 6858001"/>
                  <a:gd name="connsiteX422" fmla="*/ 638175 w 6296025"/>
                  <a:gd name="connsiteY422" fmla="*/ 3619500 h 6858001"/>
                  <a:gd name="connsiteX423" fmla="*/ 582613 w 6296025"/>
                  <a:gd name="connsiteY423" fmla="*/ 3603625 h 6858001"/>
                  <a:gd name="connsiteX424" fmla="*/ 530225 w 6296025"/>
                  <a:gd name="connsiteY424" fmla="*/ 3586162 h 6858001"/>
                  <a:gd name="connsiteX425" fmla="*/ 481013 w 6296025"/>
                  <a:gd name="connsiteY425" fmla="*/ 3563937 h 6858001"/>
                  <a:gd name="connsiteX426" fmla="*/ 433388 w 6296025"/>
                  <a:gd name="connsiteY426" fmla="*/ 3538537 h 6858001"/>
                  <a:gd name="connsiteX427" fmla="*/ 388938 w 6296025"/>
                  <a:gd name="connsiteY427" fmla="*/ 3508375 h 6858001"/>
                  <a:gd name="connsiteX428" fmla="*/ 347663 w 6296025"/>
                  <a:gd name="connsiteY428" fmla="*/ 3475037 h 6858001"/>
                  <a:gd name="connsiteX429" fmla="*/ 307975 w 6296025"/>
                  <a:gd name="connsiteY429" fmla="*/ 3440112 h 6858001"/>
                  <a:gd name="connsiteX430" fmla="*/ 269875 w 6296025"/>
                  <a:gd name="connsiteY430" fmla="*/ 3402012 h 6858001"/>
                  <a:gd name="connsiteX431" fmla="*/ 234950 w 6296025"/>
                  <a:gd name="connsiteY431" fmla="*/ 3359150 h 6858001"/>
                  <a:gd name="connsiteX432" fmla="*/ 204788 w 6296025"/>
                  <a:gd name="connsiteY432" fmla="*/ 3316287 h 6858001"/>
                  <a:gd name="connsiteX433" fmla="*/ 174625 w 6296025"/>
                  <a:gd name="connsiteY433" fmla="*/ 3271837 h 6858001"/>
                  <a:gd name="connsiteX434" fmla="*/ 146050 w 6296025"/>
                  <a:gd name="connsiteY434" fmla="*/ 3225800 h 6858001"/>
                  <a:gd name="connsiteX435" fmla="*/ 120650 w 6296025"/>
                  <a:gd name="connsiteY435" fmla="*/ 3178175 h 6858001"/>
                  <a:gd name="connsiteX436" fmla="*/ 98425 w 6296025"/>
                  <a:gd name="connsiteY436" fmla="*/ 3127375 h 6858001"/>
                  <a:gd name="connsiteX437" fmla="*/ 77788 w 6296025"/>
                  <a:gd name="connsiteY437" fmla="*/ 3076575 h 6858001"/>
                  <a:gd name="connsiteX438" fmla="*/ 60325 w 6296025"/>
                  <a:gd name="connsiteY438" fmla="*/ 3027362 h 6858001"/>
                  <a:gd name="connsiteX439" fmla="*/ 46038 w 6296025"/>
                  <a:gd name="connsiteY439" fmla="*/ 2976562 h 6858001"/>
                  <a:gd name="connsiteX440" fmla="*/ 33338 w 6296025"/>
                  <a:gd name="connsiteY440" fmla="*/ 2925762 h 6858001"/>
                  <a:gd name="connsiteX441" fmla="*/ 20638 w 6296025"/>
                  <a:gd name="connsiteY441" fmla="*/ 2874962 h 6858001"/>
                  <a:gd name="connsiteX442" fmla="*/ 12700 w 6296025"/>
                  <a:gd name="connsiteY442" fmla="*/ 2824162 h 6858001"/>
                  <a:gd name="connsiteX443" fmla="*/ 4763 w 6296025"/>
                  <a:gd name="connsiteY443" fmla="*/ 2774950 h 6858001"/>
                  <a:gd name="connsiteX444" fmla="*/ 3175 w 6296025"/>
                  <a:gd name="connsiteY444" fmla="*/ 2727325 h 6858001"/>
                  <a:gd name="connsiteX445" fmla="*/ 0 w 6296025"/>
                  <a:gd name="connsiteY445" fmla="*/ 2678113 h 6858001"/>
                  <a:gd name="connsiteX446" fmla="*/ 0 w 6296025"/>
                  <a:gd name="connsiteY446" fmla="*/ 2633662 h 6858001"/>
                  <a:gd name="connsiteX447" fmla="*/ 3175 w 6296025"/>
                  <a:gd name="connsiteY447" fmla="*/ 2590800 h 6858001"/>
                  <a:gd name="connsiteX448" fmla="*/ 7938 w 6296025"/>
                  <a:gd name="connsiteY448" fmla="*/ 2547937 h 6858001"/>
                  <a:gd name="connsiteX449" fmla="*/ 12700 w 6296025"/>
                  <a:gd name="connsiteY449" fmla="*/ 2509837 h 6858001"/>
                  <a:gd name="connsiteX450" fmla="*/ 17463 w 6296025"/>
                  <a:gd name="connsiteY450" fmla="*/ 2471737 h 6858001"/>
                  <a:gd name="connsiteX451" fmla="*/ 25400 w 6296025"/>
                  <a:gd name="connsiteY451" fmla="*/ 2428875 h 6858001"/>
                  <a:gd name="connsiteX452" fmla="*/ 38100 w 6296025"/>
                  <a:gd name="connsiteY452" fmla="*/ 2370137 h 6858001"/>
                  <a:gd name="connsiteX453" fmla="*/ 52388 w 6296025"/>
                  <a:gd name="connsiteY453" fmla="*/ 2305050 h 6858001"/>
                  <a:gd name="connsiteX454" fmla="*/ 73025 w 6296025"/>
                  <a:gd name="connsiteY454" fmla="*/ 2230437 h 6858001"/>
                  <a:gd name="connsiteX455" fmla="*/ 101600 w 6296025"/>
                  <a:gd name="connsiteY455" fmla="*/ 2149475 h 6858001"/>
                  <a:gd name="connsiteX456" fmla="*/ 133350 w 6296025"/>
                  <a:gd name="connsiteY456" fmla="*/ 2065337 h 6858001"/>
                  <a:gd name="connsiteX457" fmla="*/ 150813 w 6296025"/>
                  <a:gd name="connsiteY457" fmla="*/ 2025650 h 6858001"/>
                  <a:gd name="connsiteX458" fmla="*/ 174625 w 6296025"/>
                  <a:gd name="connsiteY458" fmla="*/ 1982787 h 6858001"/>
                  <a:gd name="connsiteX459" fmla="*/ 196850 w 6296025"/>
                  <a:gd name="connsiteY459" fmla="*/ 1939925 h 6858001"/>
                  <a:gd name="connsiteX460" fmla="*/ 222250 w 6296025"/>
                  <a:gd name="connsiteY460" fmla="*/ 1898650 h 6858001"/>
                  <a:gd name="connsiteX461" fmla="*/ 247650 w 6296025"/>
                  <a:gd name="connsiteY461" fmla="*/ 1858962 h 6858001"/>
                  <a:gd name="connsiteX462" fmla="*/ 277813 w 6296025"/>
                  <a:gd name="connsiteY462" fmla="*/ 1820862 h 6858001"/>
                  <a:gd name="connsiteX463" fmla="*/ 307975 w 6296025"/>
                  <a:gd name="connsiteY463" fmla="*/ 1785938 h 6858001"/>
                  <a:gd name="connsiteX464" fmla="*/ 342900 w 6296025"/>
                  <a:gd name="connsiteY464" fmla="*/ 1751013 h 6858001"/>
                  <a:gd name="connsiteX465" fmla="*/ 377825 w 6296025"/>
                  <a:gd name="connsiteY465" fmla="*/ 1717675 h 6858001"/>
                  <a:gd name="connsiteX466" fmla="*/ 415925 w 6296025"/>
                  <a:gd name="connsiteY466" fmla="*/ 1687512 h 6858001"/>
                  <a:gd name="connsiteX467" fmla="*/ 458788 w 6296025"/>
                  <a:gd name="connsiteY467" fmla="*/ 1662112 h 6858001"/>
                  <a:gd name="connsiteX468" fmla="*/ 501650 w 6296025"/>
                  <a:gd name="connsiteY468" fmla="*/ 1639888 h 6858001"/>
                  <a:gd name="connsiteX469" fmla="*/ 549275 w 6296025"/>
                  <a:gd name="connsiteY469" fmla="*/ 1619250 h 6858001"/>
                  <a:gd name="connsiteX470" fmla="*/ 598488 w 6296025"/>
                  <a:gd name="connsiteY470" fmla="*/ 1601788 h 6858001"/>
                  <a:gd name="connsiteX471" fmla="*/ 650875 w 6296025"/>
                  <a:gd name="connsiteY471" fmla="*/ 1592262 h 6858001"/>
                  <a:gd name="connsiteX472" fmla="*/ 706438 w 6296025"/>
                  <a:gd name="connsiteY472" fmla="*/ 1584325 h 6858001"/>
                  <a:gd name="connsiteX473" fmla="*/ 4300538 w 6296025"/>
                  <a:gd name="connsiteY473" fmla="*/ 168275 h 6858001"/>
                  <a:gd name="connsiteX474" fmla="*/ 4338638 w 6296025"/>
                  <a:gd name="connsiteY474" fmla="*/ 168275 h 6858001"/>
                  <a:gd name="connsiteX475" fmla="*/ 4376738 w 6296025"/>
                  <a:gd name="connsiteY475" fmla="*/ 171450 h 6858001"/>
                  <a:gd name="connsiteX476" fmla="*/ 4411663 w 6296025"/>
                  <a:gd name="connsiteY476" fmla="*/ 176213 h 6858001"/>
                  <a:gd name="connsiteX477" fmla="*/ 4449763 w 6296025"/>
                  <a:gd name="connsiteY477" fmla="*/ 187325 h 6858001"/>
                  <a:gd name="connsiteX478" fmla="*/ 4484688 w 6296025"/>
                  <a:gd name="connsiteY478" fmla="*/ 200025 h 6858001"/>
                  <a:gd name="connsiteX479" fmla="*/ 4519613 w 6296025"/>
                  <a:gd name="connsiteY479" fmla="*/ 211138 h 6858001"/>
                  <a:gd name="connsiteX480" fmla="*/ 4556126 w 6296025"/>
                  <a:gd name="connsiteY480" fmla="*/ 230188 h 6858001"/>
                  <a:gd name="connsiteX481" fmla="*/ 4591051 w 6296025"/>
                  <a:gd name="connsiteY481" fmla="*/ 247650 h 6858001"/>
                  <a:gd name="connsiteX482" fmla="*/ 4625976 w 6296025"/>
                  <a:gd name="connsiteY482" fmla="*/ 269875 h 6858001"/>
                  <a:gd name="connsiteX483" fmla="*/ 4659314 w 6296025"/>
                  <a:gd name="connsiteY483" fmla="*/ 292100 h 6858001"/>
                  <a:gd name="connsiteX484" fmla="*/ 4691064 w 6296025"/>
                  <a:gd name="connsiteY484" fmla="*/ 315913 h 6858001"/>
                  <a:gd name="connsiteX485" fmla="*/ 4724401 w 6296025"/>
                  <a:gd name="connsiteY485" fmla="*/ 342900 h 6858001"/>
                  <a:gd name="connsiteX486" fmla="*/ 4757739 w 6296025"/>
                  <a:gd name="connsiteY486" fmla="*/ 371475 h 6858001"/>
                  <a:gd name="connsiteX487" fmla="*/ 4787901 w 6296025"/>
                  <a:gd name="connsiteY487" fmla="*/ 401638 h 6858001"/>
                  <a:gd name="connsiteX488" fmla="*/ 4814889 w 6296025"/>
                  <a:gd name="connsiteY488" fmla="*/ 431800 h 6858001"/>
                  <a:gd name="connsiteX489" fmla="*/ 4845051 w 6296025"/>
                  <a:gd name="connsiteY489" fmla="*/ 463550 h 6858001"/>
                  <a:gd name="connsiteX490" fmla="*/ 4870451 w 6296025"/>
                  <a:gd name="connsiteY490" fmla="*/ 496888 h 6858001"/>
                  <a:gd name="connsiteX491" fmla="*/ 4899026 w 6296025"/>
                  <a:gd name="connsiteY491" fmla="*/ 531813 h 6858001"/>
                  <a:gd name="connsiteX492" fmla="*/ 4921251 w 6296025"/>
                  <a:gd name="connsiteY492" fmla="*/ 566738 h 6858001"/>
                  <a:gd name="connsiteX493" fmla="*/ 4946651 w 6296025"/>
                  <a:gd name="connsiteY493" fmla="*/ 604838 h 6858001"/>
                  <a:gd name="connsiteX494" fmla="*/ 4968876 w 6296025"/>
                  <a:gd name="connsiteY494" fmla="*/ 642938 h 6858001"/>
                  <a:gd name="connsiteX495" fmla="*/ 4989514 w 6296025"/>
                  <a:gd name="connsiteY495" fmla="*/ 684212 h 6858001"/>
                  <a:gd name="connsiteX496" fmla="*/ 5006976 w 6296025"/>
                  <a:gd name="connsiteY496" fmla="*/ 723900 h 6858001"/>
                  <a:gd name="connsiteX497" fmla="*/ 5024439 w 6296025"/>
                  <a:gd name="connsiteY497" fmla="*/ 763587 h 6858001"/>
                  <a:gd name="connsiteX498" fmla="*/ 5040314 w 6296025"/>
                  <a:gd name="connsiteY498" fmla="*/ 804863 h 6858001"/>
                  <a:gd name="connsiteX499" fmla="*/ 5054601 w 6296025"/>
                  <a:gd name="connsiteY499" fmla="*/ 844550 h 6858001"/>
                  <a:gd name="connsiteX500" fmla="*/ 5065714 w 6296025"/>
                  <a:gd name="connsiteY500" fmla="*/ 887413 h 6858001"/>
                  <a:gd name="connsiteX501" fmla="*/ 5075239 w 6296025"/>
                  <a:gd name="connsiteY501" fmla="*/ 930275 h 6858001"/>
                  <a:gd name="connsiteX502" fmla="*/ 5084764 w 6296025"/>
                  <a:gd name="connsiteY502" fmla="*/ 973138 h 6858001"/>
                  <a:gd name="connsiteX503" fmla="*/ 5089526 w 6296025"/>
                  <a:gd name="connsiteY503" fmla="*/ 1016000 h 6858001"/>
                  <a:gd name="connsiteX504" fmla="*/ 5092701 w 6296025"/>
                  <a:gd name="connsiteY504" fmla="*/ 1058862 h 6858001"/>
                  <a:gd name="connsiteX505" fmla="*/ 5095876 w 6296025"/>
                  <a:gd name="connsiteY505" fmla="*/ 1100138 h 6858001"/>
                  <a:gd name="connsiteX506" fmla="*/ 5095876 w 6296025"/>
                  <a:gd name="connsiteY506" fmla="*/ 1143000 h 6858001"/>
                  <a:gd name="connsiteX507" fmla="*/ 5092701 w 6296025"/>
                  <a:gd name="connsiteY507" fmla="*/ 1185862 h 6858001"/>
                  <a:gd name="connsiteX508" fmla="*/ 5084764 w 6296025"/>
                  <a:gd name="connsiteY508" fmla="*/ 1228725 h 6858001"/>
                  <a:gd name="connsiteX509" fmla="*/ 5070476 w 6296025"/>
                  <a:gd name="connsiteY509" fmla="*/ 1311275 h 6858001"/>
                  <a:gd name="connsiteX510" fmla="*/ 5046664 w 6296025"/>
                  <a:gd name="connsiteY510" fmla="*/ 1400175 h 6858001"/>
                  <a:gd name="connsiteX511" fmla="*/ 5016501 w 6296025"/>
                  <a:gd name="connsiteY511" fmla="*/ 1487488 h 6858001"/>
                  <a:gd name="connsiteX512" fmla="*/ 4999039 w 6296025"/>
                  <a:gd name="connsiteY512" fmla="*/ 1530350 h 6858001"/>
                  <a:gd name="connsiteX513" fmla="*/ 4981576 w 6296025"/>
                  <a:gd name="connsiteY513" fmla="*/ 1576388 h 6858001"/>
                  <a:gd name="connsiteX514" fmla="*/ 4960939 w 6296025"/>
                  <a:gd name="connsiteY514" fmla="*/ 1619250 h 6858001"/>
                  <a:gd name="connsiteX515" fmla="*/ 4938714 w 6296025"/>
                  <a:gd name="connsiteY515" fmla="*/ 1662113 h 6858001"/>
                  <a:gd name="connsiteX516" fmla="*/ 4916489 w 6296025"/>
                  <a:gd name="connsiteY516" fmla="*/ 1704975 h 6858001"/>
                  <a:gd name="connsiteX517" fmla="*/ 4891089 w 6296025"/>
                  <a:gd name="connsiteY517" fmla="*/ 1744662 h 6858001"/>
                  <a:gd name="connsiteX518" fmla="*/ 4865689 w 6296025"/>
                  <a:gd name="connsiteY518" fmla="*/ 1785938 h 6858001"/>
                  <a:gd name="connsiteX519" fmla="*/ 4838701 w 6296025"/>
                  <a:gd name="connsiteY519" fmla="*/ 1825625 h 6858001"/>
                  <a:gd name="connsiteX520" fmla="*/ 4810126 w 6296025"/>
                  <a:gd name="connsiteY520" fmla="*/ 1863725 h 6858001"/>
                  <a:gd name="connsiteX521" fmla="*/ 4779964 w 6296025"/>
                  <a:gd name="connsiteY521" fmla="*/ 1901825 h 6858001"/>
                  <a:gd name="connsiteX522" fmla="*/ 4746626 w 6296025"/>
                  <a:gd name="connsiteY522" fmla="*/ 1936750 h 6858001"/>
                  <a:gd name="connsiteX523" fmla="*/ 4714876 w 6296025"/>
                  <a:gd name="connsiteY523" fmla="*/ 1970087 h 6858001"/>
                  <a:gd name="connsiteX524" fmla="*/ 4678364 w 6296025"/>
                  <a:gd name="connsiteY524" fmla="*/ 2003425 h 6858001"/>
                  <a:gd name="connsiteX525" fmla="*/ 4643439 w 6296025"/>
                  <a:gd name="connsiteY525" fmla="*/ 2033587 h 6858001"/>
                  <a:gd name="connsiteX526" fmla="*/ 4605339 w 6296025"/>
                  <a:gd name="connsiteY526" fmla="*/ 2060575 h 6858001"/>
                  <a:gd name="connsiteX527" fmla="*/ 4568826 w 6296025"/>
                  <a:gd name="connsiteY527" fmla="*/ 2085975 h 6858001"/>
                  <a:gd name="connsiteX528" fmla="*/ 4527551 w 6296025"/>
                  <a:gd name="connsiteY528" fmla="*/ 2111375 h 6858001"/>
                  <a:gd name="connsiteX529" fmla="*/ 4484688 w 6296025"/>
                  <a:gd name="connsiteY529" fmla="*/ 2132012 h 6858001"/>
                  <a:gd name="connsiteX530" fmla="*/ 4445001 w 6296025"/>
                  <a:gd name="connsiteY530" fmla="*/ 2149475 h 6858001"/>
                  <a:gd name="connsiteX531" fmla="*/ 4398963 w 6296025"/>
                  <a:gd name="connsiteY531" fmla="*/ 2163763 h 6858001"/>
                  <a:gd name="connsiteX532" fmla="*/ 4354513 w 6296025"/>
                  <a:gd name="connsiteY532" fmla="*/ 2176463 h 6858001"/>
                  <a:gd name="connsiteX533" fmla="*/ 4308476 w 6296025"/>
                  <a:gd name="connsiteY533" fmla="*/ 2187575 h 6858001"/>
                  <a:gd name="connsiteX534" fmla="*/ 4260851 w 6296025"/>
                  <a:gd name="connsiteY534" fmla="*/ 2192337 h 6858001"/>
                  <a:gd name="connsiteX535" fmla="*/ 4213226 w 6296025"/>
                  <a:gd name="connsiteY535" fmla="*/ 2193925 h 6858001"/>
                  <a:gd name="connsiteX536" fmla="*/ 4162426 w 6296025"/>
                  <a:gd name="connsiteY536" fmla="*/ 2193925 h 6858001"/>
                  <a:gd name="connsiteX537" fmla="*/ 4111626 w 6296025"/>
                  <a:gd name="connsiteY537" fmla="*/ 2189162 h 6858001"/>
                  <a:gd name="connsiteX538" fmla="*/ 4060826 w 6296025"/>
                  <a:gd name="connsiteY538" fmla="*/ 2181225 h 6858001"/>
                  <a:gd name="connsiteX539" fmla="*/ 4013201 w 6296025"/>
                  <a:gd name="connsiteY539" fmla="*/ 2171700 h 6858001"/>
                  <a:gd name="connsiteX540" fmla="*/ 3967163 w 6296025"/>
                  <a:gd name="connsiteY540" fmla="*/ 2159000 h 6858001"/>
                  <a:gd name="connsiteX541" fmla="*/ 3924301 w 6296025"/>
                  <a:gd name="connsiteY541" fmla="*/ 2143125 h 6858001"/>
                  <a:gd name="connsiteX542" fmla="*/ 3884613 w 6296025"/>
                  <a:gd name="connsiteY542" fmla="*/ 2125663 h 6858001"/>
                  <a:gd name="connsiteX543" fmla="*/ 3844926 w 6296025"/>
                  <a:gd name="connsiteY543" fmla="*/ 2106613 h 6858001"/>
                  <a:gd name="connsiteX544" fmla="*/ 3808413 w 6296025"/>
                  <a:gd name="connsiteY544" fmla="*/ 2085975 h 6858001"/>
                  <a:gd name="connsiteX545" fmla="*/ 3776663 w 6296025"/>
                  <a:gd name="connsiteY545" fmla="*/ 2063751 h 6858001"/>
                  <a:gd name="connsiteX546" fmla="*/ 3743326 w 6296025"/>
                  <a:gd name="connsiteY546" fmla="*/ 2038350 h 6858001"/>
                  <a:gd name="connsiteX547" fmla="*/ 3713163 w 6296025"/>
                  <a:gd name="connsiteY547" fmla="*/ 2009775 h 6858001"/>
                  <a:gd name="connsiteX548" fmla="*/ 3684588 w 6296025"/>
                  <a:gd name="connsiteY548" fmla="*/ 1982788 h 6858001"/>
                  <a:gd name="connsiteX549" fmla="*/ 3660776 w 6296025"/>
                  <a:gd name="connsiteY549" fmla="*/ 1952626 h 6858001"/>
                  <a:gd name="connsiteX550" fmla="*/ 3635376 w 6296025"/>
                  <a:gd name="connsiteY550" fmla="*/ 1919288 h 6858001"/>
                  <a:gd name="connsiteX551" fmla="*/ 3611563 w 6296025"/>
                  <a:gd name="connsiteY551" fmla="*/ 1885950 h 6858001"/>
                  <a:gd name="connsiteX552" fmla="*/ 3592513 w 6296025"/>
                  <a:gd name="connsiteY552" fmla="*/ 1851025 h 6858001"/>
                  <a:gd name="connsiteX553" fmla="*/ 3575051 w 6296025"/>
                  <a:gd name="connsiteY553" fmla="*/ 1816100 h 6858001"/>
                  <a:gd name="connsiteX554" fmla="*/ 3559176 w 6296025"/>
                  <a:gd name="connsiteY554" fmla="*/ 1778000 h 6858001"/>
                  <a:gd name="connsiteX555" fmla="*/ 3543301 w 6296025"/>
                  <a:gd name="connsiteY555" fmla="*/ 1739900 h 6858001"/>
                  <a:gd name="connsiteX556" fmla="*/ 3529013 w 6296025"/>
                  <a:gd name="connsiteY556" fmla="*/ 1700213 h 6858001"/>
                  <a:gd name="connsiteX557" fmla="*/ 3519488 w 6296025"/>
                  <a:gd name="connsiteY557" fmla="*/ 1658938 h 6858001"/>
                  <a:gd name="connsiteX558" fmla="*/ 3508376 w 6296025"/>
                  <a:gd name="connsiteY558" fmla="*/ 1616075 h 6858001"/>
                  <a:gd name="connsiteX559" fmla="*/ 3500438 w 6296025"/>
                  <a:gd name="connsiteY559" fmla="*/ 1576388 h 6858001"/>
                  <a:gd name="connsiteX560" fmla="*/ 3494088 w 6296025"/>
                  <a:gd name="connsiteY560" fmla="*/ 1533525 h 6858001"/>
                  <a:gd name="connsiteX561" fmla="*/ 3489326 w 6296025"/>
                  <a:gd name="connsiteY561" fmla="*/ 1487488 h 6858001"/>
                  <a:gd name="connsiteX562" fmla="*/ 3481388 w 6296025"/>
                  <a:gd name="connsiteY562" fmla="*/ 1400175 h 6858001"/>
                  <a:gd name="connsiteX563" fmla="*/ 3478213 w 6296025"/>
                  <a:gd name="connsiteY563" fmla="*/ 1306513 h 6858001"/>
                  <a:gd name="connsiteX564" fmla="*/ 3482976 w 6296025"/>
                  <a:gd name="connsiteY564" fmla="*/ 1216025 h 6858001"/>
                  <a:gd name="connsiteX565" fmla="*/ 3490913 w 6296025"/>
                  <a:gd name="connsiteY565" fmla="*/ 1119188 h 6858001"/>
                  <a:gd name="connsiteX566" fmla="*/ 3495676 w 6296025"/>
                  <a:gd name="connsiteY566" fmla="*/ 1082675 h 6858001"/>
                  <a:gd name="connsiteX567" fmla="*/ 3503613 w 6296025"/>
                  <a:gd name="connsiteY567" fmla="*/ 1041400 h 6858001"/>
                  <a:gd name="connsiteX568" fmla="*/ 3513138 w 6296025"/>
                  <a:gd name="connsiteY568" fmla="*/ 1001712 h 6858001"/>
                  <a:gd name="connsiteX569" fmla="*/ 3525838 w 6296025"/>
                  <a:gd name="connsiteY569" fmla="*/ 958850 h 6858001"/>
                  <a:gd name="connsiteX570" fmla="*/ 3541713 w 6296025"/>
                  <a:gd name="connsiteY570" fmla="*/ 917576 h 6858001"/>
                  <a:gd name="connsiteX571" fmla="*/ 3559176 w 6296025"/>
                  <a:gd name="connsiteY571" fmla="*/ 874712 h 6858001"/>
                  <a:gd name="connsiteX572" fmla="*/ 3576638 w 6296025"/>
                  <a:gd name="connsiteY572" fmla="*/ 831850 h 6858001"/>
                  <a:gd name="connsiteX573" fmla="*/ 3597276 w 6296025"/>
                  <a:gd name="connsiteY573" fmla="*/ 788988 h 6858001"/>
                  <a:gd name="connsiteX574" fmla="*/ 3619501 w 6296025"/>
                  <a:gd name="connsiteY574" fmla="*/ 746125 h 6858001"/>
                  <a:gd name="connsiteX575" fmla="*/ 3644901 w 6296025"/>
                  <a:gd name="connsiteY575" fmla="*/ 703263 h 6858001"/>
                  <a:gd name="connsiteX576" fmla="*/ 3670301 w 6296025"/>
                  <a:gd name="connsiteY576" fmla="*/ 660400 h 6858001"/>
                  <a:gd name="connsiteX577" fmla="*/ 3697288 w 6296025"/>
                  <a:gd name="connsiteY577" fmla="*/ 620713 h 6858001"/>
                  <a:gd name="connsiteX578" fmla="*/ 3727451 w 6296025"/>
                  <a:gd name="connsiteY578" fmla="*/ 577850 h 6858001"/>
                  <a:gd name="connsiteX579" fmla="*/ 3759201 w 6296025"/>
                  <a:gd name="connsiteY579" fmla="*/ 539750 h 6858001"/>
                  <a:gd name="connsiteX580" fmla="*/ 3789363 w 6296025"/>
                  <a:gd name="connsiteY580" fmla="*/ 500063 h 6858001"/>
                  <a:gd name="connsiteX581" fmla="*/ 3821113 w 6296025"/>
                  <a:gd name="connsiteY581" fmla="*/ 461963 h 6858001"/>
                  <a:gd name="connsiteX582" fmla="*/ 3854451 w 6296025"/>
                  <a:gd name="connsiteY582" fmla="*/ 427038 h 6858001"/>
                  <a:gd name="connsiteX583" fmla="*/ 3889376 w 6296025"/>
                  <a:gd name="connsiteY583" fmla="*/ 390525 h 6858001"/>
                  <a:gd name="connsiteX584" fmla="*/ 3924301 w 6296025"/>
                  <a:gd name="connsiteY584" fmla="*/ 360363 h 6858001"/>
                  <a:gd name="connsiteX585" fmla="*/ 3960813 w 6296025"/>
                  <a:gd name="connsiteY585" fmla="*/ 328613 h 6858001"/>
                  <a:gd name="connsiteX586" fmla="*/ 3997326 w 6296025"/>
                  <a:gd name="connsiteY586" fmla="*/ 300038 h 6858001"/>
                  <a:gd name="connsiteX587" fmla="*/ 4035426 w 6296025"/>
                  <a:gd name="connsiteY587" fmla="*/ 274638 h 6858001"/>
                  <a:gd name="connsiteX588" fmla="*/ 4071938 w 6296025"/>
                  <a:gd name="connsiteY588" fmla="*/ 249238 h 6858001"/>
                  <a:gd name="connsiteX589" fmla="*/ 4108451 w 6296025"/>
                  <a:gd name="connsiteY589" fmla="*/ 230188 h 6858001"/>
                  <a:gd name="connsiteX590" fmla="*/ 4149726 w 6296025"/>
                  <a:gd name="connsiteY590" fmla="*/ 211138 h 6858001"/>
                  <a:gd name="connsiteX591" fmla="*/ 4187826 w 6296025"/>
                  <a:gd name="connsiteY591" fmla="*/ 196850 h 6858001"/>
                  <a:gd name="connsiteX592" fmla="*/ 4224338 w 6296025"/>
                  <a:gd name="connsiteY592" fmla="*/ 184150 h 6858001"/>
                  <a:gd name="connsiteX593" fmla="*/ 4262438 w 6296025"/>
                  <a:gd name="connsiteY593" fmla="*/ 176213 h 6858001"/>
                  <a:gd name="connsiteX594" fmla="*/ 2298701 w 6296025"/>
                  <a:gd name="connsiteY594" fmla="*/ 0 h 6858001"/>
                  <a:gd name="connsiteX595" fmla="*/ 2335213 w 6296025"/>
                  <a:gd name="connsiteY595" fmla="*/ 0 h 6858001"/>
                  <a:gd name="connsiteX596" fmla="*/ 2376489 w 6296025"/>
                  <a:gd name="connsiteY596" fmla="*/ 0 h 6858001"/>
                  <a:gd name="connsiteX597" fmla="*/ 2414589 w 6296025"/>
                  <a:gd name="connsiteY597" fmla="*/ 4762 h 6858001"/>
                  <a:gd name="connsiteX598" fmla="*/ 2451101 w 6296025"/>
                  <a:gd name="connsiteY598" fmla="*/ 9525 h 6858001"/>
                  <a:gd name="connsiteX599" fmla="*/ 2487614 w 6296025"/>
                  <a:gd name="connsiteY599" fmla="*/ 20637 h 6858001"/>
                  <a:gd name="connsiteX600" fmla="*/ 2522539 w 6296025"/>
                  <a:gd name="connsiteY600" fmla="*/ 33338 h 6858001"/>
                  <a:gd name="connsiteX601" fmla="*/ 2557464 w 6296025"/>
                  <a:gd name="connsiteY601" fmla="*/ 46038 h 6858001"/>
                  <a:gd name="connsiteX602" fmla="*/ 2592389 w 6296025"/>
                  <a:gd name="connsiteY602" fmla="*/ 63500 h 6858001"/>
                  <a:gd name="connsiteX603" fmla="*/ 2628901 w 6296025"/>
                  <a:gd name="connsiteY603" fmla="*/ 82550 h 6858001"/>
                  <a:gd name="connsiteX604" fmla="*/ 2660651 w 6296025"/>
                  <a:gd name="connsiteY604" fmla="*/ 103188 h 6858001"/>
                  <a:gd name="connsiteX605" fmla="*/ 2690814 w 6296025"/>
                  <a:gd name="connsiteY605" fmla="*/ 125413 h 6858001"/>
                  <a:gd name="connsiteX606" fmla="*/ 2724151 w 6296025"/>
                  <a:gd name="connsiteY606" fmla="*/ 150812 h 6858001"/>
                  <a:gd name="connsiteX607" fmla="*/ 2754314 w 6296025"/>
                  <a:gd name="connsiteY607" fmla="*/ 179388 h 6858001"/>
                  <a:gd name="connsiteX608" fmla="*/ 2782889 w 6296025"/>
                  <a:gd name="connsiteY608" fmla="*/ 209550 h 6858001"/>
                  <a:gd name="connsiteX609" fmla="*/ 2809876 w 6296025"/>
                  <a:gd name="connsiteY609" fmla="*/ 239713 h 6858001"/>
                  <a:gd name="connsiteX610" fmla="*/ 2838451 w 6296025"/>
                  <a:gd name="connsiteY610" fmla="*/ 274638 h 6858001"/>
                  <a:gd name="connsiteX611" fmla="*/ 2862264 w 6296025"/>
                  <a:gd name="connsiteY611" fmla="*/ 309563 h 6858001"/>
                  <a:gd name="connsiteX612" fmla="*/ 2887664 w 6296025"/>
                  <a:gd name="connsiteY612" fmla="*/ 346075 h 6858001"/>
                  <a:gd name="connsiteX613" fmla="*/ 2911476 w 6296025"/>
                  <a:gd name="connsiteY613" fmla="*/ 384175 h 6858001"/>
                  <a:gd name="connsiteX614" fmla="*/ 2933701 w 6296025"/>
                  <a:gd name="connsiteY614" fmla="*/ 423863 h 6858001"/>
                  <a:gd name="connsiteX615" fmla="*/ 2954339 w 6296025"/>
                  <a:gd name="connsiteY615" fmla="*/ 466725 h 6858001"/>
                  <a:gd name="connsiteX616" fmla="*/ 2973389 w 6296025"/>
                  <a:gd name="connsiteY616" fmla="*/ 509588 h 6858001"/>
                  <a:gd name="connsiteX617" fmla="*/ 2990851 w 6296025"/>
                  <a:gd name="connsiteY617" fmla="*/ 552450 h 6858001"/>
                  <a:gd name="connsiteX618" fmla="*/ 3009901 w 6296025"/>
                  <a:gd name="connsiteY618" fmla="*/ 598488 h 6858001"/>
                  <a:gd name="connsiteX619" fmla="*/ 3024189 w 6296025"/>
                  <a:gd name="connsiteY619" fmla="*/ 646113 h 6858001"/>
                  <a:gd name="connsiteX620" fmla="*/ 3036889 w 6296025"/>
                  <a:gd name="connsiteY620" fmla="*/ 693738 h 6858001"/>
                  <a:gd name="connsiteX621" fmla="*/ 3049589 w 6296025"/>
                  <a:gd name="connsiteY621" fmla="*/ 744538 h 6858001"/>
                  <a:gd name="connsiteX622" fmla="*/ 3057526 w 6296025"/>
                  <a:gd name="connsiteY622" fmla="*/ 793750 h 6858001"/>
                  <a:gd name="connsiteX623" fmla="*/ 3067051 w 6296025"/>
                  <a:gd name="connsiteY623" fmla="*/ 844550 h 6858001"/>
                  <a:gd name="connsiteX624" fmla="*/ 3071814 w 6296025"/>
                  <a:gd name="connsiteY624" fmla="*/ 898525 h 6858001"/>
                  <a:gd name="connsiteX625" fmla="*/ 3078164 w 6296025"/>
                  <a:gd name="connsiteY625" fmla="*/ 950913 h 6858001"/>
                  <a:gd name="connsiteX626" fmla="*/ 3079751 w 6296025"/>
                  <a:gd name="connsiteY626" fmla="*/ 1003300 h 6858001"/>
                  <a:gd name="connsiteX627" fmla="*/ 3082926 w 6296025"/>
                  <a:gd name="connsiteY627" fmla="*/ 1058863 h 6858001"/>
                  <a:gd name="connsiteX628" fmla="*/ 3079751 w 6296025"/>
                  <a:gd name="connsiteY628" fmla="*/ 1112838 h 6858001"/>
                  <a:gd name="connsiteX629" fmla="*/ 3078164 w 6296025"/>
                  <a:gd name="connsiteY629" fmla="*/ 1168400 h 6858001"/>
                  <a:gd name="connsiteX630" fmla="*/ 3071814 w 6296025"/>
                  <a:gd name="connsiteY630" fmla="*/ 1220788 h 6858001"/>
                  <a:gd name="connsiteX631" fmla="*/ 3067051 w 6296025"/>
                  <a:gd name="connsiteY631" fmla="*/ 1271588 h 6858001"/>
                  <a:gd name="connsiteX632" fmla="*/ 3057526 w 6296025"/>
                  <a:gd name="connsiteY632" fmla="*/ 1323976 h 6858001"/>
                  <a:gd name="connsiteX633" fmla="*/ 3049589 w 6296025"/>
                  <a:gd name="connsiteY633" fmla="*/ 1374776 h 6858001"/>
                  <a:gd name="connsiteX634" fmla="*/ 3036889 w 6296025"/>
                  <a:gd name="connsiteY634" fmla="*/ 1422400 h 6858001"/>
                  <a:gd name="connsiteX635" fmla="*/ 3024189 w 6296025"/>
                  <a:gd name="connsiteY635" fmla="*/ 1470026 h 6858001"/>
                  <a:gd name="connsiteX636" fmla="*/ 3009901 w 6296025"/>
                  <a:gd name="connsiteY636" fmla="*/ 1517650 h 6858001"/>
                  <a:gd name="connsiteX637" fmla="*/ 2990851 w 6296025"/>
                  <a:gd name="connsiteY637" fmla="*/ 1563688 h 6858001"/>
                  <a:gd name="connsiteX638" fmla="*/ 2973389 w 6296025"/>
                  <a:gd name="connsiteY638" fmla="*/ 1609725 h 6858001"/>
                  <a:gd name="connsiteX639" fmla="*/ 2954339 w 6296025"/>
                  <a:gd name="connsiteY639" fmla="*/ 1652588 h 6858001"/>
                  <a:gd name="connsiteX640" fmla="*/ 2933701 w 6296025"/>
                  <a:gd name="connsiteY640" fmla="*/ 1692276 h 6858001"/>
                  <a:gd name="connsiteX641" fmla="*/ 2911476 w 6296025"/>
                  <a:gd name="connsiteY641" fmla="*/ 1733551 h 6858001"/>
                  <a:gd name="connsiteX642" fmla="*/ 2887664 w 6296025"/>
                  <a:gd name="connsiteY642" fmla="*/ 1770063 h 6858001"/>
                  <a:gd name="connsiteX643" fmla="*/ 2862264 w 6296025"/>
                  <a:gd name="connsiteY643" fmla="*/ 1808163 h 6858001"/>
                  <a:gd name="connsiteX644" fmla="*/ 2838451 w 6296025"/>
                  <a:gd name="connsiteY644" fmla="*/ 1843088 h 6858001"/>
                  <a:gd name="connsiteX645" fmla="*/ 2809876 w 6296025"/>
                  <a:gd name="connsiteY645" fmla="*/ 1876426 h 6858001"/>
                  <a:gd name="connsiteX646" fmla="*/ 2782889 w 6296025"/>
                  <a:gd name="connsiteY646" fmla="*/ 1909763 h 6858001"/>
                  <a:gd name="connsiteX647" fmla="*/ 2754314 w 6296025"/>
                  <a:gd name="connsiteY647" fmla="*/ 1936751 h 6858001"/>
                  <a:gd name="connsiteX648" fmla="*/ 2724151 w 6296025"/>
                  <a:gd name="connsiteY648" fmla="*/ 1965326 h 6858001"/>
                  <a:gd name="connsiteX649" fmla="*/ 2690814 w 6296025"/>
                  <a:gd name="connsiteY649" fmla="*/ 1990726 h 6858001"/>
                  <a:gd name="connsiteX650" fmla="*/ 2660651 w 6296025"/>
                  <a:gd name="connsiteY650" fmla="*/ 2014538 h 6858001"/>
                  <a:gd name="connsiteX651" fmla="*/ 2628901 w 6296025"/>
                  <a:gd name="connsiteY651" fmla="*/ 2035175 h 6858001"/>
                  <a:gd name="connsiteX652" fmla="*/ 2592389 w 6296025"/>
                  <a:gd name="connsiteY652" fmla="*/ 2055813 h 6858001"/>
                  <a:gd name="connsiteX653" fmla="*/ 2557464 w 6296025"/>
                  <a:gd name="connsiteY653" fmla="*/ 2070101 h 6858001"/>
                  <a:gd name="connsiteX654" fmla="*/ 2522539 w 6296025"/>
                  <a:gd name="connsiteY654" fmla="*/ 2085975 h 6858001"/>
                  <a:gd name="connsiteX655" fmla="*/ 2487614 w 6296025"/>
                  <a:gd name="connsiteY655" fmla="*/ 2095500 h 6858001"/>
                  <a:gd name="connsiteX656" fmla="*/ 2451101 w 6296025"/>
                  <a:gd name="connsiteY656" fmla="*/ 2106613 h 6858001"/>
                  <a:gd name="connsiteX657" fmla="*/ 2414589 w 6296025"/>
                  <a:gd name="connsiteY657" fmla="*/ 2112963 h 6858001"/>
                  <a:gd name="connsiteX658" fmla="*/ 2376489 w 6296025"/>
                  <a:gd name="connsiteY658" fmla="*/ 2116138 h 6858001"/>
                  <a:gd name="connsiteX659" fmla="*/ 2335213 w 6296025"/>
                  <a:gd name="connsiteY659" fmla="*/ 2119313 h 6858001"/>
                  <a:gd name="connsiteX660" fmla="*/ 2298701 w 6296025"/>
                  <a:gd name="connsiteY660" fmla="*/ 2116138 h 6858001"/>
                  <a:gd name="connsiteX661" fmla="*/ 2260601 w 6296025"/>
                  <a:gd name="connsiteY661" fmla="*/ 2112963 h 6858001"/>
                  <a:gd name="connsiteX662" fmla="*/ 2224088 w 6296025"/>
                  <a:gd name="connsiteY662" fmla="*/ 2106613 h 6858001"/>
                  <a:gd name="connsiteX663" fmla="*/ 2187576 w 6296025"/>
                  <a:gd name="connsiteY663" fmla="*/ 2095500 h 6858001"/>
                  <a:gd name="connsiteX664" fmla="*/ 2151063 w 6296025"/>
                  <a:gd name="connsiteY664" fmla="*/ 2085975 h 6858001"/>
                  <a:gd name="connsiteX665" fmla="*/ 2116138 w 6296025"/>
                  <a:gd name="connsiteY665" fmla="*/ 2070101 h 6858001"/>
                  <a:gd name="connsiteX666" fmla="*/ 2081213 w 6296025"/>
                  <a:gd name="connsiteY666" fmla="*/ 2055813 h 6858001"/>
                  <a:gd name="connsiteX667" fmla="*/ 2047876 w 6296025"/>
                  <a:gd name="connsiteY667" fmla="*/ 2035175 h 6858001"/>
                  <a:gd name="connsiteX668" fmla="*/ 2012951 w 6296025"/>
                  <a:gd name="connsiteY668" fmla="*/ 2014538 h 6858001"/>
                  <a:gd name="connsiteX669" fmla="*/ 1982788 w 6296025"/>
                  <a:gd name="connsiteY669" fmla="*/ 1990726 h 6858001"/>
                  <a:gd name="connsiteX670" fmla="*/ 1949451 w 6296025"/>
                  <a:gd name="connsiteY670" fmla="*/ 1965326 h 6858001"/>
                  <a:gd name="connsiteX671" fmla="*/ 1919288 w 6296025"/>
                  <a:gd name="connsiteY671" fmla="*/ 1936751 h 6858001"/>
                  <a:gd name="connsiteX672" fmla="*/ 1892301 w 6296025"/>
                  <a:gd name="connsiteY672" fmla="*/ 1909763 h 6858001"/>
                  <a:gd name="connsiteX673" fmla="*/ 1863726 w 6296025"/>
                  <a:gd name="connsiteY673" fmla="*/ 1876426 h 6858001"/>
                  <a:gd name="connsiteX674" fmla="*/ 1836738 w 6296025"/>
                  <a:gd name="connsiteY674" fmla="*/ 1843088 h 6858001"/>
                  <a:gd name="connsiteX675" fmla="*/ 1811338 w 6296025"/>
                  <a:gd name="connsiteY675" fmla="*/ 1808163 h 6858001"/>
                  <a:gd name="connsiteX676" fmla="*/ 1785938 w 6296025"/>
                  <a:gd name="connsiteY676" fmla="*/ 1770063 h 6858001"/>
                  <a:gd name="connsiteX677" fmla="*/ 1763713 w 6296025"/>
                  <a:gd name="connsiteY677" fmla="*/ 1733551 h 6858001"/>
                  <a:gd name="connsiteX678" fmla="*/ 1739901 w 6296025"/>
                  <a:gd name="connsiteY678" fmla="*/ 1692276 h 6858001"/>
                  <a:gd name="connsiteX679" fmla="*/ 1720851 w 6296025"/>
                  <a:gd name="connsiteY679" fmla="*/ 1652588 h 6858001"/>
                  <a:gd name="connsiteX680" fmla="*/ 1700213 w 6296025"/>
                  <a:gd name="connsiteY680" fmla="*/ 1609725 h 6858001"/>
                  <a:gd name="connsiteX681" fmla="*/ 1682751 w 6296025"/>
                  <a:gd name="connsiteY681" fmla="*/ 1563688 h 6858001"/>
                  <a:gd name="connsiteX682" fmla="*/ 1665288 w 6296025"/>
                  <a:gd name="connsiteY682" fmla="*/ 1517650 h 6858001"/>
                  <a:gd name="connsiteX683" fmla="*/ 1649413 w 6296025"/>
                  <a:gd name="connsiteY683" fmla="*/ 1470026 h 6858001"/>
                  <a:gd name="connsiteX684" fmla="*/ 1636713 w 6296025"/>
                  <a:gd name="connsiteY684" fmla="*/ 1422400 h 6858001"/>
                  <a:gd name="connsiteX685" fmla="*/ 1624013 w 6296025"/>
                  <a:gd name="connsiteY685" fmla="*/ 1374776 h 6858001"/>
                  <a:gd name="connsiteX686" fmla="*/ 1614488 w 6296025"/>
                  <a:gd name="connsiteY686" fmla="*/ 1323976 h 6858001"/>
                  <a:gd name="connsiteX687" fmla="*/ 1606551 w 6296025"/>
                  <a:gd name="connsiteY687" fmla="*/ 1271588 h 6858001"/>
                  <a:gd name="connsiteX688" fmla="*/ 1601788 w 6296025"/>
                  <a:gd name="connsiteY688" fmla="*/ 1220788 h 6858001"/>
                  <a:gd name="connsiteX689" fmla="*/ 1597026 w 6296025"/>
                  <a:gd name="connsiteY689" fmla="*/ 1168400 h 6858001"/>
                  <a:gd name="connsiteX690" fmla="*/ 1592263 w 6296025"/>
                  <a:gd name="connsiteY690" fmla="*/ 1112838 h 6858001"/>
                  <a:gd name="connsiteX691" fmla="*/ 1592263 w 6296025"/>
                  <a:gd name="connsiteY691" fmla="*/ 1058863 h 6858001"/>
                  <a:gd name="connsiteX692" fmla="*/ 1592263 w 6296025"/>
                  <a:gd name="connsiteY692" fmla="*/ 1003300 h 6858001"/>
                  <a:gd name="connsiteX693" fmla="*/ 1597026 w 6296025"/>
                  <a:gd name="connsiteY693" fmla="*/ 950913 h 6858001"/>
                  <a:gd name="connsiteX694" fmla="*/ 1601788 w 6296025"/>
                  <a:gd name="connsiteY694" fmla="*/ 898525 h 6858001"/>
                  <a:gd name="connsiteX695" fmla="*/ 1606551 w 6296025"/>
                  <a:gd name="connsiteY695" fmla="*/ 844550 h 6858001"/>
                  <a:gd name="connsiteX696" fmla="*/ 1614488 w 6296025"/>
                  <a:gd name="connsiteY696" fmla="*/ 793750 h 6858001"/>
                  <a:gd name="connsiteX697" fmla="*/ 1624013 w 6296025"/>
                  <a:gd name="connsiteY697" fmla="*/ 744538 h 6858001"/>
                  <a:gd name="connsiteX698" fmla="*/ 1636713 w 6296025"/>
                  <a:gd name="connsiteY698" fmla="*/ 693738 h 6858001"/>
                  <a:gd name="connsiteX699" fmla="*/ 1649413 w 6296025"/>
                  <a:gd name="connsiteY699" fmla="*/ 646113 h 6858001"/>
                  <a:gd name="connsiteX700" fmla="*/ 1665288 w 6296025"/>
                  <a:gd name="connsiteY700" fmla="*/ 598488 h 6858001"/>
                  <a:gd name="connsiteX701" fmla="*/ 1682751 w 6296025"/>
                  <a:gd name="connsiteY701" fmla="*/ 552450 h 6858001"/>
                  <a:gd name="connsiteX702" fmla="*/ 1700213 w 6296025"/>
                  <a:gd name="connsiteY702" fmla="*/ 509588 h 6858001"/>
                  <a:gd name="connsiteX703" fmla="*/ 1720851 w 6296025"/>
                  <a:gd name="connsiteY703" fmla="*/ 466725 h 6858001"/>
                  <a:gd name="connsiteX704" fmla="*/ 1739901 w 6296025"/>
                  <a:gd name="connsiteY704" fmla="*/ 423863 h 6858001"/>
                  <a:gd name="connsiteX705" fmla="*/ 1763713 w 6296025"/>
                  <a:gd name="connsiteY705" fmla="*/ 384175 h 6858001"/>
                  <a:gd name="connsiteX706" fmla="*/ 1785938 w 6296025"/>
                  <a:gd name="connsiteY706" fmla="*/ 346075 h 6858001"/>
                  <a:gd name="connsiteX707" fmla="*/ 1811338 w 6296025"/>
                  <a:gd name="connsiteY707" fmla="*/ 309563 h 6858001"/>
                  <a:gd name="connsiteX708" fmla="*/ 1836738 w 6296025"/>
                  <a:gd name="connsiteY708" fmla="*/ 274638 h 6858001"/>
                  <a:gd name="connsiteX709" fmla="*/ 1863726 w 6296025"/>
                  <a:gd name="connsiteY709" fmla="*/ 239713 h 6858001"/>
                  <a:gd name="connsiteX710" fmla="*/ 1892301 w 6296025"/>
                  <a:gd name="connsiteY710" fmla="*/ 209550 h 6858001"/>
                  <a:gd name="connsiteX711" fmla="*/ 1919288 w 6296025"/>
                  <a:gd name="connsiteY711" fmla="*/ 179388 h 6858001"/>
                  <a:gd name="connsiteX712" fmla="*/ 1949451 w 6296025"/>
                  <a:gd name="connsiteY712" fmla="*/ 150812 h 6858001"/>
                  <a:gd name="connsiteX713" fmla="*/ 1982788 w 6296025"/>
                  <a:gd name="connsiteY713" fmla="*/ 125413 h 6858001"/>
                  <a:gd name="connsiteX714" fmla="*/ 2012951 w 6296025"/>
                  <a:gd name="connsiteY714" fmla="*/ 103188 h 6858001"/>
                  <a:gd name="connsiteX715" fmla="*/ 2047876 w 6296025"/>
                  <a:gd name="connsiteY715" fmla="*/ 82550 h 6858001"/>
                  <a:gd name="connsiteX716" fmla="*/ 2081213 w 6296025"/>
                  <a:gd name="connsiteY716" fmla="*/ 63500 h 6858001"/>
                  <a:gd name="connsiteX717" fmla="*/ 2116138 w 6296025"/>
                  <a:gd name="connsiteY717" fmla="*/ 46038 h 6858001"/>
                  <a:gd name="connsiteX718" fmla="*/ 2151063 w 6296025"/>
                  <a:gd name="connsiteY718" fmla="*/ 33338 h 6858001"/>
                  <a:gd name="connsiteX719" fmla="*/ 2187576 w 6296025"/>
                  <a:gd name="connsiteY719" fmla="*/ 20637 h 6858001"/>
                  <a:gd name="connsiteX720" fmla="*/ 2224088 w 6296025"/>
                  <a:gd name="connsiteY720" fmla="*/ 9525 h 6858001"/>
                  <a:gd name="connsiteX721" fmla="*/ 2260601 w 6296025"/>
                  <a:gd name="connsiteY721" fmla="*/ 4762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Lst>
                <a:rect l="l" t="t" r="r" b="b"/>
                <a:pathLst>
                  <a:path w="6296025" h="6858001">
                    <a:moveTo>
                      <a:pt x="2215178" y="4885728"/>
                    </a:moveTo>
                    <a:cubicBezTo>
                      <a:pt x="2254990" y="4885728"/>
                      <a:pt x="2287992" y="4887298"/>
                      <a:pt x="2314185" y="4890444"/>
                    </a:cubicBezTo>
                    <a:cubicBezTo>
                      <a:pt x="2340378" y="4893585"/>
                      <a:pt x="2374429" y="4900395"/>
                      <a:pt x="2416338" y="4910872"/>
                    </a:cubicBezTo>
                    <a:lnTo>
                      <a:pt x="2416338" y="5844393"/>
                    </a:lnTo>
                    <a:cubicBezTo>
                      <a:pt x="2380716" y="5854871"/>
                      <a:pt x="2348237" y="5861680"/>
                      <a:pt x="2318902" y="5864825"/>
                    </a:cubicBezTo>
                    <a:cubicBezTo>
                      <a:pt x="2289562" y="5867967"/>
                      <a:pt x="2257087" y="5869538"/>
                      <a:pt x="2221461" y="5869538"/>
                    </a:cubicBezTo>
                    <a:cubicBezTo>
                      <a:pt x="2162791" y="5869538"/>
                      <a:pt x="2108309" y="5861680"/>
                      <a:pt x="2058019" y="5845964"/>
                    </a:cubicBezTo>
                    <a:cubicBezTo>
                      <a:pt x="2007726" y="5830248"/>
                      <a:pt x="1964246" y="5804581"/>
                      <a:pt x="1927576" y="5768956"/>
                    </a:cubicBezTo>
                    <a:cubicBezTo>
                      <a:pt x="1890905" y="5733334"/>
                      <a:pt x="1862093" y="5685664"/>
                      <a:pt x="1841139" y="5625943"/>
                    </a:cubicBezTo>
                    <a:cubicBezTo>
                      <a:pt x="1820184" y="5566224"/>
                      <a:pt x="1809707" y="5493406"/>
                      <a:pt x="1809707" y="5407492"/>
                    </a:cubicBezTo>
                    <a:cubicBezTo>
                      <a:pt x="1809707" y="5338345"/>
                      <a:pt x="1817565" y="5271814"/>
                      <a:pt x="1833281" y="5207902"/>
                    </a:cubicBezTo>
                    <a:cubicBezTo>
                      <a:pt x="1848997" y="5143990"/>
                      <a:pt x="1873619" y="5088462"/>
                      <a:pt x="1907144" y="5041315"/>
                    </a:cubicBezTo>
                    <a:cubicBezTo>
                      <a:pt x="1940672" y="4994167"/>
                      <a:pt x="1983104" y="4956449"/>
                      <a:pt x="2034445" y="4928159"/>
                    </a:cubicBezTo>
                    <a:cubicBezTo>
                      <a:pt x="2085783" y="4899872"/>
                      <a:pt x="2146027" y="4885728"/>
                      <a:pt x="2215178" y="4885728"/>
                    </a:cubicBezTo>
                    <a:close/>
                    <a:moveTo>
                      <a:pt x="3470346" y="4555691"/>
                    </a:moveTo>
                    <a:cubicBezTo>
                      <a:pt x="3397005" y="4555691"/>
                      <a:pt x="3322616" y="4561978"/>
                      <a:pt x="3247182" y="4574549"/>
                    </a:cubicBezTo>
                    <a:lnTo>
                      <a:pt x="3247182" y="5448352"/>
                    </a:lnTo>
                    <a:cubicBezTo>
                      <a:pt x="3247182" y="5622271"/>
                      <a:pt x="3269181" y="5761620"/>
                      <a:pt x="3313187" y="5866392"/>
                    </a:cubicBezTo>
                    <a:cubicBezTo>
                      <a:pt x="3357193" y="5971164"/>
                      <a:pt x="3416389" y="6050792"/>
                      <a:pt x="3490778" y="6105272"/>
                    </a:cubicBezTo>
                    <a:cubicBezTo>
                      <a:pt x="3565163" y="6159754"/>
                      <a:pt x="3651600" y="6195376"/>
                      <a:pt x="3750089" y="6212141"/>
                    </a:cubicBezTo>
                    <a:cubicBezTo>
                      <a:pt x="3848574" y="6228905"/>
                      <a:pt x="3951250" y="6237285"/>
                      <a:pt x="4058119" y="6237285"/>
                    </a:cubicBezTo>
                    <a:cubicBezTo>
                      <a:pt x="4177558" y="6237285"/>
                      <a:pt x="4292285" y="6226285"/>
                      <a:pt x="4402296" y="6204283"/>
                    </a:cubicBezTo>
                    <a:cubicBezTo>
                      <a:pt x="4512307" y="6182280"/>
                      <a:pt x="4600838" y="6159754"/>
                      <a:pt x="4667891" y="6136703"/>
                    </a:cubicBezTo>
                    <a:lnTo>
                      <a:pt x="4667891" y="4574549"/>
                    </a:lnTo>
                    <a:cubicBezTo>
                      <a:pt x="4592457" y="4561978"/>
                      <a:pt x="4518068" y="4555691"/>
                      <a:pt x="4444728" y="4555691"/>
                    </a:cubicBezTo>
                    <a:cubicBezTo>
                      <a:pt x="4373484" y="4555691"/>
                      <a:pt x="4300143" y="4561978"/>
                      <a:pt x="4224706" y="4574549"/>
                    </a:cubicBezTo>
                    <a:lnTo>
                      <a:pt x="4224706" y="5847531"/>
                    </a:lnTo>
                    <a:cubicBezTo>
                      <a:pt x="4172320" y="5862202"/>
                      <a:pt x="4107360" y="5869534"/>
                      <a:pt x="4029829" y="5869534"/>
                    </a:cubicBezTo>
                    <a:cubicBezTo>
                      <a:pt x="3973252" y="5869534"/>
                      <a:pt x="3924008" y="5862725"/>
                      <a:pt x="3882099" y="5849106"/>
                    </a:cubicBezTo>
                    <a:cubicBezTo>
                      <a:pt x="3840190" y="5835483"/>
                      <a:pt x="3805094" y="5812435"/>
                      <a:pt x="3776805" y="5779955"/>
                    </a:cubicBezTo>
                    <a:cubicBezTo>
                      <a:pt x="3748515" y="5747475"/>
                      <a:pt x="3727560" y="5703469"/>
                      <a:pt x="3713941" y="5647941"/>
                    </a:cubicBezTo>
                    <a:cubicBezTo>
                      <a:pt x="3700322" y="5592414"/>
                      <a:pt x="3693509" y="5521692"/>
                      <a:pt x="3693509" y="5435778"/>
                    </a:cubicBezTo>
                    <a:lnTo>
                      <a:pt x="3693509" y="4574549"/>
                    </a:lnTo>
                    <a:cubicBezTo>
                      <a:pt x="3618075" y="4561978"/>
                      <a:pt x="3543686" y="4555691"/>
                      <a:pt x="3470346" y="4555691"/>
                    </a:cubicBezTo>
                    <a:close/>
                    <a:moveTo>
                      <a:pt x="2636358" y="3886201"/>
                    </a:moveTo>
                    <a:cubicBezTo>
                      <a:pt x="2600737" y="3886201"/>
                      <a:pt x="2564589" y="3887250"/>
                      <a:pt x="2527918" y="3889343"/>
                    </a:cubicBezTo>
                    <a:cubicBezTo>
                      <a:pt x="2491249" y="3891440"/>
                      <a:pt x="2454055" y="3895630"/>
                      <a:pt x="2416337" y="3901917"/>
                    </a:cubicBezTo>
                    <a:lnTo>
                      <a:pt x="2416337" y="4568269"/>
                    </a:lnTo>
                    <a:cubicBezTo>
                      <a:pt x="2378618" y="4557792"/>
                      <a:pt x="2339328" y="4550979"/>
                      <a:pt x="2298468" y="4547837"/>
                    </a:cubicBezTo>
                    <a:cubicBezTo>
                      <a:pt x="2257607" y="4544695"/>
                      <a:pt x="2218318" y="4543121"/>
                      <a:pt x="2180599" y="4543121"/>
                    </a:cubicBezTo>
                    <a:cubicBezTo>
                      <a:pt x="2054873" y="4543121"/>
                      <a:pt x="1940672" y="4565650"/>
                      <a:pt x="1837997" y="4610700"/>
                    </a:cubicBezTo>
                    <a:cubicBezTo>
                      <a:pt x="1735317" y="4655751"/>
                      <a:pt x="1647832" y="4717044"/>
                      <a:pt x="1575540" y="4794574"/>
                    </a:cubicBezTo>
                    <a:cubicBezTo>
                      <a:pt x="1503247" y="4872109"/>
                      <a:pt x="1447719" y="4963784"/>
                      <a:pt x="1408952" y="5069601"/>
                    </a:cubicBezTo>
                    <a:cubicBezTo>
                      <a:pt x="1370185" y="5175422"/>
                      <a:pt x="1350805" y="5288052"/>
                      <a:pt x="1350805" y="5407492"/>
                    </a:cubicBezTo>
                    <a:cubicBezTo>
                      <a:pt x="1350805" y="5558367"/>
                      <a:pt x="1373330" y="5686187"/>
                      <a:pt x="1418381" y="5790959"/>
                    </a:cubicBezTo>
                    <a:cubicBezTo>
                      <a:pt x="1463435" y="5895731"/>
                      <a:pt x="1524724" y="5981120"/>
                      <a:pt x="1602258" y="6047128"/>
                    </a:cubicBezTo>
                    <a:cubicBezTo>
                      <a:pt x="1679789" y="6113133"/>
                      <a:pt x="1769368" y="6161329"/>
                      <a:pt x="1870998" y="6191713"/>
                    </a:cubicBezTo>
                    <a:cubicBezTo>
                      <a:pt x="1972625" y="6222096"/>
                      <a:pt x="2078973" y="6237289"/>
                      <a:pt x="2190028" y="6237289"/>
                    </a:cubicBezTo>
                    <a:cubicBezTo>
                      <a:pt x="2334617" y="6237289"/>
                      <a:pt x="2457723" y="6229431"/>
                      <a:pt x="2559350" y="6213715"/>
                    </a:cubicBezTo>
                    <a:cubicBezTo>
                      <a:pt x="2660980" y="6198000"/>
                      <a:pt x="2761037" y="6175474"/>
                      <a:pt x="2859525" y="6146136"/>
                    </a:cubicBezTo>
                    <a:lnTo>
                      <a:pt x="2859525" y="3901917"/>
                    </a:lnTo>
                    <a:cubicBezTo>
                      <a:pt x="2821806" y="3895630"/>
                      <a:pt x="2784088" y="3891440"/>
                      <a:pt x="2746369" y="3889343"/>
                    </a:cubicBezTo>
                    <a:cubicBezTo>
                      <a:pt x="2708650" y="3887250"/>
                      <a:pt x="2671981" y="3886201"/>
                      <a:pt x="2636358" y="3886201"/>
                    </a:cubicBezTo>
                    <a:close/>
                    <a:moveTo>
                      <a:pt x="3140076" y="2789238"/>
                    </a:moveTo>
                    <a:lnTo>
                      <a:pt x="3211513" y="2794001"/>
                    </a:lnTo>
                    <a:lnTo>
                      <a:pt x="3281363" y="2805113"/>
                    </a:lnTo>
                    <a:lnTo>
                      <a:pt x="3352801" y="2819401"/>
                    </a:lnTo>
                    <a:lnTo>
                      <a:pt x="3425826" y="2843213"/>
                    </a:lnTo>
                    <a:lnTo>
                      <a:pt x="3495676" y="2867026"/>
                    </a:lnTo>
                    <a:lnTo>
                      <a:pt x="3567113" y="2903538"/>
                    </a:lnTo>
                    <a:lnTo>
                      <a:pt x="3602038" y="2922588"/>
                    </a:lnTo>
                    <a:lnTo>
                      <a:pt x="3636963" y="2943226"/>
                    </a:lnTo>
                    <a:lnTo>
                      <a:pt x="3673476" y="2965451"/>
                    </a:lnTo>
                    <a:lnTo>
                      <a:pt x="3708401" y="2990851"/>
                    </a:lnTo>
                    <a:lnTo>
                      <a:pt x="3743326" y="3016251"/>
                    </a:lnTo>
                    <a:lnTo>
                      <a:pt x="3778251" y="3046413"/>
                    </a:lnTo>
                    <a:lnTo>
                      <a:pt x="3811588" y="3074988"/>
                    </a:lnTo>
                    <a:lnTo>
                      <a:pt x="3846513" y="3106738"/>
                    </a:lnTo>
                    <a:lnTo>
                      <a:pt x="3881438" y="3143251"/>
                    </a:lnTo>
                    <a:lnTo>
                      <a:pt x="3914776" y="3178176"/>
                    </a:lnTo>
                    <a:lnTo>
                      <a:pt x="3948113" y="3216276"/>
                    </a:lnTo>
                    <a:lnTo>
                      <a:pt x="3983038" y="3255963"/>
                    </a:lnTo>
                    <a:lnTo>
                      <a:pt x="4016376" y="3297238"/>
                    </a:lnTo>
                    <a:lnTo>
                      <a:pt x="4048126" y="3341688"/>
                    </a:lnTo>
                    <a:lnTo>
                      <a:pt x="4078288" y="3387726"/>
                    </a:lnTo>
                    <a:lnTo>
                      <a:pt x="4111626" y="3435351"/>
                    </a:lnTo>
                    <a:lnTo>
                      <a:pt x="4159251" y="3500438"/>
                    </a:lnTo>
                    <a:lnTo>
                      <a:pt x="4206876" y="3568701"/>
                    </a:lnTo>
                    <a:lnTo>
                      <a:pt x="4260851" y="3633788"/>
                    </a:lnTo>
                    <a:lnTo>
                      <a:pt x="4311651" y="3697288"/>
                    </a:lnTo>
                    <a:lnTo>
                      <a:pt x="4419601" y="3825876"/>
                    </a:lnTo>
                    <a:lnTo>
                      <a:pt x="4532314" y="3949701"/>
                    </a:lnTo>
                    <a:lnTo>
                      <a:pt x="4643439" y="4068763"/>
                    </a:lnTo>
                    <a:lnTo>
                      <a:pt x="4757739" y="4181476"/>
                    </a:lnTo>
                    <a:lnTo>
                      <a:pt x="4865689" y="4287838"/>
                    </a:lnTo>
                    <a:lnTo>
                      <a:pt x="4972051" y="4389438"/>
                    </a:lnTo>
                    <a:lnTo>
                      <a:pt x="5072064" y="4479926"/>
                    </a:lnTo>
                    <a:lnTo>
                      <a:pt x="5164139" y="4560888"/>
                    </a:lnTo>
                    <a:lnTo>
                      <a:pt x="5319714" y="4691063"/>
                    </a:lnTo>
                    <a:lnTo>
                      <a:pt x="5422901" y="4776788"/>
                    </a:lnTo>
                    <a:lnTo>
                      <a:pt x="5461001" y="4805363"/>
                    </a:lnTo>
                    <a:lnTo>
                      <a:pt x="5486401" y="4830763"/>
                    </a:lnTo>
                    <a:lnTo>
                      <a:pt x="5516564" y="4857751"/>
                    </a:lnTo>
                    <a:lnTo>
                      <a:pt x="5554664" y="4897438"/>
                    </a:lnTo>
                    <a:lnTo>
                      <a:pt x="5594351" y="4951413"/>
                    </a:lnTo>
                    <a:lnTo>
                      <a:pt x="5640389" y="5014913"/>
                    </a:lnTo>
                    <a:lnTo>
                      <a:pt x="5662614" y="5049838"/>
                    </a:lnTo>
                    <a:lnTo>
                      <a:pt x="5684839" y="5089526"/>
                    </a:lnTo>
                    <a:lnTo>
                      <a:pt x="5708651" y="5130801"/>
                    </a:lnTo>
                    <a:lnTo>
                      <a:pt x="5727701" y="5175251"/>
                    </a:lnTo>
                    <a:lnTo>
                      <a:pt x="5748339" y="5222876"/>
                    </a:lnTo>
                    <a:lnTo>
                      <a:pt x="5765801" y="5273676"/>
                    </a:lnTo>
                    <a:lnTo>
                      <a:pt x="5781676" y="5327651"/>
                    </a:lnTo>
                    <a:lnTo>
                      <a:pt x="5795964" y="5383213"/>
                    </a:lnTo>
                    <a:lnTo>
                      <a:pt x="5808664" y="5440363"/>
                    </a:lnTo>
                    <a:lnTo>
                      <a:pt x="5816601" y="5500688"/>
                    </a:lnTo>
                    <a:lnTo>
                      <a:pt x="5824539" y="5567363"/>
                    </a:lnTo>
                    <a:lnTo>
                      <a:pt x="5826126" y="5632451"/>
                    </a:lnTo>
                    <a:lnTo>
                      <a:pt x="5826126" y="5702301"/>
                    </a:lnTo>
                    <a:lnTo>
                      <a:pt x="5821364" y="5773738"/>
                    </a:lnTo>
                    <a:lnTo>
                      <a:pt x="5811839" y="5848351"/>
                    </a:lnTo>
                    <a:lnTo>
                      <a:pt x="5799139" y="5927726"/>
                    </a:lnTo>
                    <a:lnTo>
                      <a:pt x="5778501" y="6008689"/>
                    </a:lnTo>
                    <a:lnTo>
                      <a:pt x="5756276" y="6091239"/>
                    </a:lnTo>
                    <a:lnTo>
                      <a:pt x="5726114" y="6176964"/>
                    </a:lnTo>
                    <a:lnTo>
                      <a:pt x="5691189" y="6265864"/>
                    </a:lnTo>
                    <a:lnTo>
                      <a:pt x="5670551" y="6310314"/>
                    </a:lnTo>
                    <a:lnTo>
                      <a:pt x="5649914" y="6351589"/>
                    </a:lnTo>
                    <a:lnTo>
                      <a:pt x="5627689" y="6391276"/>
                    </a:lnTo>
                    <a:lnTo>
                      <a:pt x="5602289" y="6429376"/>
                    </a:lnTo>
                    <a:lnTo>
                      <a:pt x="5576889" y="6464301"/>
                    </a:lnTo>
                    <a:lnTo>
                      <a:pt x="5549901" y="6499226"/>
                    </a:lnTo>
                    <a:lnTo>
                      <a:pt x="5521326" y="6532564"/>
                    </a:lnTo>
                    <a:lnTo>
                      <a:pt x="5491164" y="6562726"/>
                    </a:lnTo>
                    <a:lnTo>
                      <a:pt x="5461001" y="6591301"/>
                    </a:lnTo>
                    <a:lnTo>
                      <a:pt x="5430839" y="6618289"/>
                    </a:lnTo>
                    <a:lnTo>
                      <a:pt x="5397501" y="6640514"/>
                    </a:lnTo>
                    <a:lnTo>
                      <a:pt x="5362576" y="6665914"/>
                    </a:lnTo>
                    <a:lnTo>
                      <a:pt x="5329239" y="6686551"/>
                    </a:lnTo>
                    <a:lnTo>
                      <a:pt x="5294314" y="6707189"/>
                    </a:lnTo>
                    <a:lnTo>
                      <a:pt x="5259389" y="6726239"/>
                    </a:lnTo>
                    <a:lnTo>
                      <a:pt x="5221289" y="6745289"/>
                    </a:lnTo>
                    <a:lnTo>
                      <a:pt x="5183189" y="6759576"/>
                    </a:lnTo>
                    <a:lnTo>
                      <a:pt x="5145089" y="6775451"/>
                    </a:lnTo>
                    <a:lnTo>
                      <a:pt x="5070476" y="6799264"/>
                    </a:lnTo>
                    <a:lnTo>
                      <a:pt x="4989514" y="6819901"/>
                    </a:lnTo>
                    <a:lnTo>
                      <a:pt x="4911726" y="6835776"/>
                    </a:lnTo>
                    <a:lnTo>
                      <a:pt x="4830764" y="6845301"/>
                    </a:lnTo>
                    <a:lnTo>
                      <a:pt x="4749801" y="6853239"/>
                    </a:lnTo>
                    <a:lnTo>
                      <a:pt x="4668839" y="6858001"/>
                    </a:lnTo>
                    <a:lnTo>
                      <a:pt x="4587876" y="6858001"/>
                    </a:lnTo>
                    <a:lnTo>
                      <a:pt x="4510089" y="6854826"/>
                    </a:lnTo>
                    <a:lnTo>
                      <a:pt x="4432301" y="6850064"/>
                    </a:lnTo>
                    <a:lnTo>
                      <a:pt x="4356101" y="6842126"/>
                    </a:lnTo>
                    <a:lnTo>
                      <a:pt x="4286251" y="6835776"/>
                    </a:lnTo>
                    <a:lnTo>
                      <a:pt x="4214813" y="6824664"/>
                    </a:lnTo>
                    <a:lnTo>
                      <a:pt x="4149726" y="6815139"/>
                    </a:lnTo>
                    <a:lnTo>
                      <a:pt x="4030663" y="6789739"/>
                    </a:lnTo>
                    <a:lnTo>
                      <a:pt x="3932238" y="6767514"/>
                    </a:lnTo>
                    <a:lnTo>
                      <a:pt x="3856038" y="6746876"/>
                    </a:lnTo>
                    <a:lnTo>
                      <a:pt x="3790951" y="6729414"/>
                    </a:lnTo>
                    <a:lnTo>
                      <a:pt x="3765551" y="6721476"/>
                    </a:lnTo>
                    <a:lnTo>
                      <a:pt x="3695701" y="6700839"/>
                    </a:lnTo>
                    <a:lnTo>
                      <a:pt x="3644901" y="6691314"/>
                    </a:lnTo>
                    <a:lnTo>
                      <a:pt x="3584576" y="6678614"/>
                    </a:lnTo>
                    <a:lnTo>
                      <a:pt x="3513138" y="6669089"/>
                    </a:lnTo>
                    <a:lnTo>
                      <a:pt x="3438526" y="6656389"/>
                    </a:lnTo>
                    <a:lnTo>
                      <a:pt x="3352801" y="6648451"/>
                    </a:lnTo>
                    <a:lnTo>
                      <a:pt x="3259138" y="6640514"/>
                    </a:lnTo>
                    <a:lnTo>
                      <a:pt x="3163888" y="6638926"/>
                    </a:lnTo>
                    <a:lnTo>
                      <a:pt x="3059114" y="6638926"/>
                    </a:lnTo>
                    <a:lnTo>
                      <a:pt x="2951164" y="6643689"/>
                    </a:lnTo>
                    <a:lnTo>
                      <a:pt x="2838452" y="6653214"/>
                    </a:lnTo>
                    <a:lnTo>
                      <a:pt x="2720977" y="6669089"/>
                    </a:lnTo>
                    <a:lnTo>
                      <a:pt x="2663827" y="6681789"/>
                    </a:lnTo>
                    <a:lnTo>
                      <a:pt x="2603501" y="6694489"/>
                    </a:lnTo>
                    <a:lnTo>
                      <a:pt x="2484439" y="6716714"/>
                    </a:lnTo>
                    <a:lnTo>
                      <a:pt x="2368551" y="6737351"/>
                    </a:lnTo>
                    <a:lnTo>
                      <a:pt x="2257427" y="6754814"/>
                    </a:lnTo>
                    <a:lnTo>
                      <a:pt x="2149476" y="6767514"/>
                    </a:lnTo>
                    <a:lnTo>
                      <a:pt x="2046288" y="6777039"/>
                    </a:lnTo>
                    <a:lnTo>
                      <a:pt x="1947863" y="6784976"/>
                    </a:lnTo>
                    <a:lnTo>
                      <a:pt x="1855788" y="6788151"/>
                    </a:lnTo>
                    <a:lnTo>
                      <a:pt x="1770063" y="6789739"/>
                    </a:lnTo>
                    <a:lnTo>
                      <a:pt x="1622426" y="6789739"/>
                    </a:lnTo>
                    <a:lnTo>
                      <a:pt x="1511301" y="6788151"/>
                    </a:lnTo>
                    <a:lnTo>
                      <a:pt x="1439863" y="6781801"/>
                    </a:lnTo>
                    <a:lnTo>
                      <a:pt x="1414463" y="6781801"/>
                    </a:lnTo>
                    <a:lnTo>
                      <a:pt x="1382713" y="6780214"/>
                    </a:lnTo>
                    <a:lnTo>
                      <a:pt x="1344613" y="6777039"/>
                    </a:lnTo>
                    <a:lnTo>
                      <a:pt x="1296988" y="6769101"/>
                    </a:lnTo>
                    <a:lnTo>
                      <a:pt x="1236663" y="6756401"/>
                    </a:lnTo>
                    <a:lnTo>
                      <a:pt x="1168401" y="6737351"/>
                    </a:lnTo>
                    <a:lnTo>
                      <a:pt x="1131888" y="6724651"/>
                    </a:lnTo>
                    <a:lnTo>
                      <a:pt x="1095376" y="6708776"/>
                    </a:lnTo>
                    <a:lnTo>
                      <a:pt x="1054101" y="6691314"/>
                    </a:lnTo>
                    <a:lnTo>
                      <a:pt x="1016001" y="6670676"/>
                    </a:lnTo>
                    <a:lnTo>
                      <a:pt x="976313" y="6648451"/>
                    </a:lnTo>
                    <a:lnTo>
                      <a:pt x="935038" y="6623051"/>
                    </a:lnTo>
                    <a:lnTo>
                      <a:pt x="892175" y="6596064"/>
                    </a:lnTo>
                    <a:lnTo>
                      <a:pt x="852488" y="6562726"/>
                    </a:lnTo>
                    <a:lnTo>
                      <a:pt x="812800" y="6527801"/>
                    </a:lnTo>
                    <a:lnTo>
                      <a:pt x="771525" y="6489701"/>
                    </a:lnTo>
                    <a:lnTo>
                      <a:pt x="733425" y="6446839"/>
                    </a:lnTo>
                    <a:lnTo>
                      <a:pt x="696913" y="6399214"/>
                    </a:lnTo>
                    <a:lnTo>
                      <a:pt x="658813" y="6348414"/>
                    </a:lnTo>
                    <a:lnTo>
                      <a:pt x="622300" y="6292851"/>
                    </a:lnTo>
                    <a:lnTo>
                      <a:pt x="590550" y="6232526"/>
                    </a:lnTo>
                    <a:lnTo>
                      <a:pt x="557213" y="6167439"/>
                    </a:lnTo>
                    <a:lnTo>
                      <a:pt x="530225" y="6096001"/>
                    </a:lnTo>
                    <a:lnTo>
                      <a:pt x="501650" y="6022976"/>
                    </a:lnTo>
                    <a:lnTo>
                      <a:pt x="476250" y="5942014"/>
                    </a:lnTo>
                    <a:lnTo>
                      <a:pt x="457200" y="5856289"/>
                    </a:lnTo>
                    <a:lnTo>
                      <a:pt x="446088" y="5811838"/>
                    </a:lnTo>
                    <a:lnTo>
                      <a:pt x="438150" y="5768976"/>
                    </a:lnTo>
                    <a:lnTo>
                      <a:pt x="428625" y="5684838"/>
                    </a:lnTo>
                    <a:lnTo>
                      <a:pt x="427038" y="5602288"/>
                    </a:lnTo>
                    <a:lnTo>
                      <a:pt x="428625" y="5521326"/>
                    </a:lnTo>
                    <a:lnTo>
                      <a:pt x="433388" y="5445126"/>
                    </a:lnTo>
                    <a:lnTo>
                      <a:pt x="446088" y="5370513"/>
                    </a:lnTo>
                    <a:lnTo>
                      <a:pt x="463550" y="5299076"/>
                    </a:lnTo>
                    <a:lnTo>
                      <a:pt x="484188" y="5229226"/>
                    </a:lnTo>
                    <a:lnTo>
                      <a:pt x="509588" y="5160963"/>
                    </a:lnTo>
                    <a:lnTo>
                      <a:pt x="536575" y="5097463"/>
                    </a:lnTo>
                    <a:lnTo>
                      <a:pt x="568325" y="5033963"/>
                    </a:lnTo>
                    <a:lnTo>
                      <a:pt x="603250" y="4973638"/>
                    </a:lnTo>
                    <a:lnTo>
                      <a:pt x="638175" y="4918076"/>
                    </a:lnTo>
                    <a:lnTo>
                      <a:pt x="676275" y="4862513"/>
                    </a:lnTo>
                    <a:lnTo>
                      <a:pt x="715963" y="4810126"/>
                    </a:lnTo>
                    <a:lnTo>
                      <a:pt x="758825" y="4762501"/>
                    </a:lnTo>
                    <a:lnTo>
                      <a:pt x="800100" y="4714876"/>
                    </a:lnTo>
                    <a:lnTo>
                      <a:pt x="842963" y="4668838"/>
                    </a:lnTo>
                    <a:lnTo>
                      <a:pt x="885825" y="4625976"/>
                    </a:lnTo>
                    <a:lnTo>
                      <a:pt x="928688" y="4587876"/>
                    </a:lnTo>
                    <a:lnTo>
                      <a:pt x="1009651" y="4514851"/>
                    </a:lnTo>
                    <a:lnTo>
                      <a:pt x="1084263" y="4454526"/>
                    </a:lnTo>
                    <a:lnTo>
                      <a:pt x="1152526" y="4400551"/>
                    </a:lnTo>
                    <a:lnTo>
                      <a:pt x="1208088" y="4360863"/>
                    </a:lnTo>
                    <a:lnTo>
                      <a:pt x="1249363" y="4327526"/>
                    </a:lnTo>
                    <a:lnTo>
                      <a:pt x="1273176" y="4308476"/>
                    </a:lnTo>
                    <a:lnTo>
                      <a:pt x="1292226" y="4287838"/>
                    </a:lnTo>
                    <a:lnTo>
                      <a:pt x="1319213" y="4262438"/>
                    </a:lnTo>
                    <a:lnTo>
                      <a:pt x="1397001" y="4194176"/>
                    </a:lnTo>
                    <a:lnTo>
                      <a:pt x="1500188" y="4103688"/>
                    </a:lnTo>
                    <a:lnTo>
                      <a:pt x="1558926" y="4051301"/>
                    </a:lnTo>
                    <a:lnTo>
                      <a:pt x="1622426" y="3992563"/>
                    </a:lnTo>
                    <a:lnTo>
                      <a:pt x="1690688" y="3929063"/>
                    </a:lnTo>
                    <a:lnTo>
                      <a:pt x="1757363" y="3860801"/>
                    </a:lnTo>
                    <a:lnTo>
                      <a:pt x="1825626" y="3787776"/>
                    </a:lnTo>
                    <a:lnTo>
                      <a:pt x="1897063" y="3709988"/>
                    </a:lnTo>
                    <a:lnTo>
                      <a:pt x="1965326" y="3624263"/>
                    </a:lnTo>
                    <a:lnTo>
                      <a:pt x="2033588" y="3536951"/>
                    </a:lnTo>
                    <a:lnTo>
                      <a:pt x="2098676" y="3443288"/>
                    </a:lnTo>
                    <a:lnTo>
                      <a:pt x="2159002" y="3346451"/>
                    </a:lnTo>
                    <a:lnTo>
                      <a:pt x="2192338" y="3297238"/>
                    </a:lnTo>
                    <a:lnTo>
                      <a:pt x="2227263" y="3248026"/>
                    </a:lnTo>
                    <a:lnTo>
                      <a:pt x="2265363" y="3200401"/>
                    </a:lnTo>
                    <a:lnTo>
                      <a:pt x="2308227" y="3152776"/>
                    </a:lnTo>
                    <a:lnTo>
                      <a:pt x="2352676" y="3109913"/>
                    </a:lnTo>
                    <a:lnTo>
                      <a:pt x="2401888" y="3067051"/>
                    </a:lnTo>
                    <a:lnTo>
                      <a:pt x="2451101" y="3024188"/>
                    </a:lnTo>
                    <a:lnTo>
                      <a:pt x="2505077" y="2986088"/>
                    </a:lnTo>
                    <a:lnTo>
                      <a:pt x="2560639" y="2951163"/>
                    </a:lnTo>
                    <a:lnTo>
                      <a:pt x="2617788" y="2917826"/>
                    </a:lnTo>
                    <a:lnTo>
                      <a:pt x="2678113" y="2887663"/>
                    </a:lnTo>
                    <a:lnTo>
                      <a:pt x="2740027" y="2862263"/>
                    </a:lnTo>
                    <a:lnTo>
                      <a:pt x="2801939" y="2840038"/>
                    </a:lnTo>
                    <a:lnTo>
                      <a:pt x="2868613" y="2822576"/>
                    </a:lnTo>
                    <a:lnTo>
                      <a:pt x="2936877" y="2806701"/>
                    </a:lnTo>
                    <a:lnTo>
                      <a:pt x="3001964" y="2797176"/>
                    </a:lnTo>
                    <a:lnTo>
                      <a:pt x="3071814" y="2792413"/>
                    </a:lnTo>
                    <a:close/>
                    <a:moveTo>
                      <a:pt x="5461000" y="2081213"/>
                    </a:moveTo>
                    <a:lnTo>
                      <a:pt x="5521325" y="2082801"/>
                    </a:lnTo>
                    <a:lnTo>
                      <a:pt x="5576888" y="2089150"/>
                    </a:lnTo>
                    <a:lnTo>
                      <a:pt x="5632450" y="2098676"/>
                    </a:lnTo>
                    <a:lnTo>
                      <a:pt x="5684838" y="2108201"/>
                    </a:lnTo>
                    <a:lnTo>
                      <a:pt x="5734050" y="2124076"/>
                    </a:lnTo>
                    <a:lnTo>
                      <a:pt x="5781675" y="2141538"/>
                    </a:lnTo>
                    <a:lnTo>
                      <a:pt x="5824538" y="2162175"/>
                    </a:lnTo>
                    <a:lnTo>
                      <a:pt x="5867400" y="2184400"/>
                    </a:lnTo>
                    <a:lnTo>
                      <a:pt x="5907088" y="2209801"/>
                    </a:lnTo>
                    <a:lnTo>
                      <a:pt x="5945188" y="2236788"/>
                    </a:lnTo>
                    <a:lnTo>
                      <a:pt x="5980113" y="2265363"/>
                    </a:lnTo>
                    <a:lnTo>
                      <a:pt x="6013450" y="2295525"/>
                    </a:lnTo>
                    <a:lnTo>
                      <a:pt x="6043613" y="2327276"/>
                    </a:lnTo>
                    <a:lnTo>
                      <a:pt x="6072188" y="2360613"/>
                    </a:lnTo>
                    <a:lnTo>
                      <a:pt x="6099175" y="2393950"/>
                    </a:lnTo>
                    <a:lnTo>
                      <a:pt x="6121400" y="2428875"/>
                    </a:lnTo>
                    <a:lnTo>
                      <a:pt x="6145213" y="2463801"/>
                    </a:lnTo>
                    <a:lnTo>
                      <a:pt x="6167438" y="2500313"/>
                    </a:lnTo>
                    <a:lnTo>
                      <a:pt x="6184900" y="2536825"/>
                    </a:lnTo>
                    <a:lnTo>
                      <a:pt x="6202363" y="2573338"/>
                    </a:lnTo>
                    <a:lnTo>
                      <a:pt x="6232525" y="2643188"/>
                    </a:lnTo>
                    <a:lnTo>
                      <a:pt x="6256338" y="2714626"/>
                    </a:lnTo>
                    <a:lnTo>
                      <a:pt x="6273800" y="2779713"/>
                    </a:lnTo>
                    <a:lnTo>
                      <a:pt x="6286500" y="2836863"/>
                    </a:lnTo>
                    <a:lnTo>
                      <a:pt x="6291263" y="2890838"/>
                    </a:lnTo>
                    <a:lnTo>
                      <a:pt x="6292850" y="2935288"/>
                    </a:lnTo>
                    <a:lnTo>
                      <a:pt x="6296025" y="3046413"/>
                    </a:lnTo>
                    <a:lnTo>
                      <a:pt x="6296025" y="3119438"/>
                    </a:lnTo>
                    <a:lnTo>
                      <a:pt x="6296025" y="3203576"/>
                    </a:lnTo>
                    <a:lnTo>
                      <a:pt x="6288088" y="3290888"/>
                    </a:lnTo>
                    <a:lnTo>
                      <a:pt x="6278563" y="3387726"/>
                    </a:lnTo>
                    <a:lnTo>
                      <a:pt x="6270625" y="3435351"/>
                    </a:lnTo>
                    <a:lnTo>
                      <a:pt x="6261100" y="3482976"/>
                    </a:lnTo>
                    <a:lnTo>
                      <a:pt x="6249988" y="3530601"/>
                    </a:lnTo>
                    <a:lnTo>
                      <a:pt x="6235700" y="3579813"/>
                    </a:lnTo>
                    <a:lnTo>
                      <a:pt x="6219825" y="3627438"/>
                    </a:lnTo>
                    <a:lnTo>
                      <a:pt x="6200775" y="3675063"/>
                    </a:lnTo>
                    <a:lnTo>
                      <a:pt x="6180138" y="3721101"/>
                    </a:lnTo>
                    <a:lnTo>
                      <a:pt x="6154738" y="3763963"/>
                    </a:lnTo>
                    <a:lnTo>
                      <a:pt x="6127750" y="3806826"/>
                    </a:lnTo>
                    <a:lnTo>
                      <a:pt x="6096000" y="3846513"/>
                    </a:lnTo>
                    <a:lnTo>
                      <a:pt x="6061075" y="3884613"/>
                    </a:lnTo>
                    <a:lnTo>
                      <a:pt x="6022975" y="3919538"/>
                    </a:lnTo>
                    <a:lnTo>
                      <a:pt x="5983288" y="3952876"/>
                    </a:lnTo>
                    <a:lnTo>
                      <a:pt x="5937250" y="3983038"/>
                    </a:lnTo>
                    <a:lnTo>
                      <a:pt x="5888038" y="4008438"/>
                    </a:lnTo>
                    <a:lnTo>
                      <a:pt x="5832475" y="4030663"/>
                    </a:lnTo>
                    <a:lnTo>
                      <a:pt x="5773738" y="4048126"/>
                    </a:lnTo>
                    <a:lnTo>
                      <a:pt x="5708650" y="4064001"/>
                    </a:lnTo>
                    <a:lnTo>
                      <a:pt x="5640388" y="4070351"/>
                    </a:lnTo>
                    <a:lnTo>
                      <a:pt x="5567363" y="4076701"/>
                    </a:lnTo>
                    <a:lnTo>
                      <a:pt x="5491163" y="4076701"/>
                    </a:lnTo>
                    <a:lnTo>
                      <a:pt x="5421313" y="4073526"/>
                    </a:lnTo>
                    <a:lnTo>
                      <a:pt x="5354638" y="4065588"/>
                    </a:lnTo>
                    <a:lnTo>
                      <a:pt x="5294313" y="4056063"/>
                    </a:lnTo>
                    <a:lnTo>
                      <a:pt x="5237163" y="4043363"/>
                    </a:lnTo>
                    <a:lnTo>
                      <a:pt x="5183188" y="4027488"/>
                    </a:lnTo>
                    <a:lnTo>
                      <a:pt x="5135563" y="4010026"/>
                    </a:lnTo>
                    <a:lnTo>
                      <a:pt x="5087938" y="3990976"/>
                    </a:lnTo>
                    <a:lnTo>
                      <a:pt x="5045075" y="3967163"/>
                    </a:lnTo>
                    <a:lnTo>
                      <a:pt x="5006975" y="3941763"/>
                    </a:lnTo>
                    <a:lnTo>
                      <a:pt x="4972050" y="3916363"/>
                    </a:lnTo>
                    <a:lnTo>
                      <a:pt x="4938713" y="3886201"/>
                    </a:lnTo>
                    <a:lnTo>
                      <a:pt x="4908550" y="3856038"/>
                    </a:lnTo>
                    <a:lnTo>
                      <a:pt x="4881563" y="3824288"/>
                    </a:lnTo>
                    <a:lnTo>
                      <a:pt x="4856163" y="3790951"/>
                    </a:lnTo>
                    <a:lnTo>
                      <a:pt x="4832350" y="3756026"/>
                    </a:lnTo>
                    <a:lnTo>
                      <a:pt x="4814888" y="3717926"/>
                    </a:lnTo>
                    <a:lnTo>
                      <a:pt x="4797425" y="3683001"/>
                    </a:lnTo>
                    <a:lnTo>
                      <a:pt x="4783138" y="3641726"/>
                    </a:lnTo>
                    <a:lnTo>
                      <a:pt x="4770438" y="3603626"/>
                    </a:lnTo>
                    <a:lnTo>
                      <a:pt x="4757738" y="3563938"/>
                    </a:lnTo>
                    <a:lnTo>
                      <a:pt x="4746625" y="3524251"/>
                    </a:lnTo>
                    <a:lnTo>
                      <a:pt x="4740275" y="3481388"/>
                    </a:lnTo>
                    <a:lnTo>
                      <a:pt x="4732338" y="3440113"/>
                    </a:lnTo>
                    <a:lnTo>
                      <a:pt x="4724400" y="3357563"/>
                    </a:lnTo>
                    <a:lnTo>
                      <a:pt x="4716463" y="3273426"/>
                    </a:lnTo>
                    <a:lnTo>
                      <a:pt x="4714875" y="3192463"/>
                    </a:lnTo>
                    <a:lnTo>
                      <a:pt x="4714875" y="3114676"/>
                    </a:lnTo>
                    <a:lnTo>
                      <a:pt x="4716463" y="3032126"/>
                    </a:lnTo>
                    <a:lnTo>
                      <a:pt x="4719638" y="2947988"/>
                    </a:lnTo>
                    <a:lnTo>
                      <a:pt x="4727575" y="2860675"/>
                    </a:lnTo>
                    <a:lnTo>
                      <a:pt x="4740275" y="2771775"/>
                    </a:lnTo>
                    <a:lnTo>
                      <a:pt x="4754563" y="2686051"/>
                    </a:lnTo>
                    <a:lnTo>
                      <a:pt x="4765675" y="2643188"/>
                    </a:lnTo>
                    <a:lnTo>
                      <a:pt x="4776788" y="2600326"/>
                    </a:lnTo>
                    <a:lnTo>
                      <a:pt x="4789488" y="2557463"/>
                    </a:lnTo>
                    <a:lnTo>
                      <a:pt x="4805363" y="2517776"/>
                    </a:lnTo>
                    <a:lnTo>
                      <a:pt x="4822825" y="2476501"/>
                    </a:lnTo>
                    <a:lnTo>
                      <a:pt x="4840288" y="2438401"/>
                    </a:lnTo>
                    <a:lnTo>
                      <a:pt x="4860925" y="2401888"/>
                    </a:lnTo>
                    <a:lnTo>
                      <a:pt x="4883150" y="2363788"/>
                    </a:lnTo>
                    <a:lnTo>
                      <a:pt x="4908550" y="2327276"/>
                    </a:lnTo>
                    <a:lnTo>
                      <a:pt x="4937125" y="2295525"/>
                    </a:lnTo>
                    <a:lnTo>
                      <a:pt x="4964113" y="2265363"/>
                    </a:lnTo>
                    <a:lnTo>
                      <a:pt x="4997450" y="2235201"/>
                    </a:lnTo>
                    <a:lnTo>
                      <a:pt x="5029200" y="2206625"/>
                    </a:lnTo>
                    <a:lnTo>
                      <a:pt x="5065713" y="2181226"/>
                    </a:lnTo>
                    <a:lnTo>
                      <a:pt x="5105400" y="2162175"/>
                    </a:lnTo>
                    <a:lnTo>
                      <a:pt x="5148263" y="2141538"/>
                    </a:lnTo>
                    <a:lnTo>
                      <a:pt x="5191125" y="2124076"/>
                    </a:lnTo>
                    <a:lnTo>
                      <a:pt x="5238750" y="2108201"/>
                    </a:lnTo>
                    <a:lnTo>
                      <a:pt x="5289550" y="2095500"/>
                    </a:lnTo>
                    <a:lnTo>
                      <a:pt x="5341938" y="2089150"/>
                    </a:lnTo>
                    <a:lnTo>
                      <a:pt x="5400675" y="2082801"/>
                    </a:lnTo>
                    <a:close/>
                    <a:moveTo>
                      <a:pt x="749300" y="1581150"/>
                    </a:moveTo>
                    <a:lnTo>
                      <a:pt x="795338" y="1581150"/>
                    </a:lnTo>
                    <a:lnTo>
                      <a:pt x="838200" y="1585912"/>
                    </a:lnTo>
                    <a:lnTo>
                      <a:pt x="877888" y="1592262"/>
                    </a:lnTo>
                    <a:lnTo>
                      <a:pt x="920750" y="1601788"/>
                    </a:lnTo>
                    <a:lnTo>
                      <a:pt x="960438" y="1614487"/>
                    </a:lnTo>
                    <a:lnTo>
                      <a:pt x="998538" y="1628775"/>
                    </a:lnTo>
                    <a:lnTo>
                      <a:pt x="1039813" y="1646238"/>
                    </a:lnTo>
                    <a:lnTo>
                      <a:pt x="1076325" y="1665287"/>
                    </a:lnTo>
                    <a:lnTo>
                      <a:pt x="1112838" y="1684338"/>
                    </a:lnTo>
                    <a:lnTo>
                      <a:pt x="1147763" y="1709737"/>
                    </a:lnTo>
                    <a:lnTo>
                      <a:pt x="1181100" y="1733550"/>
                    </a:lnTo>
                    <a:lnTo>
                      <a:pt x="1216025" y="1760537"/>
                    </a:lnTo>
                    <a:lnTo>
                      <a:pt x="1246188" y="1787525"/>
                    </a:lnTo>
                    <a:lnTo>
                      <a:pt x="1276350" y="1816100"/>
                    </a:lnTo>
                    <a:lnTo>
                      <a:pt x="1306513" y="1846262"/>
                    </a:lnTo>
                    <a:lnTo>
                      <a:pt x="1335088" y="1879600"/>
                    </a:lnTo>
                    <a:lnTo>
                      <a:pt x="1362075" y="1909762"/>
                    </a:lnTo>
                    <a:lnTo>
                      <a:pt x="1409701" y="1974850"/>
                    </a:lnTo>
                    <a:lnTo>
                      <a:pt x="1452563" y="2043112"/>
                    </a:lnTo>
                    <a:lnTo>
                      <a:pt x="1490663" y="2111375"/>
                    </a:lnTo>
                    <a:lnTo>
                      <a:pt x="1520826" y="2179637"/>
                    </a:lnTo>
                    <a:lnTo>
                      <a:pt x="1546226" y="2244725"/>
                    </a:lnTo>
                    <a:lnTo>
                      <a:pt x="1563688" y="2308225"/>
                    </a:lnTo>
                    <a:lnTo>
                      <a:pt x="1571626" y="2338387"/>
                    </a:lnTo>
                    <a:lnTo>
                      <a:pt x="1574801" y="2365375"/>
                    </a:lnTo>
                    <a:lnTo>
                      <a:pt x="1584326" y="2468562"/>
                    </a:lnTo>
                    <a:lnTo>
                      <a:pt x="1589088" y="2540000"/>
                    </a:lnTo>
                    <a:lnTo>
                      <a:pt x="1592263" y="2620962"/>
                    </a:lnTo>
                    <a:lnTo>
                      <a:pt x="1592263" y="2708275"/>
                    </a:lnTo>
                    <a:lnTo>
                      <a:pt x="1584326" y="2805112"/>
                    </a:lnTo>
                    <a:lnTo>
                      <a:pt x="1579563" y="2852737"/>
                    </a:lnTo>
                    <a:lnTo>
                      <a:pt x="1571626" y="2903537"/>
                    </a:lnTo>
                    <a:lnTo>
                      <a:pt x="1563688" y="2954337"/>
                    </a:lnTo>
                    <a:lnTo>
                      <a:pt x="1550988" y="3003550"/>
                    </a:lnTo>
                    <a:lnTo>
                      <a:pt x="1538288" y="3051175"/>
                    </a:lnTo>
                    <a:lnTo>
                      <a:pt x="1524001" y="3101975"/>
                    </a:lnTo>
                    <a:lnTo>
                      <a:pt x="1503363" y="3152775"/>
                    </a:lnTo>
                    <a:lnTo>
                      <a:pt x="1482726" y="3200400"/>
                    </a:lnTo>
                    <a:lnTo>
                      <a:pt x="1460501" y="3246437"/>
                    </a:lnTo>
                    <a:lnTo>
                      <a:pt x="1433513" y="3290887"/>
                    </a:lnTo>
                    <a:lnTo>
                      <a:pt x="1401763" y="3336925"/>
                    </a:lnTo>
                    <a:lnTo>
                      <a:pt x="1366838" y="3376612"/>
                    </a:lnTo>
                    <a:lnTo>
                      <a:pt x="1328738" y="3417887"/>
                    </a:lnTo>
                    <a:lnTo>
                      <a:pt x="1289050" y="3455987"/>
                    </a:lnTo>
                    <a:lnTo>
                      <a:pt x="1243013" y="3490912"/>
                    </a:lnTo>
                    <a:lnTo>
                      <a:pt x="1195388" y="3521075"/>
                    </a:lnTo>
                    <a:lnTo>
                      <a:pt x="1139825" y="3551237"/>
                    </a:lnTo>
                    <a:lnTo>
                      <a:pt x="1082675" y="3573462"/>
                    </a:lnTo>
                    <a:lnTo>
                      <a:pt x="1022350" y="3597275"/>
                    </a:lnTo>
                    <a:lnTo>
                      <a:pt x="954088" y="3614737"/>
                    </a:lnTo>
                    <a:lnTo>
                      <a:pt x="885825" y="3624262"/>
                    </a:lnTo>
                    <a:lnTo>
                      <a:pt x="819150" y="3632200"/>
                    </a:lnTo>
                    <a:lnTo>
                      <a:pt x="757238" y="3632200"/>
                    </a:lnTo>
                    <a:lnTo>
                      <a:pt x="696913" y="3629025"/>
                    </a:lnTo>
                    <a:lnTo>
                      <a:pt x="638175" y="3619500"/>
                    </a:lnTo>
                    <a:lnTo>
                      <a:pt x="582613" y="3603625"/>
                    </a:lnTo>
                    <a:lnTo>
                      <a:pt x="530225" y="3586162"/>
                    </a:lnTo>
                    <a:lnTo>
                      <a:pt x="481013" y="3563937"/>
                    </a:lnTo>
                    <a:lnTo>
                      <a:pt x="433388" y="3538537"/>
                    </a:lnTo>
                    <a:lnTo>
                      <a:pt x="388938" y="3508375"/>
                    </a:lnTo>
                    <a:lnTo>
                      <a:pt x="347663" y="3475037"/>
                    </a:lnTo>
                    <a:lnTo>
                      <a:pt x="307975" y="3440112"/>
                    </a:lnTo>
                    <a:lnTo>
                      <a:pt x="269875" y="3402012"/>
                    </a:lnTo>
                    <a:lnTo>
                      <a:pt x="234950" y="3359150"/>
                    </a:lnTo>
                    <a:lnTo>
                      <a:pt x="204788" y="3316287"/>
                    </a:lnTo>
                    <a:lnTo>
                      <a:pt x="174625" y="3271837"/>
                    </a:lnTo>
                    <a:lnTo>
                      <a:pt x="146050" y="3225800"/>
                    </a:lnTo>
                    <a:lnTo>
                      <a:pt x="120650" y="3178175"/>
                    </a:lnTo>
                    <a:lnTo>
                      <a:pt x="98425" y="3127375"/>
                    </a:lnTo>
                    <a:lnTo>
                      <a:pt x="77788" y="3076575"/>
                    </a:lnTo>
                    <a:lnTo>
                      <a:pt x="60325" y="3027362"/>
                    </a:lnTo>
                    <a:lnTo>
                      <a:pt x="46038" y="2976562"/>
                    </a:lnTo>
                    <a:lnTo>
                      <a:pt x="33338" y="2925762"/>
                    </a:lnTo>
                    <a:lnTo>
                      <a:pt x="20638" y="2874962"/>
                    </a:lnTo>
                    <a:lnTo>
                      <a:pt x="12700" y="2824162"/>
                    </a:lnTo>
                    <a:lnTo>
                      <a:pt x="4763" y="2774950"/>
                    </a:lnTo>
                    <a:lnTo>
                      <a:pt x="3175" y="2727325"/>
                    </a:lnTo>
                    <a:lnTo>
                      <a:pt x="0" y="2678113"/>
                    </a:lnTo>
                    <a:lnTo>
                      <a:pt x="0" y="2633662"/>
                    </a:lnTo>
                    <a:lnTo>
                      <a:pt x="3175" y="2590800"/>
                    </a:lnTo>
                    <a:lnTo>
                      <a:pt x="7938" y="2547937"/>
                    </a:lnTo>
                    <a:lnTo>
                      <a:pt x="12700" y="2509837"/>
                    </a:lnTo>
                    <a:lnTo>
                      <a:pt x="17463" y="2471737"/>
                    </a:lnTo>
                    <a:lnTo>
                      <a:pt x="25400" y="2428875"/>
                    </a:lnTo>
                    <a:lnTo>
                      <a:pt x="38100" y="2370137"/>
                    </a:lnTo>
                    <a:lnTo>
                      <a:pt x="52388" y="2305050"/>
                    </a:lnTo>
                    <a:lnTo>
                      <a:pt x="73025" y="2230437"/>
                    </a:lnTo>
                    <a:lnTo>
                      <a:pt x="101600" y="2149475"/>
                    </a:lnTo>
                    <a:lnTo>
                      <a:pt x="133350" y="2065337"/>
                    </a:lnTo>
                    <a:lnTo>
                      <a:pt x="150813" y="2025650"/>
                    </a:lnTo>
                    <a:lnTo>
                      <a:pt x="174625" y="1982787"/>
                    </a:lnTo>
                    <a:lnTo>
                      <a:pt x="196850" y="1939925"/>
                    </a:lnTo>
                    <a:lnTo>
                      <a:pt x="222250" y="1898650"/>
                    </a:lnTo>
                    <a:lnTo>
                      <a:pt x="247650" y="1858962"/>
                    </a:lnTo>
                    <a:lnTo>
                      <a:pt x="277813" y="1820862"/>
                    </a:lnTo>
                    <a:lnTo>
                      <a:pt x="307975" y="1785938"/>
                    </a:lnTo>
                    <a:lnTo>
                      <a:pt x="342900" y="1751013"/>
                    </a:lnTo>
                    <a:lnTo>
                      <a:pt x="377825" y="1717675"/>
                    </a:lnTo>
                    <a:lnTo>
                      <a:pt x="415925" y="1687512"/>
                    </a:lnTo>
                    <a:lnTo>
                      <a:pt x="458788" y="1662112"/>
                    </a:lnTo>
                    <a:lnTo>
                      <a:pt x="501650" y="1639888"/>
                    </a:lnTo>
                    <a:lnTo>
                      <a:pt x="549275" y="1619250"/>
                    </a:lnTo>
                    <a:lnTo>
                      <a:pt x="598488" y="1601788"/>
                    </a:lnTo>
                    <a:lnTo>
                      <a:pt x="650875" y="1592262"/>
                    </a:lnTo>
                    <a:lnTo>
                      <a:pt x="706438" y="1584325"/>
                    </a:lnTo>
                    <a:close/>
                    <a:moveTo>
                      <a:pt x="4300538" y="168275"/>
                    </a:moveTo>
                    <a:lnTo>
                      <a:pt x="4338638" y="168275"/>
                    </a:lnTo>
                    <a:lnTo>
                      <a:pt x="4376738" y="171450"/>
                    </a:lnTo>
                    <a:lnTo>
                      <a:pt x="4411663" y="176213"/>
                    </a:lnTo>
                    <a:lnTo>
                      <a:pt x="4449763" y="187325"/>
                    </a:lnTo>
                    <a:lnTo>
                      <a:pt x="4484688" y="200025"/>
                    </a:lnTo>
                    <a:lnTo>
                      <a:pt x="4519613" y="211138"/>
                    </a:lnTo>
                    <a:lnTo>
                      <a:pt x="4556126" y="230188"/>
                    </a:lnTo>
                    <a:lnTo>
                      <a:pt x="4591051" y="247650"/>
                    </a:lnTo>
                    <a:lnTo>
                      <a:pt x="4625976" y="269875"/>
                    </a:lnTo>
                    <a:lnTo>
                      <a:pt x="4659314" y="292100"/>
                    </a:lnTo>
                    <a:lnTo>
                      <a:pt x="4691064" y="315913"/>
                    </a:lnTo>
                    <a:lnTo>
                      <a:pt x="4724401" y="342900"/>
                    </a:lnTo>
                    <a:lnTo>
                      <a:pt x="4757739" y="371475"/>
                    </a:lnTo>
                    <a:lnTo>
                      <a:pt x="4787901" y="401638"/>
                    </a:lnTo>
                    <a:lnTo>
                      <a:pt x="4814889" y="431800"/>
                    </a:lnTo>
                    <a:lnTo>
                      <a:pt x="4845051" y="463550"/>
                    </a:lnTo>
                    <a:lnTo>
                      <a:pt x="4870451" y="496888"/>
                    </a:lnTo>
                    <a:lnTo>
                      <a:pt x="4899026" y="531813"/>
                    </a:lnTo>
                    <a:lnTo>
                      <a:pt x="4921251" y="566738"/>
                    </a:lnTo>
                    <a:lnTo>
                      <a:pt x="4946651" y="604838"/>
                    </a:lnTo>
                    <a:lnTo>
                      <a:pt x="4968876" y="642938"/>
                    </a:lnTo>
                    <a:lnTo>
                      <a:pt x="4989514" y="684212"/>
                    </a:lnTo>
                    <a:lnTo>
                      <a:pt x="5006976" y="723900"/>
                    </a:lnTo>
                    <a:lnTo>
                      <a:pt x="5024439" y="763587"/>
                    </a:lnTo>
                    <a:lnTo>
                      <a:pt x="5040314" y="804863"/>
                    </a:lnTo>
                    <a:lnTo>
                      <a:pt x="5054601" y="844550"/>
                    </a:lnTo>
                    <a:lnTo>
                      <a:pt x="5065714" y="887413"/>
                    </a:lnTo>
                    <a:lnTo>
                      <a:pt x="5075239" y="930275"/>
                    </a:lnTo>
                    <a:lnTo>
                      <a:pt x="5084764" y="973138"/>
                    </a:lnTo>
                    <a:lnTo>
                      <a:pt x="5089526" y="1016000"/>
                    </a:lnTo>
                    <a:lnTo>
                      <a:pt x="5092701" y="1058862"/>
                    </a:lnTo>
                    <a:lnTo>
                      <a:pt x="5095876" y="1100138"/>
                    </a:lnTo>
                    <a:lnTo>
                      <a:pt x="5095876" y="1143000"/>
                    </a:lnTo>
                    <a:lnTo>
                      <a:pt x="5092701" y="1185862"/>
                    </a:lnTo>
                    <a:lnTo>
                      <a:pt x="5084764" y="1228725"/>
                    </a:lnTo>
                    <a:lnTo>
                      <a:pt x="5070476" y="1311275"/>
                    </a:lnTo>
                    <a:lnTo>
                      <a:pt x="5046664" y="1400175"/>
                    </a:lnTo>
                    <a:lnTo>
                      <a:pt x="5016501" y="1487488"/>
                    </a:lnTo>
                    <a:lnTo>
                      <a:pt x="4999039" y="1530350"/>
                    </a:lnTo>
                    <a:lnTo>
                      <a:pt x="4981576" y="1576388"/>
                    </a:lnTo>
                    <a:lnTo>
                      <a:pt x="4960939" y="1619250"/>
                    </a:lnTo>
                    <a:lnTo>
                      <a:pt x="4938714" y="1662113"/>
                    </a:lnTo>
                    <a:lnTo>
                      <a:pt x="4916489" y="1704975"/>
                    </a:lnTo>
                    <a:lnTo>
                      <a:pt x="4891089" y="1744662"/>
                    </a:lnTo>
                    <a:lnTo>
                      <a:pt x="4865689" y="1785938"/>
                    </a:lnTo>
                    <a:lnTo>
                      <a:pt x="4838701" y="1825625"/>
                    </a:lnTo>
                    <a:lnTo>
                      <a:pt x="4810126" y="1863725"/>
                    </a:lnTo>
                    <a:lnTo>
                      <a:pt x="4779964" y="1901825"/>
                    </a:lnTo>
                    <a:lnTo>
                      <a:pt x="4746626" y="1936750"/>
                    </a:lnTo>
                    <a:lnTo>
                      <a:pt x="4714876" y="1970087"/>
                    </a:lnTo>
                    <a:lnTo>
                      <a:pt x="4678364" y="2003425"/>
                    </a:lnTo>
                    <a:lnTo>
                      <a:pt x="4643439" y="2033587"/>
                    </a:lnTo>
                    <a:lnTo>
                      <a:pt x="4605339" y="2060575"/>
                    </a:lnTo>
                    <a:lnTo>
                      <a:pt x="4568826" y="2085975"/>
                    </a:lnTo>
                    <a:lnTo>
                      <a:pt x="4527551" y="2111375"/>
                    </a:lnTo>
                    <a:lnTo>
                      <a:pt x="4484688" y="2132012"/>
                    </a:lnTo>
                    <a:lnTo>
                      <a:pt x="4445001" y="2149475"/>
                    </a:lnTo>
                    <a:lnTo>
                      <a:pt x="4398963" y="2163763"/>
                    </a:lnTo>
                    <a:lnTo>
                      <a:pt x="4354513" y="2176463"/>
                    </a:lnTo>
                    <a:lnTo>
                      <a:pt x="4308476" y="2187575"/>
                    </a:lnTo>
                    <a:lnTo>
                      <a:pt x="4260851" y="2192337"/>
                    </a:lnTo>
                    <a:lnTo>
                      <a:pt x="4213226" y="2193925"/>
                    </a:lnTo>
                    <a:lnTo>
                      <a:pt x="4162426" y="2193925"/>
                    </a:lnTo>
                    <a:lnTo>
                      <a:pt x="4111626" y="2189162"/>
                    </a:lnTo>
                    <a:lnTo>
                      <a:pt x="4060826" y="2181225"/>
                    </a:lnTo>
                    <a:lnTo>
                      <a:pt x="4013201" y="2171700"/>
                    </a:lnTo>
                    <a:lnTo>
                      <a:pt x="3967163" y="2159000"/>
                    </a:lnTo>
                    <a:lnTo>
                      <a:pt x="3924301" y="2143125"/>
                    </a:lnTo>
                    <a:lnTo>
                      <a:pt x="3884613" y="2125663"/>
                    </a:lnTo>
                    <a:lnTo>
                      <a:pt x="3844926" y="2106613"/>
                    </a:lnTo>
                    <a:lnTo>
                      <a:pt x="3808413" y="2085975"/>
                    </a:lnTo>
                    <a:lnTo>
                      <a:pt x="3776663" y="2063751"/>
                    </a:lnTo>
                    <a:lnTo>
                      <a:pt x="3743326" y="2038350"/>
                    </a:lnTo>
                    <a:lnTo>
                      <a:pt x="3713163" y="2009775"/>
                    </a:lnTo>
                    <a:lnTo>
                      <a:pt x="3684588" y="1982788"/>
                    </a:lnTo>
                    <a:lnTo>
                      <a:pt x="3660776" y="1952626"/>
                    </a:lnTo>
                    <a:lnTo>
                      <a:pt x="3635376" y="1919288"/>
                    </a:lnTo>
                    <a:lnTo>
                      <a:pt x="3611563" y="1885950"/>
                    </a:lnTo>
                    <a:lnTo>
                      <a:pt x="3592513" y="1851025"/>
                    </a:lnTo>
                    <a:lnTo>
                      <a:pt x="3575051" y="1816100"/>
                    </a:lnTo>
                    <a:lnTo>
                      <a:pt x="3559176" y="1778000"/>
                    </a:lnTo>
                    <a:lnTo>
                      <a:pt x="3543301" y="1739900"/>
                    </a:lnTo>
                    <a:lnTo>
                      <a:pt x="3529013" y="1700213"/>
                    </a:lnTo>
                    <a:lnTo>
                      <a:pt x="3519488" y="1658938"/>
                    </a:lnTo>
                    <a:lnTo>
                      <a:pt x="3508376" y="1616075"/>
                    </a:lnTo>
                    <a:lnTo>
                      <a:pt x="3500438" y="1576388"/>
                    </a:lnTo>
                    <a:lnTo>
                      <a:pt x="3494088" y="1533525"/>
                    </a:lnTo>
                    <a:lnTo>
                      <a:pt x="3489326" y="1487488"/>
                    </a:lnTo>
                    <a:lnTo>
                      <a:pt x="3481388" y="1400175"/>
                    </a:lnTo>
                    <a:lnTo>
                      <a:pt x="3478213" y="1306513"/>
                    </a:lnTo>
                    <a:lnTo>
                      <a:pt x="3482976" y="1216025"/>
                    </a:lnTo>
                    <a:lnTo>
                      <a:pt x="3490913" y="1119188"/>
                    </a:lnTo>
                    <a:lnTo>
                      <a:pt x="3495676" y="1082675"/>
                    </a:lnTo>
                    <a:lnTo>
                      <a:pt x="3503613" y="1041400"/>
                    </a:lnTo>
                    <a:lnTo>
                      <a:pt x="3513138" y="1001712"/>
                    </a:lnTo>
                    <a:lnTo>
                      <a:pt x="3525838" y="958850"/>
                    </a:lnTo>
                    <a:lnTo>
                      <a:pt x="3541713" y="917576"/>
                    </a:lnTo>
                    <a:lnTo>
                      <a:pt x="3559176" y="874712"/>
                    </a:lnTo>
                    <a:lnTo>
                      <a:pt x="3576638" y="831850"/>
                    </a:lnTo>
                    <a:lnTo>
                      <a:pt x="3597276" y="788988"/>
                    </a:lnTo>
                    <a:lnTo>
                      <a:pt x="3619501" y="746125"/>
                    </a:lnTo>
                    <a:lnTo>
                      <a:pt x="3644901" y="703263"/>
                    </a:lnTo>
                    <a:lnTo>
                      <a:pt x="3670301" y="660400"/>
                    </a:lnTo>
                    <a:lnTo>
                      <a:pt x="3697288" y="620713"/>
                    </a:lnTo>
                    <a:lnTo>
                      <a:pt x="3727451" y="577850"/>
                    </a:lnTo>
                    <a:lnTo>
                      <a:pt x="3759201" y="539750"/>
                    </a:lnTo>
                    <a:lnTo>
                      <a:pt x="3789363" y="500063"/>
                    </a:lnTo>
                    <a:lnTo>
                      <a:pt x="3821113" y="461963"/>
                    </a:lnTo>
                    <a:lnTo>
                      <a:pt x="3854451" y="427038"/>
                    </a:lnTo>
                    <a:lnTo>
                      <a:pt x="3889376" y="390525"/>
                    </a:lnTo>
                    <a:lnTo>
                      <a:pt x="3924301" y="360363"/>
                    </a:lnTo>
                    <a:lnTo>
                      <a:pt x="3960813" y="328613"/>
                    </a:lnTo>
                    <a:lnTo>
                      <a:pt x="3997326" y="300038"/>
                    </a:lnTo>
                    <a:lnTo>
                      <a:pt x="4035426" y="274638"/>
                    </a:lnTo>
                    <a:lnTo>
                      <a:pt x="4071938" y="249238"/>
                    </a:lnTo>
                    <a:lnTo>
                      <a:pt x="4108451" y="230188"/>
                    </a:lnTo>
                    <a:lnTo>
                      <a:pt x="4149726" y="211138"/>
                    </a:lnTo>
                    <a:lnTo>
                      <a:pt x="4187826" y="196850"/>
                    </a:lnTo>
                    <a:lnTo>
                      <a:pt x="4224338" y="184150"/>
                    </a:lnTo>
                    <a:lnTo>
                      <a:pt x="4262438" y="176213"/>
                    </a:lnTo>
                    <a:close/>
                    <a:moveTo>
                      <a:pt x="2298701" y="0"/>
                    </a:moveTo>
                    <a:lnTo>
                      <a:pt x="2335213" y="0"/>
                    </a:lnTo>
                    <a:lnTo>
                      <a:pt x="2376489" y="0"/>
                    </a:lnTo>
                    <a:lnTo>
                      <a:pt x="2414589" y="4762"/>
                    </a:lnTo>
                    <a:lnTo>
                      <a:pt x="2451101" y="9525"/>
                    </a:lnTo>
                    <a:lnTo>
                      <a:pt x="2487614" y="20637"/>
                    </a:lnTo>
                    <a:lnTo>
                      <a:pt x="2522539" y="33338"/>
                    </a:lnTo>
                    <a:lnTo>
                      <a:pt x="2557464" y="46038"/>
                    </a:lnTo>
                    <a:lnTo>
                      <a:pt x="2592389" y="63500"/>
                    </a:lnTo>
                    <a:lnTo>
                      <a:pt x="2628901" y="82550"/>
                    </a:lnTo>
                    <a:lnTo>
                      <a:pt x="2660651" y="103188"/>
                    </a:lnTo>
                    <a:lnTo>
                      <a:pt x="2690814" y="125413"/>
                    </a:lnTo>
                    <a:lnTo>
                      <a:pt x="2724151" y="150812"/>
                    </a:lnTo>
                    <a:lnTo>
                      <a:pt x="2754314" y="179388"/>
                    </a:lnTo>
                    <a:lnTo>
                      <a:pt x="2782889" y="209550"/>
                    </a:lnTo>
                    <a:lnTo>
                      <a:pt x="2809876" y="239713"/>
                    </a:lnTo>
                    <a:lnTo>
                      <a:pt x="2838451" y="274638"/>
                    </a:lnTo>
                    <a:lnTo>
                      <a:pt x="2862264" y="309563"/>
                    </a:lnTo>
                    <a:lnTo>
                      <a:pt x="2887664" y="346075"/>
                    </a:lnTo>
                    <a:lnTo>
                      <a:pt x="2911476" y="384175"/>
                    </a:lnTo>
                    <a:lnTo>
                      <a:pt x="2933701" y="423863"/>
                    </a:lnTo>
                    <a:lnTo>
                      <a:pt x="2954339" y="466725"/>
                    </a:lnTo>
                    <a:lnTo>
                      <a:pt x="2973389" y="509588"/>
                    </a:lnTo>
                    <a:lnTo>
                      <a:pt x="2990851" y="552450"/>
                    </a:lnTo>
                    <a:lnTo>
                      <a:pt x="3009901" y="598488"/>
                    </a:lnTo>
                    <a:lnTo>
                      <a:pt x="3024189" y="646113"/>
                    </a:lnTo>
                    <a:lnTo>
                      <a:pt x="3036889" y="693738"/>
                    </a:lnTo>
                    <a:lnTo>
                      <a:pt x="3049589" y="744538"/>
                    </a:lnTo>
                    <a:lnTo>
                      <a:pt x="3057526" y="793750"/>
                    </a:lnTo>
                    <a:lnTo>
                      <a:pt x="3067051" y="844550"/>
                    </a:lnTo>
                    <a:lnTo>
                      <a:pt x="3071814" y="898525"/>
                    </a:lnTo>
                    <a:lnTo>
                      <a:pt x="3078164" y="950913"/>
                    </a:lnTo>
                    <a:lnTo>
                      <a:pt x="3079751" y="1003300"/>
                    </a:lnTo>
                    <a:lnTo>
                      <a:pt x="3082926" y="1058863"/>
                    </a:lnTo>
                    <a:lnTo>
                      <a:pt x="3079751" y="1112838"/>
                    </a:lnTo>
                    <a:lnTo>
                      <a:pt x="3078164" y="1168400"/>
                    </a:lnTo>
                    <a:lnTo>
                      <a:pt x="3071814" y="1220788"/>
                    </a:lnTo>
                    <a:lnTo>
                      <a:pt x="3067051" y="1271588"/>
                    </a:lnTo>
                    <a:lnTo>
                      <a:pt x="3057526" y="1323976"/>
                    </a:lnTo>
                    <a:lnTo>
                      <a:pt x="3049589" y="1374776"/>
                    </a:lnTo>
                    <a:lnTo>
                      <a:pt x="3036889" y="1422400"/>
                    </a:lnTo>
                    <a:lnTo>
                      <a:pt x="3024189" y="1470026"/>
                    </a:lnTo>
                    <a:lnTo>
                      <a:pt x="3009901" y="1517650"/>
                    </a:lnTo>
                    <a:lnTo>
                      <a:pt x="2990851" y="1563688"/>
                    </a:lnTo>
                    <a:lnTo>
                      <a:pt x="2973389" y="1609725"/>
                    </a:lnTo>
                    <a:lnTo>
                      <a:pt x="2954339" y="1652588"/>
                    </a:lnTo>
                    <a:lnTo>
                      <a:pt x="2933701" y="1692276"/>
                    </a:lnTo>
                    <a:lnTo>
                      <a:pt x="2911476" y="1733551"/>
                    </a:lnTo>
                    <a:lnTo>
                      <a:pt x="2887664" y="1770063"/>
                    </a:lnTo>
                    <a:lnTo>
                      <a:pt x="2862264" y="1808163"/>
                    </a:lnTo>
                    <a:lnTo>
                      <a:pt x="2838451" y="1843088"/>
                    </a:lnTo>
                    <a:lnTo>
                      <a:pt x="2809876" y="1876426"/>
                    </a:lnTo>
                    <a:lnTo>
                      <a:pt x="2782889" y="1909763"/>
                    </a:lnTo>
                    <a:lnTo>
                      <a:pt x="2754314" y="1936751"/>
                    </a:lnTo>
                    <a:lnTo>
                      <a:pt x="2724151" y="1965326"/>
                    </a:lnTo>
                    <a:lnTo>
                      <a:pt x="2690814" y="1990726"/>
                    </a:lnTo>
                    <a:lnTo>
                      <a:pt x="2660651" y="2014538"/>
                    </a:lnTo>
                    <a:lnTo>
                      <a:pt x="2628901" y="2035175"/>
                    </a:lnTo>
                    <a:lnTo>
                      <a:pt x="2592389" y="2055813"/>
                    </a:lnTo>
                    <a:lnTo>
                      <a:pt x="2557464" y="2070101"/>
                    </a:lnTo>
                    <a:lnTo>
                      <a:pt x="2522539" y="2085975"/>
                    </a:lnTo>
                    <a:lnTo>
                      <a:pt x="2487614" y="2095500"/>
                    </a:lnTo>
                    <a:lnTo>
                      <a:pt x="2451101" y="2106613"/>
                    </a:lnTo>
                    <a:lnTo>
                      <a:pt x="2414589" y="2112963"/>
                    </a:lnTo>
                    <a:lnTo>
                      <a:pt x="2376489" y="2116138"/>
                    </a:lnTo>
                    <a:lnTo>
                      <a:pt x="2335213" y="2119313"/>
                    </a:lnTo>
                    <a:lnTo>
                      <a:pt x="2298701" y="2116138"/>
                    </a:lnTo>
                    <a:lnTo>
                      <a:pt x="2260601" y="2112963"/>
                    </a:lnTo>
                    <a:lnTo>
                      <a:pt x="2224088" y="2106613"/>
                    </a:lnTo>
                    <a:lnTo>
                      <a:pt x="2187576" y="2095500"/>
                    </a:lnTo>
                    <a:lnTo>
                      <a:pt x="2151063" y="2085975"/>
                    </a:lnTo>
                    <a:lnTo>
                      <a:pt x="2116138" y="2070101"/>
                    </a:lnTo>
                    <a:lnTo>
                      <a:pt x="2081213" y="2055813"/>
                    </a:lnTo>
                    <a:lnTo>
                      <a:pt x="2047876" y="2035175"/>
                    </a:lnTo>
                    <a:lnTo>
                      <a:pt x="2012951" y="2014538"/>
                    </a:lnTo>
                    <a:lnTo>
                      <a:pt x="1982788" y="1990726"/>
                    </a:lnTo>
                    <a:lnTo>
                      <a:pt x="1949451" y="1965326"/>
                    </a:lnTo>
                    <a:lnTo>
                      <a:pt x="1919288" y="1936751"/>
                    </a:lnTo>
                    <a:lnTo>
                      <a:pt x="1892301" y="1909763"/>
                    </a:lnTo>
                    <a:lnTo>
                      <a:pt x="1863726" y="1876426"/>
                    </a:lnTo>
                    <a:lnTo>
                      <a:pt x="1836738" y="1843088"/>
                    </a:lnTo>
                    <a:lnTo>
                      <a:pt x="1811338" y="1808163"/>
                    </a:lnTo>
                    <a:lnTo>
                      <a:pt x="1785938" y="1770063"/>
                    </a:lnTo>
                    <a:lnTo>
                      <a:pt x="1763713" y="1733551"/>
                    </a:lnTo>
                    <a:lnTo>
                      <a:pt x="1739901" y="1692276"/>
                    </a:lnTo>
                    <a:lnTo>
                      <a:pt x="1720851" y="1652588"/>
                    </a:lnTo>
                    <a:lnTo>
                      <a:pt x="1700213" y="1609725"/>
                    </a:lnTo>
                    <a:lnTo>
                      <a:pt x="1682751" y="1563688"/>
                    </a:lnTo>
                    <a:lnTo>
                      <a:pt x="1665288" y="1517650"/>
                    </a:lnTo>
                    <a:lnTo>
                      <a:pt x="1649413" y="1470026"/>
                    </a:lnTo>
                    <a:lnTo>
                      <a:pt x="1636713" y="1422400"/>
                    </a:lnTo>
                    <a:lnTo>
                      <a:pt x="1624013" y="1374776"/>
                    </a:lnTo>
                    <a:lnTo>
                      <a:pt x="1614488" y="1323976"/>
                    </a:lnTo>
                    <a:lnTo>
                      <a:pt x="1606551" y="1271588"/>
                    </a:lnTo>
                    <a:lnTo>
                      <a:pt x="1601788" y="1220788"/>
                    </a:lnTo>
                    <a:lnTo>
                      <a:pt x="1597026" y="1168400"/>
                    </a:lnTo>
                    <a:lnTo>
                      <a:pt x="1592263" y="1112838"/>
                    </a:lnTo>
                    <a:lnTo>
                      <a:pt x="1592263" y="1058863"/>
                    </a:lnTo>
                    <a:lnTo>
                      <a:pt x="1592263" y="1003300"/>
                    </a:lnTo>
                    <a:lnTo>
                      <a:pt x="1597026" y="950913"/>
                    </a:lnTo>
                    <a:lnTo>
                      <a:pt x="1601788" y="898525"/>
                    </a:lnTo>
                    <a:lnTo>
                      <a:pt x="1606551" y="844550"/>
                    </a:lnTo>
                    <a:lnTo>
                      <a:pt x="1614488" y="793750"/>
                    </a:lnTo>
                    <a:lnTo>
                      <a:pt x="1624013" y="744538"/>
                    </a:lnTo>
                    <a:lnTo>
                      <a:pt x="1636713" y="693738"/>
                    </a:lnTo>
                    <a:lnTo>
                      <a:pt x="1649413" y="646113"/>
                    </a:lnTo>
                    <a:lnTo>
                      <a:pt x="1665288" y="598488"/>
                    </a:lnTo>
                    <a:lnTo>
                      <a:pt x="1682751" y="552450"/>
                    </a:lnTo>
                    <a:lnTo>
                      <a:pt x="1700213" y="509588"/>
                    </a:lnTo>
                    <a:lnTo>
                      <a:pt x="1720851" y="466725"/>
                    </a:lnTo>
                    <a:lnTo>
                      <a:pt x="1739901" y="423863"/>
                    </a:lnTo>
                    <a:lnTo>
                      <a:pt x="1763713" y="384175"/>
                    </a:lnTo>
                    <a:lnTo>
                      <a:pt x="1785938" y="346075"/>
                    </a:lnTo>
                    <a:lnTo>
                      <a:pt x="1811338" y="309563"/>
                    </a:lnTo>
                    <a:lnTo>
                      <a:pt x="1836738" y="274638"/>
                    </a:lnTo>
                    <a:lnTo>
                      <a:pt x="1863726" y="239713"/>
                    </a:lnTo>
                    <a:lnTo>
                      <a:pt x="1892301" y="209550"/>
                    </a:lnTo>
                    <a:lnTo>
                      <a:pt x="1919288" y="179388"/>
                    </a:lnTo>
                    <a:lnTo>
                      <a:pt x="1949451" y="150812"/>
                    </a:lnTo>
                    <a:lnTo>
                      <a:pt x="1982788" y="125413"/>
                    </a:lnTo>
                    <a:lnTo>
                      <a:pt x="2012951" y="103188"/>
                    </a:lnTo>
                    <a:lnTo>
                      <a:pt x="2047876" y="82550"/>
                    </a:lnTo>
                    <a:lnTo>
                      <a:pt x="2081213" y="63500"/>
                    </a:lnTo>
                    <a:lnTo>
                      <a:pt x="2116138" y="46038"/>
                    </a:lnTo>
                    <a:lnTo>
                      <a:pt x="2151063" y="33338"/>
                    </a:lnTo>
                    <a:lnTo>
                      <a:pt x="2187576" y="20637"/>
                    </a:lnTo>
                    <a:lnTo>
                      <a:pt x="2224088" y="9525"/>
                    </a:lnTo>
                    <a:lnTo>
                      <a:pt x="2260601" y="476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grpSp>
      </p:grpSp>
      <p:grpSp>
        <p:nvGrpSpPr>
          <p:cNvPr id="11" name="组合 10"/>
          <p:cNvGrpSpPr/>
          <p:nvPr/>
        </p:nvGrpSpPr>
        <p:grpSpPr>
          <a:xfrm>
            <a:off x="6307426" y="1930399"/>
            <a:ext cx="1835761" cy="3583902"/>
            <a:chOff x="6200000" y="2133599"/>
            <a:chExt cx="1836000" cy="3583902"/>
          </a:xfrm>
        </p:grpSpPr>
        <p:sp>
          <p:nvSpPr>
            <p:cNvPr id="52" name="矩形 51"/>
            <p:cNvSpPr/>
            <p:nvPr/>
          </p:nvSpPr>
          <p:spPr>
            <a:xfrm>
              <a:off x="6200000" y="2133599"/>
              <a:ext cx="1836000" cy="2304000"/>
            </a:xfrm>
            <a:prstGeom prst="rect">
              <a:avLst/>
            </a:prstGeom>
            <a:blipFill dpi="0" rotWithShape="1">
              <a:blip r:embed="rId6" cstate="print">
                <a:extLst>
                  <a:ext uri="{28A0092B-C50C-407E-A947-70E740481C1C}">
                    <a14:useLocalDpi xmlns:a14="http://schemas.microsoft.com/office/drawing/2010/main" val="0"/>
                  </a:ext>
                </a:extLst>
              </a:blip>
              <a:srcRect/>
              <a:stretch>
                <a:fillRect l="-13865" r="-1386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6297061" y="4564682"/>
              <a:ext cx="1641882" cy="738664"/>
            </a:xfrm>
            <a:prstGeom prst="rect">
              <a:avLst/>
            </a:prstGeom>
          </p:spPr>
          <p:txBody>
            <a:bodyPr wrap="none">
              <a:spAutoFit/>
            </a:bodyPr>
            <a:lstStyle/>
            <a:p>
              <a:pPr algn="ctr">
                <a:lnSpc>
                  <a:spcPct val="150000"/>
                </a:lnSpc>
              </a:pPr>
              <a:r>
                <a:rPr lang="en-US" altLang="zh-CN" sz="1600" dirty="0" err="1">
                  <a:solidFill>
                    <a:schemeClr val="accent1"/>
                  </a:solidFill>
                  <a:latin typeface="+mj-ea"/>
                </a:rPr>
                <a:t>Charly</a:t>
              </a:r>
              <a:r>
                <a:rPr lang="en-US" altLang="zh-CN" sz="1600" dirty="0">
                  <a:solidFill>
                    <a:schemeClr val="accent1"/>
                  </a:solidFill>
                  <a:latin typeface="+mj-ea"/>
                </a:rPr>
                <a:t> Mayer</a:t>
              </a:r>
            </a:p>
            <a:p>
              <a:pPr algn="ctr">
                <a:lnSpc>
                  <a:spcPct val="150000"/>
                </a:lnSpc>
              </a:pPr>
              <a:r>
                <a:rPr lang="en-US" altLang="zh-CN" sz="1200" dirty="0">
                  <a:solidFill>
                    <a:schemeClr val="accent2"/>
                  </a:solidFill>
                  <a:latin typeface="+mn-ea"/>
                </a:rPr>
                <a:t>Marketing Manager</a:t>
              </a:r>
            </a:p>
          </p:txBody>
        </p:sp>
        <p:grpSp>
          <p:nvGrpSpPr>
            <p:cNvPr id="72" name="组合 71"/>
            <p:cNvGrpSpPr/>
            <p:nvPr/>
          </p:nvGrpSpPr>
          <p:grpSpPr>
            <a:xfrm>
              <a:off x="6453228" y="5496559"/>
              <a:ext cx="1329544" cy="220942"/>
              <a:chOff x="2210650" y="5496559"/>
              <a:chExt cx="1329544" cy="220942"/>
            </a:xfrm>
            <a:solidFill>
              <a:schemeClr val="accent3"/>
            </a:solidFill>
          </p:grpSpPr>
          <p:sp>
            <p:nvSpPr>
              <p:cNvPr id="73" name="任意多边形 72"/>
              <p:cNvSpPr/>
              <p:nvPr/>
            </p:nvSpPr>
            <p:spPr bwMode="auto">
              <a:xfrm>
                <a:off x="2953817" y="5504565"/>
                <a:ext cx="238638" cy="205062"/>
              </a:xfrm>
              <a:custGeom>
                <a:avLst/>
                <a:gdLst>
                  <a:gd name="connsiteX0" fmla="*/ 1131888 w 3463925"/>
                  <a:gd name="connsiteY0" fmla="*/ 2093913 h 2976563"/>
                  <a:gd name="connsiteX1" fmla="*/ 1109662 w 3463925"/>
                  <a:gd name="connsiteY1" fmla="*/ 2094703 h 2976563"/>
                  <a:gd name="connsiteX2" fmla="*/ 1089025 w 3463925"/>
                  <a:gd name="connsiteY2" fmla="*/ 2097863 h 2976563"/>
                  <a:gd name="connsiteX3" fmla="*/ 1070769 w 3463925"/>
                  <a:gd name="connsiteY3" fmla="*/ 2103394 h 2976563"/>
                  <a:gd name="connsiteX4" fmla="*/ 1052512 w 3463925"/>
                  <a:gd name="connsiteY4" fmla="*/ 2109714 h 2976563"/>
                  <a:gd name="connsiteX5" fmla="*/ 1035050 w 3463925"/>
                  <a:gd name="connsiteY5" fmla="*/ 2117614 h 2976563"/>
                  <a:gd name="connsiteX6" fmla="*/ 1018381 w 3463925"/>
                  <a:gd name="connsiteY6" fmla="*/ 2127885 h 2976563"/>
                  <a:gd name="connsiteX7" fmla="*/ 1003300 w 3463925"/>
                  <a:gd name="connsiteY7" fmla="*/ 2138155 h 2976563"/>
                  <a:gd name="connsiteX8" fmla="*/ 988219 w 3463925"/>
                  <a:gd name="connsiteY8" fmla="*/ 2150006 h 2976563"/>
                  <a:gd name="connsiteX9" fmla="*/ 976312 w 3463925"/>
                  <a:gd name="connsiteY9" fmla="*/ 2163437 h 2976563"/>
                  <a:gd name="connsiteX10" fmla="*/ 963612 w 3463925"/>
                  <a:gd name="connsiteY10" fmla="*/ 2177657 h 2976563"/>
                  <a:gd name="connsiteX11" fmla="*/ 954088 w 3463925"/>
                  <a:gd name="connsiteY11" fmla="*/ 2191878 h 2976563"/>
                  <a:gd name="connsiteX12" fmla="*/ 944562 w 3463925"/>
                  <a:gd name="connsiteY12" fmla="*/ 2207679 h 2976563"/>
                  <a:gd name="connsiteX13" fmla="*/ 937419 w 3463925"/>
                  <a:gd name="connsiteY13" fmla="*/ 2223480 h 2976563"/>
                  <a:gd name="connsiteX14" fmla="*/ 931069 w 3463925"/>
                  <a:gd name="connsiteY14" fmla="*/ 2240071 h 2976563"/>
                  <a:gd name="connsiteX15" fmla="*/ 927100 w 3463925"/>
                  <a:gd name="connsiteY15" fmla="*/ 2256662 h 2976563"/>
                  <a:gd name="connsiteX16" fmla="*/ 923925 w 3463925"/>
                  <a:gd name="connsiteY16" fmla="*/ 2273253 h 2976563"/>
                  <a:gd name="connsiteX17" fmla="*/ 923925 w 3463925"/>
                  <a:gd name="connsiteY17" fmla="*/ 2289843 h 2976563"/>
                  <a:gd name="connsiteX18" fmla="*/ 924719 w 3463925"/>
                  <a:gd name="connsiteY18" fmla="*/ 2306434 h 2976563"/>
                  <a:gd name="connsiteX19" fmla="*/ 927100 w 3463925"/>
                  <a:gd name="connsiteY19" fmla="*/ 2322235 h 2976563"/>
                  <a:gd name="connsiteX20" fmla="*/ 931862 w 3463925"/>
                  <a:gd name="connsiteY20" fmla="*/ 2338036 h 2976563"/>
                  <a:gd name="connsiteX21" fmla="*/ 938212 w 3463925"/>
                  <a:gd name="connsiteY21" fmla="*/ 2352257 h 2976563"/>
                  <a:gd name="connsiteX22" fmla="*/ 946944 w 3463925"/>
                  <a:gd name="connsiteY22" fmla="*/ 2365687 h 2976563"/>
                  <a:gd name="connsiteX23" fmla="*/ 956469 w 3463925"/>
                  <a:gd name="connsiteY23" fmla="*/ 2377538 h 2976563"/>
                  <a:gd name="connsiteX24" fmla="*/ 968375 w 3463925"/>
                  <a:gd name="connsiteY24" fmla="*/ 2388599 h 2976563"/>
                  <a:gd name="connsiteX25" fmla="*/ 980281 w 3463925"/>
                  <a:gd name="connsiteY25" fmla="*/ 2398079 h 2976563"/>
                  <a:gd name="connsiteX26" fmla="*/ 994569 w 3463925"/>
                  <a:gd name="connsiteY26" fmla="*/ 2407560 h 2976563"/>
                  <a:gd name="connsiteX27" fmla="*/ 1008856 w 3463925"/>
                  <a:gd name="connsiteY27" fmla="*/ 2414670 h 2976563"/>
                  <a:gd name="connsiteX28" fmla="*/ 1025525 w 3463925"/>
                  <a:gd name="connsiteY28" fmla="*/ 2421780 h 2976563"/>
                  <a:gd name="connsiteX29" fmla="*/ 1042988 w 3463925"/>
                  <a:gd name="connsiteY29" fmla="*/ 2425731 h 2976563"/>
                  <a:gd name="connsiteX30" fmla="*/ 1060450 w 3463925"/>
                  <a:gd name="connsiteY30" fmla="*/ 2429681 h 2976563"/>
                  <a:gd name="connsiteX31" fmla="*/ 1079500 w 3463925"/>
                  <a:gd name="connsiteY31" fmla="*/ 2430471 h 2976563"/>
                  <a:gd name="connsiteX32" fmla="*/ 1099344 w 3463925"/>
                  <a:gd name="connsiteY32" fmla="*/ 2432051 h 2976563"/>
                  <a:gd name="connsiteX33" fmla="*/ 1119188 w 3463925"/>
                  <a:gd name="connsiteY33" fmla="*/ 2429681 h 2976563"/>
                  <a:gd name="connsiteX34" fmla="*/ 1139031 w 3463925"/>
                  <a:gd name="connsiteY34" fmla="*/ 2426521 h 2976563"/>
                  <a:gd name="connsiteX35" fmla="*/ 1158875 w 3463925"/>
                  <a:gd name="connsiteY35" fmla="*/ 2421780 h 2976563"/>
                  <a:gd name="connsiteX36" fmla="*/ 1177131 w 3463925"/>
                  <a:gd name="connsiteY36" fmla="*/ 2415460 h 2976563"/>
                  <a:gd name="connsiteX37" fmla="*/ 1194594 w 3463925"/>
                  <a:gd name="connsiteY37" fmla="*/ 2408350 h 2976563"/>
                  <a:gd name="connsiteX38" fmla="*/ 1212056 w 3463925"/>
                  <a:gd name="connsiteY38" fmla="*/ 2398869 h 2976563"/>
                  <a:gd name="connsiteX39" fmla="*/ 1228725 w 3463925"/>
                  <a:gd name="connsiteY39" fmla="*/ 2390179 h 2976563"/>
                  <a:gd name="connsiteX40" fmla="*/ 1243806 w 3463925"/>
                  <a:gd name="connsiteY40" fmla="*/ 2379118 h 2976563"/>
                  <a:gd name="connsiteX41" fmla="*/ 1257300 w 3463925"/>
                  <a:gd name="connsiteY41" fmla="*/ 2366478 h 2976563"/>
                  <a:gd name="connsiteX42" fmla="*/ 1269206 w 3463925"/>
                  <a:gd name="connsiteY42" fmla="*/ 2353047 h 2976563"/>
                  <a:gd name="connsiteX43" fmla="*/ 1281112 w 3463925"/>
                  <a:gd name="connsiteY43" fmla="*/ 2339616 h 2976563"/>
                  <a:gd name="connsiteX44" fmla="*/ 1291431 w 3463925"/>
                  <a:gd name="connsiteY44" fmla="*/ 2324605 h 2976563"/>
                  <a:gd name="connsiteX45" fmla="*/ 1299369 w 3463925"/>
                  <a:gd name="connsiteY45" fmla="*/ 2309594 h 2976563"/>
                  <a:gd name="connsiteX46" fmla="*/ 1305719 w 3463925"/>
                  <a:gd name="connsiteY46" fmla="*/ 2293794 h 2976563"/>
                  <a:gd name="connsiteX47" fmla="*/ 1310481 w 3463925"/>
                  <a:gd name="connsiteY47" fmla="*/ 2277993 h 2976563"/>
                  <a:gd name="connsiteX48" fmla="*/ 1313656 w 3463925"/>
                  <a:gd name="connsiteY48" fmla="*/ 2261402 h 2976563"/>
                  <a:gd name="connsiteX49" fmla="*/ 1314450 w 3463925"/>
                  <a:gd name="connsiteY49" fmla="*/ 2244811 h 2976563"/>
                  <a:gd name="connsiteX50" fmla="*/ 1313656 w 3463925"/>
                  <a:gd name="connsiteY50" fmla="*/ 2227430 h 2976563"/>
                  <a:gd name="connsiteX51" fmla="*/ 1310481 w 3463925"/>
                  <a:gd name="connsiteY51" fmla="*/ 2212419 h 2976563"/>
                  <a:gd name="connsiteX52" fmla="*/ 1306512 w 3463925"/>
                  <a:gd name="connsiteY52" fmla="*/ 2195828 h 2976563"/>
                  <a:gd name="connsiteX53" fmla="*/ 1300162 w 3463925"/>
                  <a:gd name="connsiteY53" fmla="*/ 2181608 h 2976563"/>
                  <a:gd name="connsiteX54" fmla="*/ 1292225 w 3463925"/>
                  <a:gd name="connsiteY54" fmla="*/ 2167387 h 2976563"/>
                  <a:gd name="connsiteX55" fmla="*/ 1282700 w 3463925"/>
                  <a:gd name="connsiteY55" fmla="*/ 2153956 h 2976563"/>
                  <a:gd name="connsiteX56" fmla="*/ 1271588 w 3463925"/>
                  <a:gd name="connsiteY56" fmla="*/ 2142896 h 2976563"/>
                  <a:gd name="connsiteX57" fmla="*/ 1258094 w 3463925"/>
                  <a:gd name="connsiteY57" fmla="*/ 2131835 h 2976563"/>
                  <a:gd name="connsiteX58" fmla="*/ 1244600 w 3463925"/>
                  <a:gd name="connsiteY58" fmla="*/ 2121564 h 2976563"/>
                  <a:gd name="connsiteX59" fmla="*/ 1228725 w 3463925"/>
                  <a:gd name="connsiteY59" fmla="*/ 2113664 h 2976563"/>
                  <a:gd name="connsiteX60" fmla="*/ 1212056 w 3463925"/>
                  <a:gd name="connsiteY60" fmla="*/ 2106554 h 2976563"/>
                  <a:gd name="connsiteX61" fmla="*/ 1193800 w 3463925"/>
                  <a:gd name="connsiteY61" fmla="*/ 2101023 h 2976563"/>
                  <a:gd name="connsiteX62" fmla="*/ 1173956 w 3463925"/>
                  <a:gd name="connsiteY62" fmla="*/ 2097073 h 2976563"/>
                  <a:gd name="connsiteX63" fmla="*/ 1153319 w 3463925"/>
                  <a:gd name="connsiteY63" fmla="*/ 2093913 h 2976563"/>
                  <a:gd name="connsiteX64" fmla="*/ 1430769 w 3463925"/>
                  <a:gd name="connsiteY64" fmla="*/ 2000250 h 2976563"/>
                  <a:gd name="connsiteX65" fmla="*/ 1423588 w 3463925"/>
                  <a:gd name="connsiteY65" fmla="*/ 2001040 h 2976563"/>
                  <a:gd name="connsiteX66" fmla="*/ 1415609 w 3463925"/>
                  <a:gd name="connsiteY66" fmla="*/ 2002619 h 2976563"/>
                  <a:gd name="connsiteX67" fmla="*/ 1407630 w 3463925"/>
                  <a:gd name="connsiteY67" fmla="*/ 2005778 h 2976563"/>
                  <a:gd name="connsiteX68" fmla="*/ 1400449 w 3463925"/>
                  <a:gd name="connsiteY68" fmla="*/ 2008937 h 2976563"/>
                  <a:gd name="connsiteX69" fmla="*/ 1391672 w 3463925"/>
                  <a:gd name="connsiteY69" fmla="*/ 2014466 h 2976563"/>
                  <a:gd name="connsiteX70" fmla="*/ 1383693 w 3463925"/>
                  <a:gd name="connsiteY70" fmla="*/ 2019204 h 2976563"/>
                  <a:gd name="connsiteX71" fmla="*/ 1376512 w 3463925"/>
                  <a:gd name="connsiteY71" fmla="*/ 2024733 h 2976563"/>
                  <a:gd name="connsiteX72" fmla="*/ 1371724 w 3463925"/>
                  <a:gd name="connsiteY72" fmla="*/ 2030261 h 2976563"/>
                  <a:gd name="connsiteX73" fmla="*/ 1365341 w 3463925"/>
                  <a:gd name="connsiteY73" fmla="*/ 2036579 h 2976563"/>
                  <a:gd name="connsiteX74" fmla="*/ 1361351 w 3463925"/>
                  <a:gd name="connsiteY74" fmla="*/ 2043687 h 2976563"/>
                  <a:gd name="connsiteX75" fmla="*/ 1356564 w 3463925"/>
                  <a:gd name="connsiteY75" fmla="*/ 2050795 h 2976563"/>
                  <a:gd name="connsiteX76" fmla="*/ 1354170 w 3463925"/>
                  <a:gd name="connsiteY76" fmla="*/ 2057903 h 2976563"/>
                  <a:gd name="connsiteX77" fmla="*/ 1351777 w 3463925"/>
                  <a:gd name="connsiteY77" fmla="*/ 2065011 h 2976563"/>
                  <a:gd name="connsiteX78" fmla="*/ 1349383 w 3463925"/>
                  <a:gd name="connsiteY78" fmla="*/ 2072119 h 2976563"/>
                  <a:gd name="connsiteX79" fmla="*/ 1348585 w 3463925"/>
                  <a:gd name="connsiteY79" fmla="*/ 2080806 h 2976563"/>
                  <a:gd name="connsiteX80" fmla="*/ 1347787 w 3463925"/>
                  <a:gd name="connsiteY80" fmla="*/ 2087914 h 2976563"/>
                  <a:gd name="connsiteX81" fmla="*/ 1347787 w 3463925"/>
                  <a:gd name="connsiteY81" fmla="*/ 2095022 h 2976563"/>
                  <a:gd name="connsiteX82" fmla="*/ 1348585 w 3463925"/>
                  <a:gd name="connsiteY82" fmla="*/ 2102919 h 2976563"/>
                  <a:gd name="connsiteX83" fmla="*/ 1350979 w 3463925"/>
                  <a:gd name="connsiteY83" fmla="*/ 2110027 h 2976563"/>
                  <a:gd name="connsiteX84" fmla="*/ 1352574 w 3463925"/>
                  <a:gd name="connsiteY84" fmla="*/ 2116345 h 2976563"/>
                  <a:gd name="connsiteX85" fmla="*/ 1355766 w 3463925"/>
                  <a:gd name="connsiteY85" fmla="*/ 2123453 h 2976563"/>
                  <a:gd name="connsiteX86" fmla="*/ 1358958 w 3463925"/>
                  <a:gd name="connsiteY86" fmla="*/ 2129771 h 2976563"/>
                  <a:gd name="connsiteX87" fmla="*/ 1362947 w 3463925"/>
                  <a:gd name="connsiteY87" fmla="*/ 2135300 h 2976563"/>
                  <a:gd name="connsiteX88" fmla="*/ 1366937 w 3463925"/>
                  <a:gd name="connsiteY88" fmla="*/ 2140828 h 2976563"/>
                  <a:gd name="connsiteX89" fmla="*/ 1372522 w 3463925"/>
                  <a:gd name="connsiteY89" fmla="*/ 2144777 h 2976563"/>
                  <a:gd name="connsiteX90" fmla="*/ 1377310 w 3463925"/>
                  <a:gd name="connsiteY90" fmla="*/ 2148726 h 2976563"/>
                  <a:gd name="connsiteX91" fmla="*/ 1383693 w 3463925"/>
                  <a:gd name="connsiteY91" fmla="*/ 2151885 h 2976563"/>
                  <a:gd name="connsiteX92" fmla="*/ 1390076 w 3463925"/>
                  <a:gd name="connsiteY92" fmla="*/ 2154254 h 2976563"/>
                  <a:gd name="connsiteX93" fmla="*/ 1396459 w 3463925"/>
                  <a:gd name="connsiteY93" fmla="*/ 2155833 h 2976563"/>
                  <a:gd name="connsiteX94" fmla="*/ 1403640 w 3463925"/>
                  <a:gd name="connsiteY94" fmla="*/ 2157413 h 2976563"/>
                  <a:gd name="connsiteX95" fmla="*/ 1410822 w 3463925"/>
                  <a:gd name="connsiteY95" fmla="*/ 2157413 h 2976563"/>
                  <a:gd name="connsiteX96" fmla="*/ 1418003 w 3463925"/>
                  <a:gd name="connsiteY96" fmla="*/ 2155833 h 2976563"/>
                  <a:gd name="connsiteX97" fmla="*/ 1425184 w 3463925"/>
                  <a:gd name="connsiteY97" fmla="*/ 2155044 h 2976563"/>
                  <a:gd name="connsiteX98" fmla="*/ 1432365 w 3463925"/>
                  <a:gd name="connsiteY98" fmla="*/ 2152674 h 2976563"/>
                  <a:gd name="connsiteX99" fmla="*/ 1439546 w 3463925"/>
                  <a:gd name="connsiteY99" fmla="*/ 2151095 h 2976563"/>
                  <a:gd name="connsiteX100" fmla="*/ 1446727 w 3463925"/>
                  <a:gd name="connsiteY100" fmla="*/ 2147936 h 2976563"/>
                  <a:gd name="connsiteX101" fmla="*/ 1453908 w 3463925"/>
                  <a:gd name="connsiteY101" fmla="*/ 2143987 h 2976563"/>
                  <a:gd name="connsiteX102" fmla="*/ 1461090 w 3463925"/>
                  <a:gd name="connsiteY102" fmla="*/ 2138459 h 2976563"/>
                  <a:gd name="connsiteX103" fmla="*/ 1467473 w 3463925"/>
                  <a:gd name="connsiteY103" fmla="*/ 2133720 h 2976563"/>
                  <a:gd name="connsiteX104" fmla="*/ 1473058 w 3463925"/>
                  <a:gd name="connsiteY104" fmla="*/ 2127402 h 2976563"/>
                  <a:gd name="connsiteX105" fmla="*/ 1478644 w 3463925"/>
                  <a:gd name="connsiteY105" fmla="*/ 2121084 h 2976563"/>
                  <a:gd name="connsiteX106" fmla="*/ 1483431 w 3463925"/>
                  <a:gd name="connsiteY106" fmla="*/ 2113976 h 2976563"/>
                  <a:gd name="connsiteX107" fmla="*/ 1488218 w 3463925"/>
                  <a:gd name="connsiteY107" fmla="*/ 2106868 h 2976563"/>
                  <a:gd name="connsiteX108" fmla="*/ 1490612 w 3463925"/>
                  <a:gd name="connsiteY108" fmla="*/ 2099760 h 2976563"/>
                  <a:gd name="connsiteX109" fmla="*/ 1493804 w 3463925"/>
                  <a:gd name="connsiteY109" fmla="*/ 2092652 h 2976563"/>
                  <a:gd name="connsiteX110" fmla="*/ 1496995 w 3463925"/>
                  <a:gd name="connsiteY110" fmla="*/ 2085544 h 2976563"/>
                  <a:gd name="connsiteX111" fmla="*/ 1497793 w 3463925"/>
                  <a:gd name="connsiteY111" fmla="*/ 2078437 h 2976563"/>
                  <a:gd name="connsiteX112" fmla="*/ 1499389 w 3463925"/>
                  <a:gd name="connsiteY112" fmla="*/ 2070539 h 2976563"/>
                  <a:gd name="connsiteX113" fmla="*/ 1500187 w 3463925"/>
                  <a:gd name="connsiteY113" fmla="*/ 2063431 h 2976563"/>
                  <a:gd name="connsiteX114" fmla="*/ 1499389 w 3463925"/>
                  <a:gd name="connsiteY114" fmla="*/ 2056323 h 2976563"/>
                  <a:gd name="connsiteX115" fmla="*/ 1497793 w 3463925"/>
                  <a:gd name="connsiteY115" fmla="*/ 2049215 h 2976563"/>
                  <a:gd name="connsiteX116" fmla="*/ 1496995 w 3463925"/>
                  <a:gd name="connsiteY116" fmla="*/ 2042107 h 2976563"/>
                  <a:gd name="connsiteX117" fmla="*/ 1493804 w 3463925"/>
                  <a:gd name="connsiteY117" fmla="*/ 2035789 h 2976563"/>
                  <a:gd name="connsiteX118" fmla="*/ 1490612 w 3463925"/>
                  <a:gd name="connsiteY118" fmla="*/ 2028681 h 2976563"/>
                  <a:gd name="connsiteX119" fmla="*/ 1486623 w 3463925"/>
                  <a:gd name="connsiteY119" fmla="*/ 2023153 h 2976563"/>
                  <a:gd name="connsiteX120" fmla="*/ 1482633 w 3463925"/>
                  <a:gd name="connsiteY120" fmla="*/ 2018415 h 2976563"/>
                  <a:gd name="connsiteX121" fmla="*/ 1477846 w 3463925"/>
                  <a:gd name="connsiteY121" fmla="*/ 2012886 h 2976563"/>
                  <a:gd name="connsiteX122" fmla="*/ 1472260 w 3463925"/>
                  <a:gd name="connsiteY122" fmla="*/ 2008937 h 2976563"/>
                  <a:gd name="connsiteX123" fmla="*/ 1465877 w 3463925"/>
                  <a:gd name="connsiteY123" fmla="*/ 2005778 h 2976563"/>
                  <a:gd name="connsiteX124" fmla="*/ 1460292 w 3463925"/>
                  <a:gd name="connsiteY124" fmla="*/ 2004199 h 2976563"/>
                  <a:gd name="connsiteX125" fmla="*/ 1453111 w 3463925"/>
                  <a:gd name="connsiteY125" fmla="*/ 2001830 h 2976563"/>
                  <a:gd name="connsiteX126" fmla="*/ 1446727 w 3463925"/>
                  <a:gd name="connsiteY126" fmla="*/ 2000250 h 2976563"/>
                  <a:gd name="connsiteX127" fmla="*/ 1439546 w 3463925"/>
                  <a:gd name="connsiteY127" fmla="*/ 2000250 h 2976563"/>
                  <a:gd name="connsiteX128" fmla="*/ 1342170 w 3463925"/>
                  <a:gd name="connsiteY128" fmla="*/ 1662113 h 2976563"/>
                  <a:gd name="connsiteX129" fmla="*/ 1368326 w 3463925"/>
                  <a:gd name="connsiteY129" fmla="*/ 1662113 h 2976563"/>
                  <a:gd name="connsiteX130" fmla="*/ 1391311 w 3463925"/>
                  <a:gd name="connsiteY130" fmla="*/ 1662908 h 2976563"/>
                  <a:gd name="connsiteX131" fmla="*/ 1415090 w 3463925"/>
                  <a:gd name="connsiteY131" fmla="*/ 1663703 h 2976563"/>
                  <a:gd name="connsiteX132" fmla="*/ 1438075 w 3463925"/>
                  <a:gd name="connsiteY132" fmla="*/ 1666088 h 2976563"/>
                  <a:gd name="connsiteX133" fmla="*/ 1460268 w 3463925"/>
                  <a:gd name="connsiteY133" fmla="*/ 1669268 h 2976563"/>
                  <a:gd name="connsiteX134" fmla="*/ 1481668 w 3463925"/>
                  <a:gd name="connsiteY134" fmla="*/ 1673244 h 2976563"/>
                  <a:gd name="connsiteX135" fmla="*/ 1502276 w 3463925"/>
                  <a:gd name="connsiteY135" fmla="*/ 1678014 h 2976563"/>
                  <a:gd name="connsiteX136" fmla="*/ 1522884 w 3463925"/>
                  <a:gd name="connsiteY136" fmla="*/ 1683579 h 2976563"/>
                  <a:gd name="connsiteX137" fmla="*/ 1541907 w 3463925"/>
                  <a:gd name="connsiteY137" fmla="*/ 1688350 h 2976563"/>
                  <a:gd name="connsiteX138" fmla="*/ 1560929 w 3463925"/>
                  <a:gd name="connsiteY138" fmla="*/ 1695505 h 2976563"/>
                  <a:gd name="connsiteX139" fmla="*/ 1579159 w 3463925"/>
                  <a:gd name="connsiteY139" fmla="*/ 1702661 h 2976563"/>
                  <a:gd name="connsiteX140" fmla="*/ 1596596 w 3463925"/>
                  <a:gd name="connsiteY140" fmla="*/ 1709816 h 2976563"/>
                  <a:gd name="connsiteX141" fmla="*/ 1612449 w 3463925"/>
                  <a:gd name="connsiteY141" fmla="*/ 1718562 h 2976563"/>
                  <a:gd name="connsiteX142" fmla="*/ 1629093 w 3463925"/>
                  <a:gd name="connsiteY142" fmla="*/ 1727307 h 2976563"/>
                  <a:gd name="connsiteX143" fmla="*/ 1645738 w 3463925"/>
                  <a:gd name="connsiteY143" fmla="*/ 1736848 h 2976563"/>
                  <a:gd name="connsiteX144" fmla="*/ 1660005 w 3463925"/>
                  <a:gd name="connsiteY144" fmla="*/ 1747184 h 2976563"/>
                  <a:gd name="connsiteX145" fmla="*/ 1674272 w 3463925"/>
                  <a:gd name="connsiteY145" fmla="*/ 1757519 h 2976563"/>
                  <a:gd name="connsiteX146" fmla="*/ 1688539 w 3463925"/>
                  <a:gd name="connsiteY146" fmla="*/ 1768650 h 2976563"/>
                  <a:gd name="connsiteX147" fmla="*/ 1702013 w 3463925"/>
                  <a:gd name="connsiteY147" fmla="*/ 1779781 h 2976563"/>
                  <a:gd name="connsiteX148" fmla="*/ 1713902 w 3463925"/>
                  <a:gd name="connsiteY148" fmla="*/ 1792501 h 2976563"/>
                  <a:gd name="connsiteX149" fmla="*/ 1726584 w 3463925"/>
                  <a:gd name="connsiteY149" fmla="*/ 1804427 h 2976563"/>
                  <a:gd name="connsiteX150" fmla="*/ 1737680 w 3463925"/>
                  <a:gd name="connsiteY150" fmla="*/ 1817148 h 2976563"/>
                  <a:gd name="connsiteX151" fmla="*/ 1748777 w 3463925"/>
                  <a:gd name="connsiteY151" fmla="*/ 1829869 h 2976563"/>
                  <a:gd name="connsiteX152" fmla="*/ 1759081 w 3463925"/>
                  <a:gd name="connsiteY152" fmla="*/ 1843385 h 2976563"/>
                  <a:gd name="connsiteX153" fmla="*/ 1768592 w 3463925"/>
                  <a:gd name="connsiteY153" fmla="*/ 1856901 h 2976563"/>
                  <a:gd name="connsiteX154" fmla="*/ 1777311 w 3463925"/>
                  <a:gd name="connsiteY154" fmla="*/ 1871212 h 2976563"/>
                  <a:gd name="connsiteX155" fmla="*/ 1786030 w 3463925"/>
                  <a:gd name="connsiteY155" fmla="*/ 1885523 h 2976563"/>
                  <a:gd name="connsiteX156" fmla="*/ 1801882 w 3463925"/>
                  <a:gd name="connsiteY156" fmla="*/ 1914144 h 2976563"/>
                  <a:gd name="connsiteX157" fmla="*/ 1814563 w 3463925"/>
                  <a:gd name="connsiteY157" fmla="*/ 1945151 h 2976563"/>
                  <a:gd name="connsiteX158" fmla="*/ 1825660 w 3463925"/>
                  <a:gd name="connsiteY158" fmla="*/ 1976158 h 2976563"/>
                  <a:gd name="connsiteX159" fmla="*/ 1835171 w 3463925"/>
                  <a:gd name="connsiteY159" fmla="*/ 2007165 h 2976563"/>
                  <a:gd name="connsiteX160" fmla="*/ 1842304 w 3463925"/>
                  <a:gd name="connsiteY160" fmla="*/ 2038967 h 2976563"/>
                  <a:gd name="connsiteX161" fmla="*/ 1846268 w 3463925"/>
                  <a:gd name="connsiteY161" fmla="*/ 2070770 h 2976563"/>
                  <a:gd name="connsiteX162" fmla="*/ 1849438 w 3463925"/>
                  <a:gd name="connsiteY162" fmla="*/ 2102572 h 2976563"/>
                  <a:gd name="connsiteX163" fmla="*/ 1849438 w 3463925"/>
                  <a:gd name="connsiteY163" fmla="*/ 2134374 h 2976563"/>
                  <a:gd name="connsiteX164" fmla="*/ 1848645 w 3463925"/>
                  <a:gd name="connsiteY164" fmla="*/ 2166176 h 2976563"/>
                  <a:gd name="connsiteX165" fmla="*/ 1845475 w 3463925"/>
                  <a:gd name="connsiteY165" fmla="*/ 2197183 h 2976563"/>
                  <a:gd name="connsiteX166" fmla="*/ 1839927 w 3463925"/>
                  <a:gd name="connsiteY166" fmla="*/ 2226600 h 2976563"/>
                  <a:gd name="connsiteX167" fmla="*/ 1832793 w 3463925"/>
                  <a:gd name="connsiteY167" fmla="*/ 2256812 h 2976563"/>
                  <a:gd name="connsiteX168" fmla="*/ 1824867 w 3463925"/>
                  <a:gd name="connsiteY168" fmla="*/ 2285434 h 2976563"/>
                  <a:gd name="connsiteX169" fmla="*/ 1813771 w 3463925"/>
                  <a:gd name="connsiteY169" fmla="*/ 2311670 h 2976563"/>
                  <a:gd name="connsiteX170" fmla="*/ 1801089 w 3463925"/>
                  <a:gd name="connsiteY170" fmla="*/ 2337907 h 2976563"/>
                  <a:gd name="connsiteX171" fmla="*/ 1787615 w 3463925"/>
                  <a:gd name="connsiteY171" fmla="*/ 2360963 h 2976563"/>
                  <a:gd name="connsiteX172" fmla="*/ 1771763 w 3463925"/>
                  <a:gd name="connsiteY172" fmla="*/ 2384020 h 2976563"/>
                  <a:gd name="connsiteX173" fmla="*/ 1755118 w 3463925"/>
                  <a:gd name="connsiteY173" fmla="*/ 2405486 h 2976563"/>
                  <a:gd name="connsiteX174" fmla="*/ 1736888 w 3463925"/>
                  <a:gd name="connsiteY174" fmla="*/ 2424568 h 2976563"/>
                  <a:gd name="connsiteX175" fmla="*/ 1717073 w 3463925"/>
                  <a:gd name="connsiteY175" fmla="*/ 2444444 h 2976563"/>
                  <a:gd name="connsiteX176" fmla="*/ 1698050 w 3463925"/>
                  <a:gd name="connsiteY176" fmla="*/ 2463525 h 2976563"/>
                  <a:gd name="connsiteX177" fmla="*/ 1677442 w 3463925"/>
                  <a:gd name="connsiteY177" fmla="*/ 2481016 h 2976563"/>
                  <a:gd name="connsiteX178" fmla="*/ 1656042 w 3463925"/>
                  <a:gd name="connsiteY178" fmla="*/ 2498507 h 2976563"/>
                  <a:gd name="connsiteX179" fmla="*/ 1633056 w 3463925"/>
                  <a:gd name="connsiteY179" fmla="*/ 2515203 h 2976563"/>
                  <a:gd name="connsiteX180" fmla="*/ 1610071 w 3463925"/>
                  <a:gd name="connsiteY180" fmla="*/ 2530309 h 2976563"/>
                  <a:gd name="connsiteX181" fmla="*/ 1586293 w 3463925"/>
                  <a:gd name="connsiteY181" fmla="*/ 2544620 h 2976563"/>
                  <a:gd name="connsiteX182" fmla="*/ 1561722 w 3463925"/>
                  <a:gd name="connsiteY182" fmla="*/ 2558136 h 2976563"/>
                  <a:gd name="connsiteX183" fmla="*/ 1536358 w 3463925"/>
                  <a:gd name="connsiteY183" fmla="*/ 2570857 h 2976563"/>
                  <a:gd name="connsiteX184" fmla="*/ 1510202 w 3463925"/>
                  <a:gd name="connsiteY184" fmla="*/ 2581988 h 2976563"/>
                  <a:gd name="connsiteX185" fmla="*/ 1484046 w 3463925"/>
                  <a:gd name="connsiteY185" fmla="*/ 2592323 h 2976563"/>
                  <a:gd name="connsiteX186" fmla="*/ 1456305 w 3463925"/>
                  <a:gd name="connsiteY186" fmla="*/ 2601864 h 2976563"/>
                  <a:gd name="connsiteX187" fmla="*/ 1428564 w 3463925"/>
                  <a:gd name="connsiteY187" fmla="*/ 2609815 h 2976563"/>
                  <a:gd name="connsiteX188" fmla="*/ 1400823 w 3463925"/>
                  <a:gd name="connsiteY188" fmla="*/ 2616175 h 2976563"/>
                  <a:gd name="connsiteX189" fmla="*/ 1372289 w 3463925"/>
                  <a:gd name="connsiteY189" fmla="*/ 2621740 h 2976563"/>
                  <a:gd name="connsiteX190" fmla="*/ 1342170 w 3463925"/>
                  <a:gd name="connsiteY190" fmla="*/ 2626511 h 2976563"/>
                  <a:gd name="connsiteX191" fmla="*/ 1313636 w 3463925"/>
                  <a:gd name="connsiteY191" fmla="*/ 2628896 h 2976563"/>
                  <a:gd name="connsiteX192" fmla="*/ 1282724 w 3463925"/>
                  <a:gd name="connsiteY192" fmla="*/ 2631281 h 2976563"/>
                  <a:gd name="connsiteX193" fmla="*/ 1253398 w 3463925"/>
                  <a:gd name="connsiteY193" fmla="*/ 2632076 h 2976563"/>
                  <a:gd name="connsiteX194" fmla="*/ 1222486 w 3463925"/>
                  <a:gd name="connsiteY194" fmla="*/ 2631281 h 2976563"/>
                  <a:gd name="connsiteX195" fmla="*/ 1192367 w 3463925"/>
                  <a:gd name="connsiteY195" fmla="*/ 2628101 h 2976563"/>
                  <a:gd name="connsiteX196" fmla="*/ 1161455 w 3463925"/>
                  <a:gd name="connsiteY196" fmla="*/ 2624921 h 2976563"/>
                  <a:gd name="connsiteX197" fmla="*/ 1129751 w 3463925"/>
                  <a:gd name="connsiteY197" fmla="*/ 2620150 h 2976563"/>
                  <a:gd name="connsiteX198" fmla="*/ 1098047 w 3463925"/>
                  <a:gd name="connsiteY198" fmla="*/ 2612995 h 2976563"/>
                  <a:gd name="connsiteX199" fmla="*/ 1066343 w 3463925"/>
                  <a:gd name="connsiteY199" fmla="*/ 2604249 h 2976563"/>
                  <a:gd name="connsiteX200" fmla="*/ 1035431 w 3463925"/>
                  <a:gd name="connsiteY200" fmla="*/ 2595504 h 2976563"/>
                  <a:gd name="connsiteX201" fmla="*/ 1002934 w 3463925"/>
                  <a:gd name="connsiteY201" fmla="*/ 2584373 h 2976563"/>
                  <a:gd name="connsiteX202" fmla="*/ 971230 w 3463925"/>
                  <a:gd name="connsiteY202" fmla="*/ 2570857 h 2976563"/>
                  <a:gd name="connsiteX203" fmla="*/ 938733 w 3463925"/>
                  <a:gd name="connsiteY203" fmla="*/ 2556546 h 2976563"/>
                  <a:gd name="connsiteX204" fmla="*/ 907029 w 3463925"/>
                  <a:gd name="connsiteY204" fmla="*/ 2539850 h 2976563"/>
                  <a:gd name="connsiteX205" fmla="*/ 892762 w 3463925"/>
                  <a:gd name="connsiteY205" fmla="*/ 2530309 h 2976563"/>
                  <a:gd name="connsiteX206" fmla="*/ 880080 w 3463925"/>
                  <a:gd name="connsiteY206" fmla="*/ 2522359 h 2976563"/>
                  <a:gd name="connsiteX207" fmla="*/ 866606 w 3463925"/>
                  <a:gd name="connsiteY207" fmla="*/ 2512818 h 2976563"/>
                  <a:gd name="connsiteX208" fmla="*/ 855509 w 3463925"/>
                  <a:gd name="connsiteY208" fmla="*/ 2503278 h 2976563"/>
                  <a:gd name="connsiteX209" fmla="*/ 843620 w 3463925"/>
                  <a:gd name="connsiteY209" fmla="*/ 2493737 h 2976563"/>
                  <a:gd name="connsiteX210" fmla="*/ 833316 w 3463925"/>
                  <a:gd name="connsiteY210" fmla="*/ 2483401 h 2976563"/>
                  <a:gd name="connsiteX211" fmla="*/ 824598 w 3463925"/>
                  <a:gd name="connsiteY211" fmla="*/ 2472271 h 2976563"/>
                  <a:gd name="connsiteX212" fmla="*/ 815086 w 3463925"/>
                  <a:gd name="connsiteY212" fmla="*/ 2461935 h 2976563"/>
                  <a:gd name="connsiteX213" fmla="*/ 807160 w 3463925"/>
                  <a:gd name="connsiteY213" fmla="*/ 2451599 h 2976563"/>
                  <a:gd name="connsiteX214" fmla="*/ 800027 w 3463925"/>
                  <a:gd name="connsiteY214" fmla="*/ 2440469 h 2976563"/>
                  <a:gd name="connsiteX215" fmla="*/ 787345 w 3463925"/>
                  <a:gd name="connsiteY215" fmla="*/ 2419002 h 2976563"/>
                  <a:gd name="connsiteX216" fmla="*/ 777041 w 3463925"/>
                  <a:gd name="connsiteY216" fmla="*/ 2396741 h 2976563"/>
                  <a:gd name="connsiteX217" fmla="*/ 769115 w 3463925"/>
                  <a:gd name="connsiteY217" fmla="*/ 2376864 h 2976563"/>
                  <a:gd name="connsiteX218" fmla="*/ 762774 w 3463925"/>
                  <a:gd name="connsiteY218" fmla="*/ 2356988 h 2976563"/>
                  <a:gd name="connsiteX219" fmla="*/ 758811 w 3463925"/>
                  <a:gd name="connsiteY219" fmla="*/ 2338702 h 2976563"/>
                  <a:gd name="connsiteX220" fmla="*/ 755641 w 3463925"/>
                  <a:gd name="connsiteY220" fmla="*/ 2322006 h 2976563"/>
                  <a:gd name="connsiteX221" fmla="*/ 754056 w 3463925"/>
                  <a:gd name="connsiteY221" fmla="*/ 2307695 h 2976563"/>
                  <a:gd name="connsiteX222" fmla="*/ 752470 w 3463925"/>
                  <a:gd name="connsiteY222" fmla="*/ 2287024 h 2976563"/>
                  <a:gd name="connsiteX223" fmla="*/ 752470 w 3463925"/>
                  <a:gd name="connsiteY223" fmla="*/ 2279073 h 2976563"/>
                  <a:gd name="connsiteX224" fmla="*/ 751678 w 3463925"/>
                  <a:gd name="connsiteY224" fmla="*/ 2272713 h 2976563"/>
                  <a:gd name="connsiteX225" fmla="*/ 750885 w 3463925"/>
                  <a:gd name="connsiteY225" fmla="*/ 2256812 h 2976563"/>
                  <a:gd name="connsiteX226" fmla="*/ 749300 w 3463925"/>
                  <a:gd name="connsiteY226" fmla="*/ 2228985 h 2976563"/>
                  <a:gd name="connsiteX227" fmla="*/ 750885 w 3463925"/>
                  <a:gd name="connsiteY227" fmla="*/ 2194003 h 2976563"/>
                  <a:gd name="connsiteX228" fmla="*/ 752470 w 3463925"/>
                  <a:gd name="connsiteY228" fmla="*/ 2173331 h 2976563"/>
                  <a:gd name="connsiteX229" fmla="*/ 754848 w 3463925"/>
                  <a:gd name="connsiteY229" fmla="*/ 2151865 h 2976563"/>
                  <a:gd name="connsiteX230" fmla="*/ 758019 w 3463925"/>
                  <a:gd name="connsiteY230" fmla="*/ 2128013 h 2976563"/>
                  <a:gd name="connsiteX231" fmla="*/ 761982 w 3463925"/>
                  <a:gd name="connsiteY231" fmla="*/ 2103367 h 2976563"/>
                  <a:gd name="connsiteX232" fmla="*/ 766737 w 3463925"/>
                  <a:gd name="connsiteY232" fmla="*/ 2078720 h 2976563"/>
                  <a:gd name="connsiteX233" fmla="*/ 773078 w 3463925"/>
                  <a:gd name="connsiteY233" fmla="*/ 2051688 h 2976563"/>
                  <a:gd name="connsiteX234" fmla="*/ 781797 w 3463925"/>
                  <a:gd name="connsiteY234" fmla="*/ 2026247 h 2976563"/>
                  <a:gd name="connsiteX235" fmla="*/ 791308 w 3463925"/>
                  <a:gd name="connsiteY235" fmla="*/ 1998420 h 2976563"/>
                  <a:gd name="connsiteX236" fmla="*/ 803197 w 3463925"/>
                  <a:gd name="connsiteY236" fmla="*/ 1972183 h 2976563"/>
                  <a:gd name="connsiteX237" fmla="*/ 815086 w 3463925"/>
                  <a:gd name="connsiteY237" fmla="*/ 1944356 h 2976563"/>
                  <a:gd name="connsiteX238" fmla="*/ 830938 w 3463925"/>
                  <a:gd name="connsiteY238" fmla="*/ 1917325 h 2976563"/>
                  <a:gd name="connsiteX239" fmla="*/ 847583 w 3463925"/>
                  <a:gd name="connsiteY239" fmla="*/ 1891088 h 2976563"/>
                  <a:gd name="connsiteX240" fmla="*/ 867398 w 3463925"/>
                  <a:gd name="connsiteY240" fmla="*/ 1864851 h 2976563"/>
                  <a:gd name="connsiteX241" fmla="*/ 888799 w 3463925"/>
                  <a:gd name="connsiteY241" fmla="*/ 1839410 h 2976563"/>
                  <a:gd name="connsiteX242" fmla="*/ 901480 w 3463925"/>
                  <a:gd name="connsiteY242" fmla="*/ 1827484 h 2976563"/>
                  <a:gd name="connsiteX243" fmla="*/ 913370 w 3463925"/>
                  <a:gd name="connsiteY243" fmla="*/ 1814763 h 2976563"/>
                  <a:gd name="connsiteX244" fmla="*/ 926844 w 3463925"/>
                  <a:gd name="connsiteY244" fmla="*/ 1803632 h 2976563"/>
                  <a:gd name="connsiteX245" fmla="*/ 940318 w 3463925"/>
                  <a:gd name="connsiteY245" fmla="*/ 1790911 h 2976563"/>
                  <a:gd name="connsiteX246" fmla="*/ 954585 w 3463925"/>
                  <a:gd name="connsiteY246" fmla="*/ 1780576 h 2976563"/>
                  <a:gd name="connsiteX247" fmla="*/ 969645 w 3463925"/>
                  <a:gd name="connsiteY247" fmla="*/ 1769445 h 2976563"/>
                  <a:gd name="connsiteX248" fmla="*/ 985497 w 3463925"/>
                  <a:gd name="connsiteY248" fmla="*/ 1759109 h 2976563"/>
                  <a:gd name="connsiteX249" fmla="*/ 1002934 w 3463925"/>
                  <a:gd name="connsiteY249" fmla="*/ 1748774 h 2976563"/>
                  <a:gd name="connsiteX250" fmla="*/ 1020371 w 3463925"/>
                  <a:gd name="connsiteY250" fmla="*/ 1740028 h 2976563"/>
                  <a:gd name="connsiteX251" fmla="*/ 1037016 w 3463925"/>
                  <a:gd name="connsiteY251" fmla="*/ 1730487 h 2976563"/>
                  <a:gd name="connsiteX252" fmla="*/ 1056831 w 3463925"/>
                  <a:gd name="connsiteY252" fmla="*/ 1721742 h 2976563"/>
                  <a:gd name="connsiteX253" fmla="*/ 1076647 w 3463925"/>
                  <a:gd name="connsiteY253" fmla="*/ 1712996 h 2976563"/>
                  <a:gd name="connsiteX254" fmla="*/ 1096462 w 3463925"/>
                  <a:gd name="connsiteY254" fmla="*/ 1705046 h 2976563"/>
                  <a:gd name="connsiteX255" fmla="*/ 1118655 w 3463925"/>
                  <a:gd name="connsiteY255" fmla="*/ 1697890 h 2976563"/>
                  <a:gd name="connsiteX256" fmla="*/ 1140848 w 3463925"/>
                  <a:gd name="connsiteY256" fmla="*/ 1691530 h 2976563"/>
                  <a:gd name="connsiteX257" fmla="*/ 1163041 w 3463925"/>
                  <a:gd name="connsiteY257" fmla="*/ 1685169 h 2976563"/>
                  <a:gd name="connsiteX258" fmla="*/ 1186819 w 3463925"/>
                  <a:gd name="connsiteY258" fmla="*/ 1680399 h 2976563"/>
                  <a:gd name="connsiteX259" fmla="*/ 1212182 w 3463925"/>
                  <a:gd name="connsiteY259" fmla="*/ 1674834 h 2976563"/>
                  <a:gd name="connsiteX260" fmla="*/ 1238338 w 3463925"/>
                  <a:gd name="connsiteY260" fmla="*/ 1670859 h 2976563"/>
                  <a:gd name="connsiteX261" fmla="*/ 1264494 w 3463925"/>
                  <a:gd name="connsiteY261" fmla="*/ 1666883 h 2976563"/>
                  <a:gd name="connsiteX262" fmla="*/ 1291443 w 3463925"/>
                  <a:gd name="connsiteY262" fmla="*/ 1664498 h 2976563"/>
                  <a:gd name="connsiteX263" fmla="*/ 1317599 w 3463925"/>
                  <a:gd name="connsiteY263" fmla="*/ 1662908 h 2976563"/>
                  <a:gd name="connsiteX264" fmla="*/ 1432302 w 3463925"/>
                  <a:gd name="connsiteY264" fmla="*/ 1412875 h 2976563"/>
                  <a:gd name="connsiteX265" fmla="*/ 1379141 w 3463925"/>
                  <a:gd name="connsiteY265" fmla="*/ 1415255 h 2976563"/>
                  <a:gd name="connsiteX266" fmla="*/ 1325980 w 3463925"/>
                  <a:gd name="connsiteY266" fmla="*/ 1418428 h 2976563"/>
                  <a:gd name="connsiteX267" fmla="*/ 1272819 w 3463925"/>
                  <a:gd name="connsiteY267" fmla="*/ 1423188 h 2976563"/>
                  <a:gd name="connsiteX268" fmla="*/ 1220451 w 3463925"/>
                  <a:gd name="connsiteY268" fmla="*/ 1429534 h 2976563"/>
                  <a:gd name="connsiteX269" fmla="*/ 1168877 w 3463925"/>
                  <a:gd name="connsiteY269" fmla="*/ 1437467 h 2976563"/>
                  <a:gd name="connsiteX270" fmla="*/ 1118890 w 3463925"/>
                  <a:gd name="connsiteY270" fmla="*/ 1447780 h 2976563"/>
                  <a:gd name="connsiteX271" fmla="*/ 1068903 w 3463925"/>
                  <a:gd name="connsiteY271" fmla="*/ 1458093 h 2976563"/>
                  <a:gd name="connsiteX272" fmla="*/ 1020502 w 3463925"/>
                  <a:gd name="connsiteY272" fmla="*/ 1470785 h 2976563"/>
                  <a:gd name="connsiteX273" fmla="*/ 972895 w 3463925"/>
                  <a:gd name="connsiteY273" fmla="*/ 1485065 h 2976563"/>
                  <a:gd name="connsiteX274" fmla="*/ 926875 w 3463925"/>
                  <a:gd name="connsiteY274" fmla="*/ 1500137 h 2976563"/>
                  <a:gd name="connsiteX275" fmla="*/ 881649 w 3463925"/>
                  <a:gd name="connsiteY275" fmla="*/ 1516796 h 2976563"/>
                  <a:gd name="connsiteX276" fmla="*/ 838009 w 3463925"/>
                  <a:gd name="connsiteY276" fmla="*/ 1534249 h 2976563"/>
                  <a:gd name="connsiteX277" fmla="*/ 795956 w 3463925"/>
                  <a:gd name="connsiteY277" fmla="*/ 1553288 h 2976563"/>
                  <a:gd name="connsiteX278" fmla="*/ 754697 w 3463925"/>
                  <a:gd name="connsiteY278" fmla="*/ 1573120 h 2976563"/>
                  <a:gd name="connsiteX279" fmla="*/ 715818 w 3463925"/>
                  <a:gd name="connsiteY279" fmla="*/ 1594539 h 2976563"/>
                  <a:gd name="connsiteX280" fmla="*/ 677733 w 3463925"/>
                  <a:gd name="connsiteY280" fmla="*/ 1616751 h 2976563"/>
                  <a:gd name="connsiteX281" fmla="*/ 642028 w 3463925"/>
                  <a:gd name="connsiteY281" fmla="*/ 1640549 h 2976563"/>
                  <a:gd name="connsiteX282" fmla="*/ 607116 w 3463925"/>
                  <a:gd name="connsiteY282" fmla="*/ 1665141 h 2976563"/>
                  <a:gd name="connsiteX283" fmla="*/ 574584 w 3463925"/>
                  <a:gd name="connsiteY283" fmla="*/ 1690527 h 2976563"/>
                  <a:gd name="connsiteX284" fmla="*/ 543640 w 3463925"/>
                  <a:gd name="connsiteY284" fmla="*/ 1717499 h 2976563"/>
                  <a:gd name="connsiteX285" fmla="*/ 515076 w 3463925"/>
                  <a:gd name="connsiteY285" fmla="*/ 1745264 h 2976563"/>
                  <a:gd name="connsiteX286" fmla="*/ 487305 w 3463925"/>
                  <a:gd name="connsiteY286" fmla="*/ 1773822 h 2976563"/>
                  <a:gd name="connsiteX287" fmla="*/ 462708 w 3463925"/>
                  <a:gd name="connsiteY287" fmla="*/ 1803967 h 2976563"/>
                  <a:gd name="connsiteX288" fmla="*/ 438905 w 3463925"/>
                  <a:gd name="connsiteY288" fmla="*/ 1833319 h 2976563"/>
                  <a:gd name="connsiteX289" fmla="*/ 419069 w 3463925"/>
                  <a:gd name="connsiteY289" fmla="*/ 1864257 h 2976563"/>
                  <a:gd name="connsiteX290" fmla="*/ 400026 w 3463925"/>
                  <a:gd name="connsiteY290" fmla="*/ 1895989 h 2976563"/>
                  <a:gd name="connsiteX291" fmla="*/ 384157 w 3463925"/>
                  <a:gd name="connsiteY291" fmla="*/ 1928514 h 2976563"/>
                  <a:gd name="connsiteX292" fmla="*/ 369875 w 3463925"/>
                  <a:gd name="connsiteY292" fmla="*/ 1961039 h 2976563"/>
                  <a:gd name="connsiteX293" fmla="*/ 363527 w 3463925"/>
                  <a:gd name="connsiteY293" fmla="*/ 1977698 h 2976563"/>
                  <a:gd name="connsiteX294" fmla="*/ 357973 w 3463925"/>
                  <a:gd name="connsiteY294" fmla="*/ 1995150 h 2976563"/>
                  <a:gd name="connsiteX295" fmla="*/ 353212 w 3463925"/>
                  <a:gd name="connsiteY295" fmla="*/ 2012603 h 2976563"/>
                  <a:gd name="connsiteX296" fmla="*/ 349245 w 3463925"/>
                  <a:gd name="connsiteY296" fmla="*/ 2029262 h 2976563"/>
                  <a:gd name="connsiteX297" fmla="*/ 345278 w 3463925"/>
                  <a:gd name="connsiteY297" fmla="*/ 2046714 h 2976563"/>
                  <a:gd name="connsiteX298" fmla="*/ 342104 w 3463925"/>
                  <a:gd name="connsiteY298" fmla="*/ 2064167 h 2976563"/>
                  <a:gd name="connsiteX299" fmla="*/ 339724 w 3463925"/>
                  <a:gd name="connsiteY299" fmla="*/ 2082412 h 2976563"/>
                  <a:gd name="connsiteX300" fmla="*/ 338137 w 3463925"/>
                  <a:gd name="connsiteY300" fmla="*/ 2099865 h 2976563"/>
                  <a:gd name="connsiteX301" fmla="*/ 336550 w 3463925"/>
                  <a:gd name="connsiteY301" fmla="*/ 2117317 h 2976563"/>
                  <a:gd name="connsiteX302" fmla="*/ 336550 w 3463925"/>
                  <a:gd name="connsiteY302" fmla="*/ 2135563 h 2976563"/>
                  <a:gd name="connsiteX303" fmla="*/ 336550 w 3463925"/>
                  <a:gd name="connsiteY303" fmla="*/ 2153808 h 2976563"/>
                  <a:gd name="connsiteX304" fmla="*/ 338137 w 3463925"/>
                  <a:gd name="connsiteY304" fmla="*/ 2171261 h 2976563"/>
                  <a:gd name="connsiteX305" fmla="*/ 339724 w 3463925"/>
                  <a:gd name="connsiteY305" fmla="*/ 2188713 h 2976563"/>
                  <a:gd name="connsiteX306" fmla="*/ 342104 w 3463925"/>
                  <a:gd name="connsiteY306" fmla="*/ 2206166 h 2976563"/>
                  <a:gd name="connsiteX307" fmla="*/ 345278 w 3463925"/>
                  <a:gd name="connsiteY307" fmla="*/ 2223618 h 2976563"/>
                  <a:gd name="connsiteX308" fmla="*/ 349245 w 3463925"/>
                  <a:gd name="connsiteY308" fmla="*/ 2241070 h 2976563"/>
                  <a:gd name="connsiteX309" fmla="*/ 353212 w 3463925"/>
                  <a:gd name="connsiteY309" fmla="*/ 2258523 h 2976563"/>
                  <a:gd name="connsiteX310" fmla="*/ 357973 w 3463925"/>
                  <a:gd name="connsiteY310" fmla="*/ 2275182 h 2976563"/>
                  <a:gd name="connsiteX311" fmla="*/ 363527 w 3463925"/>
                  <a:gd name="connsiteY311" fmla="*/ 2291048 h 2976563"/>
                  <a:gd name="connsiteX312" fmla="*/ 369875 w 3463925"/>
                  <a:gd name="connsiteY312" fmla="*/ 2307707 h 2976563"/>
                  <a:gd name="connsiteX313" fmla="*/ 377016 w 3463925"/>
                  <a:gd name="connsiteY313" fmla="*/ 2324366 h 2976563"/>
                  <a:gd name="connsiteX314" fmla="*/ 384157 w 3463925"/>
                  <a:gd name="connsiteY314" fmla="*/ 2340232 h 2976563"/>
                  <a:gd name="connsiteX315" fmla="*/ 400026 w 3463925"/>
                  <a:gd name="connsiteY315" fmla="*/ 2371963 h 2976563"/>
                  <a:gd name="connsiteX316" fmla="*/ 419069 w 3463925"/>
                  <a:gd name="connsiteY316" fmla="*/ 2402902 h 2976563"/>
                  <a:gd name="connsiteX317" fmla="*/ 438905 w 3463925"/>
                  <a:gd name="connsiteY317" fmla="*/ 2433047 h 2976563"/>
                  <a:gd name="connsiteX318" fmla="*/ 462708 w 3463925"/>
                  <a:gd name="connsiteY318" fmla="*/ 2461605 h 2976563"/>
                  <a:gd name="connsiteX319" fmla="*/ 487305 w 3463925"/>
                  <a:gd name="connsiteY319" fmla="*/ 2489370 h 2976563"/>
                  <a:gd name="connsiteX320" fmla="*/ 515076 w 3463925"/>
                  <a:gd name="connsiteY320" fmla="*/ 2515549 h 2976563"/>
                  <a:gd name="connsiteX321" fmla="*/ 543640 w 3463925"/>
                  <a:gd name="connsiteY321" fmla="*/ 2542521 h 2976563"/>
                  <a:gd name="connsiteX322" fmla="*/ 574584 w 3463925"/>
                  <a:gd name="connsiteY322" fmla="*/ 2567113 h 2976563"/>
                  <a:gd name="connsiteX323" fmla="*/ 607116 w 3463925"/>
                  <a:gd name="connsiteY323" fmla="*/ 2590912 h 2976563"/>
                  <a:gd name="connsiteX324" fmla="*/ 642028 w 3463925"/>
                  <a:gd name="connsiteY324" fmla="*/ 2613124 h 2976563"/>
                  <a:gd name="connsiteX325" fmla="*/ 677733 w 3463925"/>
                  <a:gd name="connsiteY325" fmla="*/ 2634543 h 2976563"/>
                  <a:gd name="connsiteX326" fmla="*/ 715818 w 3463925"/>
                  <a:gd name="connsiteY326" fmla="*/ 2654375 h 2976563"/>
                  <a:gd name="connsiteX327" fmla="*/ 754697 w 3463925"/>
                  <a:gd name="connsiteY327" fmla="*/ 2673414 h 2976563"/>
                  <a:gd name="connsiteX328" fmla="*/ 795956 w 3463925"/>
                  <a:gd name="connsiteY328" fmla="*/ 2690866 h 2976563"/>
                  <a:gd name="connsiteX329" fmla="*/ 838009 w 3463925"/>
                  <a:gd name="connsiteY329" fmla="*/ 2707525 h 2976563"/>
                  <a:gd name="connsiteX330" fmla="*/ 881649 w 3463925"/>
                  <a:gd name="connsiteY330" fmla="*/ 2721805 h 2976563"/>
                  <a:gd name="connsiteX331" fmla="*/ 926875 w 3463925"/>
                  <a:gd name="connsiteY331" fmla="*/ 2735290 h 2976563"/>
                  <a:gd name="connsiteX332" fmla="*/ 972895 w 3463925"/>
                  <a:gd name="connsiteY332" fmla="*/ 2746397 h 2976563"/>
                  <a:gd name="connsiteX333" fmla="*/ 1020502 w 3463925"/>
                  <a:gd name="connsiteY333" fmla="*/ 2756709 h 2976563"/>
                  <a:gd name="connsiteX334" fmla="*/ 1068903 w 3463925"/>
                  <a:gd name="connsiteY334" fmla="*/ 2766229 h 2976563"/>
                  <a:gd name="connsiteX335" fmla="*/ 1118890 w 3463925"/>
                  <a:gd name="connsiteY335" fmla="*/ 2773368 h 2976563"/>
                  <a:gd name="connsiteX336" fmla="*/ 1168877 w 3463925"/>
                  <a:gd name="connsiteY336" fmla="*/ 2778128 h 2976563"/>
                  <a:gd name="connsiteX337" fmla="*/ 1220451 w 3463925"/>
                  <a:gd name="connsiteY337" fmla="*/ 2781301 h 2976563"/>
                  <a:gd name="connsiteX338" fmla="*/ 1272819 w 3463925"/>
                  <a:gd name="connsiteY338" fmla="*/ 2782888 h 2976563"/>
                  <a:gd name="connsiteX339" fmla="*/ 1325980 w 3463925"/>
                  <a:gd name="connsiteY339" fmla="*/ 2782888 h 2976563"/>
                  <a:gd name="connsiteX340" fmla="*/ 1379141 w 3463925"/>
                  <a:gd name="connsiteY340" fmla="*/ 2782095 h 2976563"/>
                  <a:gd name="connsiteX341" fmla="*/ 1432302 w 3463925"/>
                  <a:gd name="connsiteY341" fmla="*/ 2778922 h 2976563"/>
                  <a:gd name="connsiteX342" fmla="*/ 1485463 w 3463925"/>
                  <a:gd name="connsiteY342" fmla="*/ 2773368 h 2976563"/>
                  <a:gd name="connsiteX343" fmla="*/ 1537830 w 3463925"/>
                  <a:gd name="connsiteY343" fmla="*/ 2766229 h 2976563"/>
                  <a:gd name="connsiteX344" fmla="*/ 1589404 w 3463925"/>
                  <a:gd name="connsiteY344" fmla="*/ 2757503 h 2976563"/>
                  <a:gd name="connsiteX345" fmla="*/ 1640185 w 3463925"/>
                  <a:gd name="connsiteY345" fmla="*/ 2746397 h 2976563"/>
                  <a:gd name="connsiteX346" fmla="*/ 1689379 w 3463925"/>
                  <a:gd name="connsiteY346" fmla="*/ 2733704 h 2976563"/>
                  <a:gd name="connsiteX347" fmla="*/ 1737779 w 3463925"/>
                  <a:gd name="connsiteY347" fmla="*/ 2719425 h 2976563"/>
                  <a:gd name="connsiteX348" fmla="*/ 1786180 w 3463925"/>
                  <a:gd name="connsiteY348" fmla="*/ 2704352 h 2976563"/>
                  <a:gd name="connsiteX349" fmla="*/ 1832200 w 3463925"/>
                  <a:gd name="connsiteY349" fmla="*/ 2687693 h 2976563"/>
                  <a:gd name="connsiteX350" fmla="*/ 1877426 w 3463925"/>
                  <a:gd name="connsiteY350" fmla="*/ 2668654 h 2976563"/>
                  <a:gd name="connsiteX351" fmla="*/ 1920272 w 3463925"/>
                  <a:gd name="connsiteY351" fmla="*/ 2648822 h 2976563"/>
                  <a:gd name="connsiteX352" fmla="*/ 1963118 w 3463925"/>
                  <a:gd name="connsiteY352" fmla="*/ 2627403 h 2976563"/>
                  <a:gd name="connsiteX353" fmla="*/ 2003584 w 3463925"/>
                  <a:gd name="connsiteY353" fmla="*/ 2605191 h 2976563"/>
                  <a:gd name="connsiteX354" fmla="*/ 2043257 w 3463925"/>
                  <a:gd name="connsiteY354" fmla="*/ 2581392 h 2976563"/>
                  <a:gd name="connsiteX355" fmla="*/ 2081342 w 3463925"/>
                  <a:gd name="connsiteY355" fmla="*/ 2556800 h 2976563"/>
                  <a:gd name="connsiteX356" fmla="*/ 2117048 w 3463925"/>
                  <a:gd name="connsiteY356" fmla="*/ 2529828 h 2976563"/>
                  <a:gd name="connsiteX357" fmla="*/ 2151959 w 3463925"/>
                  <a:gd name="connsiteY357" fmla="*/ 2503650 h 2976563"/>
                  <a:gd name="connsiteX358" fmla="*/ 2184491 w 3463925"/>
                  <a:gd name="connsiteY358" fmla="*/ 2475884 h 2976563"/>
                  <a:gd name="connsiteX359" fmla="*/ 2215435 w 3463925"/>
                  <a:gd name="connsiteY359" fmla="*/ 2445739 h 2976563"/>
                  <a:gd name="connsiteX360" fmla="*/ 2243999 w 3463925"/>
                  <a:gd name="connsiteY360" fmla="*/ 2416388 h 2976563"/>
                  <a:gd name="connsiteX361" fmla="*/ 2271770 w 3463925"/>
                  <a:gd name="connsiteY361" fmla="*/ 2385449 h 2976563"/>
                  <a:gd name="connsiteX362" fmla="*/ 2296367 w 3463925"/>
                  <a:gd name="connsiteY362" fmla="*/ 2355304 h 2976563"/>
                  <a:gd name="connsiteX363" fmla="*/ 2320170 w 3463925"/>
                  <a:gd name="connsiteY363" fmla="*/ 2321986 h 2976563"/>
                  <a:gd name="connsiteX364" fmla="*/ 2340800 w 3463925"/>
                  <a:gd name="connsiteY364" fmla="*/ 2289461 h 2976563"/>
                  <a:gd name="connsiteX365" fmla="*/ 2359843 w 3463925"/>
                  <a:gd name="connsiteY365" fmla="*/ 2256936 h 2976563"/>
                  <a:gd name="connsiteX366" fmla="*/ 2376505 w 3463925"/>
                  <a:gd name="connsiteY366" fmla="*/ 2222032 h 2976563"/>
                  <a:gd name="connsiteX367" fmla="*/ 2389994 w 3463925"/>
                  <a:gd name="connsiteY367" fmla="*/ 2187920 h 2976563"/>
                  <a:gd name="connsiteX368" fmla="*/ 2401895 w 3463925"/>
                  <a:gd name="connsiteY368" fmla="*/ 2153015 h 2976563"/>
                  <a:gd name="connsiteX369" fmla="*/ 2405863 w 3463925"/>
                  <a:gd name="connsiteY369" fmla="*/ 2135563 h 2976563"/>
                  <a:gd name="connsiteX370" fmla="*/ 2411417 w 3463925"/>
                  <a:gd name="connsiteY370" fmla="*/ 2118110 h 2976563"/>
                  <a:gd name="connsiteX371" fmla="*/ 2414590 w 3463925"/>
                  <a:gd name="connsiteY371" fmla="*/ 2099865 h 2976563"/>
                  <a:gd name="connsiteX372" fmla="*/ 2416971 w 3463925"/>
                  <a:gd name="connsiteY372" fmla="*/ 2082412 h 2976563"/>
                  <a:gd name="connsiteX373" fmla="*/ 2419351 w 3463925"/>
                  <a:gd name="connsiteY373" fmla="*/ 2064167 h 2976563"/>
                  <a:gd name="connsiteX374" fmla="*/ 2421732 w 3463925"/>
                  <a:gd name="connsiteY374" fmla="*/ 2046714 h 2976563"/>
                  <a:gd name="connsiteX375" fmla="*/ 2422525 w 3463925"/>
                  <a:gd name="connsiteY375" fmla="*/ 2027675 h 2976563"/>
                  <a:gd name="connsiteX376" fmla="*/ 2422525 w 3463925"/>
                  <a:gd name="connsiteY376" fmla="*/ 2010223 h 2976563"/>
                  <a:gd name="connsiteX377" fmla="*/ 2422525 w 3463925"/>
                  <a:gd name="connsiteY377" fmla="*/ 1991977 h 2976563"/>
                  <a:gd name="connsiteX378" fmla="*/ 2421732 w 3463925"/>
                  <a:gd name="connsiteY378" fmla="*/ 1974525 h 2976563"/>
                  <a:gd name="connsiteX379" fmla="*/ 2419351 w 3463925"/>
                  <a:gd name="connsiteY379" fmla="*/ 1957072 h 2976563"/>
                  <a:gd name="connsiteX380" fmla="*/ 2416971 w 3463925"/>
                  <a:gd name="connsiteY380" fmla="*/ 1939620 h 2976563"/>
                  <a:gd name="connsiteX381" fmla="*/ 2414590 w 3463925"/>
                  <a:gd name="connsiteY381" fmla="*/ 1923754 h 2976563"/>
                  <a:gd name="connsiteX382" fmla="*/ 2411417 w 3463925"/>
                  <a:gd name="connsiteY382" fmla="*/ 1906302 h 2976563"/>
                  <a:gd name="connsiteX383" fmla="*/ 2405863 w 3463925"/>
                  <a:gd name="connsiteY383" fmla="*/ 1889643 h 2976563"/>
                  <a:gd name="connsiteX384" fmla="*/ 2401895 w 3463925"/>
                  <a:gd name="connsiteY384" fmla="*/ 1872984 h 2976563"/>
                  <a:gd name="connsiteX385" fmla="*/ 2395548 w 3463925"/>
                  <a:gd name="connsiteY385" fmla="*/ 1857118 h 2976563"/>
                  <a:gd name="connsiteX386" fmla="*/ 2389994 w 3463925"/>
                  <a:gd name="connsiteY386" fmla="*/ 1841252 h 2976563"/>
                  <a:gd name="connsiteX387" fmla="*/ 2383646 w 3463925"/>
                  <a:gd name="connsiteY387" fmla="*/ 1826179 h 2976563"/>
                  <a:gd name="connsiteX388" fmla="*/ 2376505 w 3463925"/>
                  <a:gd name="connsiteY388" fmla="*/ 1811107 h 2976563"/>
                  <a:gd name="connsiteX389" fmla="*/ 2367777 w 3463925"/>
                  <a:gd name="connsiteY389" fmla="*/ 1795241 h 2976563"/>
                  <a:gd name="connsiteX390" fmla="*/ 2359843 w 3463925"/>
                  <a:gd name="connsiteY390" fmla="*/ 1780962 h 2976563"/>
                  <a:gd name="connsiteX391" fmla="*/ 2340800 w 3463925"/>
                  <a:gd name="connsiteY391" fmla="*/ 1751610 h 2976563"/>
                  <a:gd name="connsiteX392" fmla="*/ 2320170 w 3463925"/>
                  <a:gd name="connsiteY392" fmla="*/ 1723845 h 2976563"/>
                  <a:gd name="connsiteX393" fmla="*/ 2296367 w 3463925"/>
                  <a:gd name="connsiteY393" fmla="*/ 1696873 h 2976563"/>
                  <a:gd name="connsiteX394" fmla="*/ 2271770 w 3463925"/>
                  <a:gd name="connsiteY394" fmla="*/ 1671488 h 2976563"/>
                  <a:gd name="connsiteX395" fmla="*/ 2243999 w 3463925"/>
                  <a:gd name="connsiteY395" fmla="*/ 1646102 h 2976563"/>
                  <a:gd name="connsiteX396" fmla="*/ 2215435 w 3463925"/>
                  <a:gd name="connsiteY396" fmla="*/ 1622304 h 2976563"/>
                  <a:gd name="connsiteX397" fmla="*/ 2184491 w 3463925"/>
                  <a:gd name="connsiteY397" fmla="*/ 1600885 h 2976563"/>
                  <a:gd name="connsiteX398" fmla="*/ 2151959 w 3463925"/>
                  <a:gd name="connsiteY398" fmla="*/ 1579466 h 2976563"/>
                  <a:gd name="connsiteX399" fmla="*/ 2117048 w 3463925"/>
                  <a:gd name="connsiteY399" fmla="*/ 1558841 h 2976563"/>
                  <a:gd name="connsiteX400" fmla="*/ 2081342 w 3463925"/>
                  <a:gd name="connsiteY400" fmla="*/ 1540595 h 2976563"/>
                  <a:gd name="connsiteX401" fmla="*/ 2043257 w 3463925"/>
                  <a:gd name="connsiteY401" fmla="*/ 1521556 h 2976563"/>
                  <a:gd name="connsiteX402" fmla="*/ 2003584 w 3463925"/>
                  <a:gd name="connsiteY402" fmla="*/ 1505690 h 2976563"/>
                  <a:gd name="connsiteX403" fmla="*/ 1963118 w 3463925"/>
                  <a:gd name="connsiteY403" fmla="*/ 1491411 h 2976563"/>
                  <a:gd name="connsiteX404" fmla="*/ 1920272 w 3463925"/>
                  <a:gd name="connsiteY404" fmla="*/ 1476339 h 2976563"/>
                  <a:gd name="connsiteX405" fmla="*/ 1877426 w 3463925"/>
                  <a:gd name="connsiteY405" fmla="*/ 1464439 h 2976563"/>
                  <a:gd name="connsiteX406" fmla="*/ 1832200 w 3463925"/>
                  <a:gd name="connsiteY406" fmla="*/ 1453333 h 2976563"/>
                  <a:gd name="connsiteX407" fmla="*/ 1786180 w 3463925"/>
                  <a:gd name="connsiteY407" fmla="*/ 1443020 h 2976563"/>
                  <a:gd name="connsiteX408" fmla="*/ 1737779 w 3463925"/>
                  <a:gd name="connsiteY408" fmla="*/ 1435087 h 2976563"/>
                  <a:gd name="connsiteX409" fmla="*/ 1689379 w 3463925"/>
                  <a:gd name="connsiteY409" fmla="*/ 1427154 h 2976563"/>
                  <a:gd name="connsiteX410" fmla="*/ 1640185 w 3463925"/>
                  <a:gd name="connsiteY410" fmla="*/ 1421601 h 2976563"/>
                  <a:gd name="connsiteX411" fmla="*/ 1589404 w 3463925"/>
                  <a:gd name="connsiteY411" fmla="*/ 1417635 h 2976563"/>
                  <a:gd name="connsiteX412" fmla="*/ 1537830 w 3463925"/>
                  <a:gd name="connsiteY412" fmla="*/ 1414462 h 2976563"/>
                  <a:gd name="connsiteX413" fmla="*/ 1485463 w 3463925"/>
                  <a:gd name="connsiteY413" fmla="*/ 1412875 h 2976563"/>
                  <a:gd name="connsiteX414" fmla="*/ 1402186 w 3463925"/>
                  <a:gd name="connsiteY414" fmla="*/ 573088 h 2976563"/>
                  <a:gd name="connsiteX415" fmla="*/ 1433928 w 3463925"/>
                  <a:gd name="connsiteY415" fmla="*/ 573088 h 2976563"/>
                  <a:gd name="connsiteX416" fmla="*/ 1463289 w 3463925"/>
                  <a:gd name="connsiteY416" fmla="*/ 573883 h 2976563"/>
                  <a:gd name="connsiteX417" fmla="*/ 1489476 w 3463925"/>
                  <a:gd name="connsiteY417" fmla="*/ 577060 h 2976563"/>
                  <a:gd name="connsiteX418" fmla="*/ 1514869 w 3463925"/>
                  <a:gd name="connsiteY418" fmla="*/ 581031 h 2976563"/>
                  <a:gd name="connsiteX419" fmla="*/ 1537882 w 3463925"/>
                  <a:gd name="connsiteY419" fmla="*/ 587385 h 2976563"/>
                  <a:gd name="connsiteX420" fmla="*/ 1559308 w 3463925"/>
                  <a:gd name="connsiteY420" fmla="*/ 595328 h 2976563"/>
                  <a:gd name="connsiteX421" fmla="*/ 1579146 w 3463925"/>
                  <a:gd name="connsiteY421" fmla="*/ 604859 h 2976563"/>
                  <a:gd name="connsiteX422" fmla="*/ 1597398 w 3463925"/>
                  <a:gd name="connsiteY422" fmla="*/ 615185 h 2976563"/>
                  <a:gd name="connsiteX423" fmla="*/ 1613268 w 3463925"/>
                  <a:gd name="connsiteY423" fmla="*/ 627099 h 2976563"/>
                  <a:gd name="connsiteX424" fmla="*/ 1629139 w 3463925"/>
                  <a:gd name="connsiteY424" fmla="*/ 639807 h 2976563"/>
                  <a:gd name="connsiteX425" fmla="*/ 1642629 w 3463925"/>
                  <a:gd name="connsiteY425" fmla="*/ 653310 h 2976563"/>
                  <a:gd name="connsiteX426" fmla="*/ 1654532 w 3463925"/>
                  <a:gd name="connsiteY426" fmla="*/ 668401 h 2976563"/>
                  <a:gd name="connsiteX427" fmla="*/ 1664848 w 3463925"/>
                  <a:gd name="connsiteY427" fmla="*/ 683492 h 2976563"/>
                  <a:gd name="connsiteX428" fmla="*/ 1675164 w 3463925"/>
                  <a:gd name="connsiteY428" fmla="*/ 699378 h 2976563"/>
                  <a:gd name="connsiteX429" fmla="*/ 1683100 w 3463925"/>
                  <a:gd name="connsiteY429" fmla="*/ 716852 h 2976563"/>
                  <a:gd name="connsiteX430" fmla="*/ 1690242 w 3463925"/>
                  <a:gd name="connsiteY430" fmla="*/ 732737 h 2976563"/>
                  <a:gd name="connsiteX431" fmla="*/ 1696590 w 3463925"/>
                  <a:gd name="connsiteY431" fmla="*/ 750211 h 2976563"/>
                  <a:gd name="connsiteX432" fmla="*/ 1702145 w 3463925"/>
                  <a:gd name="connsiteY432" fmla="*/ 768480 h 2976563"/>
                  <a:gd name="connsiteX433" fmla="*/ 1706906 w 3463925"/>
                  <a:gd name="connsiteY433" fmla="*/ 785954 h 2976563"/>
                  <a:gd name="connsiteX434" fmla="*/ 1710080 w 3463925"/>
                  <a:gd name="connsiteY434" fmla="*/ 803428 h 2976563"/>
                  <a:gd name="connsiteX435" fmla="*/ 1713254 w 3463925"/>
                  <a:gd name="connsiteY435" fmla="*/ 822490 h 2976563"/>
                  <a:gd name="connsiteX436" fmla="*/ 1714842 w 3463925"/>
                  <a:gd name="connsiteY436" fmla="*/ 839965 h 2976563"/>
                  <a:gd name="connsiteX437" fmla="*/ 1718016 w 3463925"/>
                  <a:gd name="connsiteY437" fmla="*/ 874913 h 2976563"/>
                  <a:gd name="connsiteX438" fmla="*/ 1718809 w 3463925"/>
                  <a:gd name="connsiteY438" fmla="*/ 907478 h 2976563"/>
                  <a:gd name="connsiteX439" fmla="*/ 1707700 w 3463925"/>
                  <a:gd name="connsiteY439" fmla="*/ 957517 h 2976563"/>
                  <a:gd name="connsiteX440" fmla="*/ 1698971 w 3463925"/>
                  <a:gd name="connsiteY440" fmla="*/ 1000408 h 2976563"/>
                  <a:gd name="connsiteX441" fmla="*/ 1695797 w 3463925"/>
                  <a:gd name="connsiteY441" fmla="*/ 1020265 h 2976563"/>
                  <a:gd name="connsiteX442" fmla="*/ 1693416 w 3463925"/>
                  <a:gd name="connsiteY442" fmla="*/ 1037739 h 2976563"/>
                  <a:gd name="connsiteX443" fmla="*/ 1692622 w 3463925"/>
                  <a:gd name="connsiteY443" fmla="*/ 1052830 h 2976563"/>
                  <a:gd name="connsiteX444" fmla="*/ 1693416 w 3463925"/>
                  <a:gd name="connsiteY444" fmla="*/ 1059184 h 2976563"/>
                  <a:gd name="connsiteX445" fmla="*/ 1694210 w 3463925"/>
                  <a:gd name="connsiteY445" fmla="*/ 1065538 h 2976563"/>
                  <a:gd name="connsiteX446" fmla="*/ 1696590 w 3463925"/>
                  <a:gd name="connsiteY446" fmla="*/ 1071893 h 2976563"/>
                  <a:gd name="connsiteX447" fmla="*/ 1698971 w 3463925"/>
                  <a:gd name="connsiteY447" fmla="*/ 1076658 h 2976563"/>
                  <a:gd name="connsiteX448" fmla="*/ 1702145 w 3463925"/>
                  <a:gd name="connsiteY448" fmla="*/ 1080630 h 2976563"/>
                  <a:gd name="connsiteX449" fmla="*/ 1706113 w 3463925"/>
                  <a:gd name="connsiteY449" fmla="*/ 1084601 h 2976563"/>
                  <a:gd name="connsiteX450" fmla="*/ 1710080 w 3463925"/>
                  <a:gd name="connsiteY450" fmla="*/ 1087778 h 2976563"/>
                  <a:gd name="connsiteX451" fmla="*/ 1716429 w 3463925"/>
                  <a:gd name="connsiteY451" fmla="*/ 1090161 h 2976563"/>
                  <a:gd name="connsiteX452" fmla="*/ 1721983 w 3463925"/>
                  <a:gd name="connsiteY452" fmla="*/ 1091750 h 2976563"/>
                  <a:gd name="connsiteX453" fmla="*/ 1729125 w 3463925"/>
                  <a:gd name="connsiteY453" fmla="*/ 1093338 h 2976563"/>
                  <a:gd name="connsiteX454" fmla="*/ 1737854 w 3463925"/>
                  <a:gd name="connsiteY454" fmla="*/ 1093338 h 2976563"/>
                  <a:gd name="connsiteX455" fmla="*/ 1746583 w 3463925"/>
                  <a:gd name="connsiteY455" fmla="*/ 1093338 h 2976563"/>
                  <a:gd name="connsiteX456" fmla="*/ 1769596 w 3463925"/>
                  <a:gd name="connsiteY456" fmla="*/ 1090161 h 2976563"/>
                  <a:gd name="connsiteX457" fmla="*/ 1795783 w 3463925"/>
                  <a:gd name="connsiteY457" fmla="*/ 1083807 h 2976563"/>
                  <a:gd name="connsiteX458" fmla="*/ 1827524 w 3463925"/>
                  <a:gd name="connsiteY458" fmla="*/ 1074276 h 2976563"/>
                  <a:gd name="connsiteX459" fmla="*/ 1849744 w 3463925"/>
                  <a:gd name="connsiteY459" fmla="*/ 1065538 h 2976563"/>
                  <a:gd name="connsiteX460" fmla="*/ 1874343 w 3463925"/>
                  <a:gd name="connsiteY460" fmla="*/ 1056007 h 2976563"/>
                  <a:gd name="connsiteX461" fmla="*/ 1906878 w 3463925"/>
                  <a:gd name="connsiteY461" fmla="*/ 1042505 h 2976563"/>
                  <a:gd name="connsiteX462" fmla="*/ 1946556 w 3463925"/>
                  <a:gd name="connsiteY462" fmla="*/ 1029796 h 2976563"/>
                  <a:gd name="connsiteX463" fmla="*/ 1991787 w 3463925"/>
                  <a:gd name="connsiteY463" fmla="*/ 1013911 h 2976563"/>
                  <a:gd name="connsiteX464" fmla="*/ 2040987 w 3463925"/>
                  <a:gd name="connsiteY464" fmla="*/ 1000408 h 2976563"/>
                  <a:gd name="connsiteX465" fmla="*/ 2067967 w 3463925"/>
                  <a:gd name="connsiteY465" fmla="*/ 993260 h 2976563"/>
                  <a:gd name="connsiteX466" fmla="*/ 2094154 w 3463925"/>
                  <a:gd name="connsiteY466" fmla="*/ 987700 h 2976563"/>
                  <a:gd name="connsiteX467" fmla="*/ 2121928 w 3463925"/>
                  <a:gd name="connsiteY467" fmla="*/ 982140 h 2976563"/>
                  <a:gd name="connsiteX468" fmla="*/ 2150496 w 3463925"/>
                  <a:gd name="connsiteY468" fmla="*/ 977374 h 2976563"/>
                  <a:gd name="connsiteX469" fmla="*/ 2178269 w 3463925"/>
                  <a:gd name="connsiteY469" fmla="*/ 973403 h 2976563"/>
                  <a:gd name="connsiteX470" fmla="*/ 2206837 w 3463925"/>
                  <a:gd name="connsiteY470" fmla="*/ 970226 h 2976563"/>
                  <a:gd name="connsiteX471" fmla="*/ 2236198 w 3463925"/>
                  <a:gd name="connsiteY471" fmla="*/ 967843 h 2976563"/>
                  <a:gd name="connsiteX472" fmla="*/ 2264765 w 3463925"/>
                  <a:gd name="connsiteY472" fmla="*/ 967843 h 2976563"/>
                  <a:gd name="connsiteX473" fmla="*/ 2292539 w 3463925"/>
                  <a:gd name="connsiteY473" fmla="*/ 967843 h 2976563"/>
                  <a:gd name="connsiteX474" fmla="*/ 2319520 w 3463925"/>
                  <a:gd name="connsiteY474" fmla="*/ 970226 h 2976563"/>
                  <a:gd name="connsiteX475" fmla="*/ 2347294 w 3463925"/>
                  <a:gd name="connsiteY475" fmla="*/ 973403 h 2976563"/>
                  <a:gd name="connsiteX476" fmla="*/ 2374274 w 3463925"/>
                  <a:gd name="connsiteY476" fmla="*/ 978168 h 2976563"/>
                  <a:gd name="connsiteX477" fmla="*/ 2399667 w 3463925"/>
                  <a:gd name="connsiteY477" fmla="*/ 985317 h 2976563"/>
                  <a:gd name="connsiteX478" fmla="*/ 2424267 w 3463925"/>
                  <a:gd name="connsiteY478" fmla="*/ 993260 h 2976563"/>
                  <a:gd name="connsiteX479" fmla="*/ 2448073 w 3463925"/>
                  <a:gd name="connsiteY479" fmla="*/ 1005174 h 2976563"/>
                  <a:gd name="connsiteX480" fmla="*/ 2459183 w 3463925"/>
                  <a:gd name="connsiteY480" fmla="*/ 1010734 h 2976563"/>
                  <a:gd name="connsiteX481" fmla="*/ 2470292 w 3463925"/>
                  <a:gd name="connsiteY481" fmla="*/ 1017088 h 2976563"/>
                  <a:gd name="connsiteX482" fmla="*/ 2480608 w 3463925"/>
                  <a:gd name="connsiteY482" fmla="*/ 1024236 h 2976563"/>
                  <a:gd name="connsiteX483" fmla="*/ 2490924 w 3463925"/>
                  <a:gd name="connsiteY483" fmla="*/ 1032179 h 2976563"/>
                  <a:gd name="connsiteX484" fmla="*/ 2501240 w 3463925"/>
                  <a:gd name="connsiteY484" fmla="*/ 1040916 h 2976563"/>
                  <a:gd name="connsiteX485" fmla="*/ 2510763 w 3463925"/>
                  <a:gd name="connsiteY485" fmla="*/ 1049653 h 2976563"/>
                  <a:gd name="connsiteX486" fmla="*/ 2525047 w 3463925"/>
                  <a:gd name="connsiteY486" fmla="*/ 1065538 h 2976563"/>
                  <a:gd name="connsiteX487" fmla="*/ 2536950 w 3463925"/>
                  <a:gd name="connsiteY487" fmla="*/ 1080630 h 2976563"/>
                  <a:gd name="connsiteX488" fmla="*/ 2548059 w 3463925"/>
                  <a:gd name="connsiteY488" fmla="*/ 1096515 h 2976563"/>
                  <a:gd name="connsiteX489" fmla="*/ 2557582 w 3463925"/>
                  <a:gd name="connsiteY489" fmla="*/ 1112401 h 2976563"/>
                  <a:gd name="connsiteX490" fmla="*/ 2565517 w 3463925"/>
                  <a:gd name="connsiteY490" fmla="*/ 1129080 h 2976563"/>
                  <a:gd name="connsiteX491" fmla="*/ 2572659 w 3463925"/>
                  <a:gd name="connsiteY491" fmla="*/ 1144172 h 2976563"/>
                  <a:gd name="connsiteX492" fmla="*/ 2578214 w 3463925"/>
                  <a:gd name="connsiteY492" fmla="*/ 1160851 h 2976563"/>
                  <a:gd name="connsiteX493" fmla="*/ 2582182 w 3463925"/>
                  <a:gd name="connsiteY493" fmla="*/ 1177531 h 2976563"/>
                  <a:gd name="connsiteX494" fmla="*/ 2585356 w 3463925"/>
                  <a:gd name="connsiteY494" fmla="*/ 1193417 h 2976563"/>
                  <a:gd name="connsiteX495" fmla="*/ 2587736 w 3463925"/>
                  <a:gd name="connsiteY495" fmla="*/ 1210096 h 2976563"/>
                  <a:gd name="connsiteX496" fmla="*/ 2589324 w 3463925"/>
                  <a:gd name="connsiteY496" fmla="*/ 1225188 h 2976563"/>
                  <a:gd name="connsiteX497" fmla="*/ 2589324 w 3463925"/>
                  <a:gd name="connsiteY497" fmla="*/ 1241073 h 2976563"/>
                  <a:gd name="connsiteX498" fmla="*/ 2589324 w 3463925"/>
                  <a:gd name="connsiteY498" fmla="*/ 1256164 h 2976563"/>
                  <a:gd name="connsiteX499" fmla="*/ 2588530 w 3463925"/>
                  <a:gd name="connsiteY499" fmla="*/ 1271256 h 2976563"/>
                  <a:gd name="connsiteX500" fmla="*/ 2586149 w 3463925"/>
                  <a:gd name="connsiteY500" fmla="*/ 1287141 h 2976563"/>
                  <a:gd name="connsiteX501" fmla="*/ 2584562 w 3463925"/>
                  <a:gd name="connsiteY501" fmla="*/ 1301438 h 2976563"/>
                  <a:gd name="connsiteX502" fmla="*/ 2578214 w 3463925"/>
                  <a:gd name="connsiteY502" fmla="*/ 1327649 h 2976563"/>
                  <a:gd name="connsiteX503" fmla="*/ 2571072 w 3463925"/>
                  <a:gd name="connsiteY503" fmla="*/ 1353860 h 2976563"/>
                  <a:gd name="connsiteX504" fmla="*/ 2563137 w 3463925"/>
                  <a:gd name="connsiteY504" fmla="*/ 1375306 h 2976563"/>
                  <a:gd name="connsiteX505" fmla="*/ 2555995 w 3463925"/>
                  <a:gd name="connsiteY505" fmla="*/ 1394368 h 2976563"/>
                  <a:gd name="connsiteX506" fmla="*/ 2548059 w 3463925"/>
                  <a:gd name="connsiteY506" fmla="*/ 1410254 h 2976563"/>
                  <a:gd name="connsiteX507" fmla="*/ 2542504 w 3463925"/>
                  <a:gd name="connsiteY507" fmla="*/ 1421374 h 2976563"/>
                  <a:gd name="connsiteX508" fmla="*/ 2536950 w 3463925"/>
                  <a:gd name="connsiteY508" fmla="*/ 1431699 h 2976563"/>
                  <a:gd name="connsiteX509" fmla="*/ 2533776 w 3463925"/>
                  <a:gd name="connsiteY509" fmla="*/ 1434876 h 2976563"/>
                  <a:gd name="connsiteX510" fmla="*/ 2529014 w 3463925"/>
                  <a:gd name="connsiteY510" fmla="*/ 1443613 h 2976563"/>
                  <a:gd name="connsiteX511" fmla="*/ 2525840 w 3463925"/>
                  <a:gd name="connsiteY511" fmla="*/ 1449173 h 2976563"/>
                  <a:gd name="connsiteX512" fmla="*/ 2522666 w 3463925"/>
                  <a:gd name="connsiteY512" fmla="*/ 1456322 h 2976563"/>
                  <a:gd name="connsiteX513" fmla="*/ 2521872 w 3463925"/>
                  <a:gd name="connsiteY513" fmla="*/ 1463470 h 2976563"/>
                  <a:gd name="connsiteX514" fmla="*/ 2521079 w 3463925"/>
                  <a:gd name="connsiteY514" fmla="*/ 1471413 h 2976563"/>
                  <a:gd name="connsiteX515" fmla="*/ 2521872 w 3463925"/>
                  <a:gd name="connsiteY515" fmla="*/ 1480150 h 2976563"/>
                  <a:gd name="connsiteX516" fmla="*/ 2525047 w 3463925"/>
                  <a:gd name="connsiteY516" fmla="*/ 1488093 h 2976563"/>
                  <a:gd name="connsiteX517" fmla="*/ 2529808 w 3463925"/>
                  <a:gd name="connsiteY517" fmla="*/ 1497624 h 2976563"/>
                  <a:gd name="connsiteX518" fmla="*/ 2538537 w 3463925"/>
                  <a:gd name="connsiteY518" fmla="*/ 1504772 h 2976563"/>
                  <a:gd name="connsiteX519" fmla="*/ 2550440 w 3463925"/>
                  <a:gd name="connsiteY519" fmla="*/ 1512715 h 2976563"/>
                  <a:gd name="connsiteX520" fmla="*/ 2564724 w 3463925"/>
                  <a:gd name="connsiteY520" fmla="*/ 1519864 h 2976563"/>
                  <a:gd name="connsiteX521" fmla="*/ 2584562 w 3463925"/>
                  <a:gd name="connsiteY521" fmla="*/ 1526218 h 2976563"/>
                  <a:gd name="connsiteX522" fmla="*/ 2606782 w 3463925"/>
                  <a:gd name="connsiteY522" fmla="*/ 1532572 h 2976563"/>
                  <a:gd name="connsiteX523" fmla="*/ 2621065 w 3463925"/>
                  <a:gd name="connsiteY523" fmla="*/ 1534955 h 2976563"/>
                  <a:gd name="connsiteX524" fmla="*/ 2636936 w 3463925"/>
                  <a:gd name="connsiteY524" fmla="*/ 1539720 h 2976563"/>
                  <a:gd name="connsiteX525" fmla="*/ 2652807 w 3463925"/>
                  <a:gd name="connsiteY525" fmla="*/ 1544486 h 2976563"/>
                  <a:gd name="connsiteX526" fmla="*/ 2670265 w 3463925"/>
                  <a:gd name="connsiteY526" fmla="*/ 1550840 h 2976563"/>
                  <a:gd name="connsiteX527" fmla="*/ 2690103 w 3463925"/>
                  <a:gd name="connsiteY527" fmla="*/ 1557989 h 2976563"/>
                  <a:gd name="connsiteX528" fmla="*/ 2709148 w 3463925"/>
                  <a:gd name="connsiteY528" fmla="*/ 1565931 h 2976563"/>
                  <a:gd name="connsiteX529" fmla="*/ 2729780 w 3463925"/>
                  <a:gd name="connsiteY529" fmla="*/ 1576257 h 2976563"/>
                  <a:gd name="connsiteX530" fmla="*/ 2750412 w 3463925"/>
                  <a:gd name="connsiteY530" fmla="*/ 1586582 h 2976563"/>
                  <a:gd name="connsiteX531" fmla="*/ 2771838 w 3463925"/>
                  <a:gd name="connsiteY531" fmla="*/ 1599291 h 2976563"/>
                  <a:gd name="connsiteX532" fmla="*/ 2793264 w 3463925"/>
                  <a:gd name="connsiteY532" fmla="*/ 1611999 h 2976563"/>
                  <a:gd name="connsiteX533" fmla="*/ 2813896 w 3463925"/>
                  <a:gd name="connsiteY533" fmla="*/ 1626296 h 2976563"/>
                  <a:gd name="connsiteX534" fmla="*/ 2835321 w 3463925"/>
                  <a:gd name="connsiteY534" fmla="*/ 1642976 h 2976563"/>
                  <a:gd name="connsiteX535" fmla="*/ 2855953 w 3463925"/>
                  <a:gd name="connsiteY535" fmla="*/ 1659656 h 2976563"/>
                  <a:gd name="connsiteX536" fmla="*/ 2876585 w 3463925"/>
                  <a:gd name="connsiteY536" fmla="*/ 1677924 h 2976563"/>
                  <a:gd name="connsiteX537" fmla="*/ 2894837 w 3463925"/>
                  <a:gd name="connsiteY537" fmla="*/ 1698575 h 2976563"/>
                  <a:gd name="connsiteX538" fmla="*/ 2913088 w 3463925"/>
                  <a:gd name="connsiteY538" fmla="*/ 1719226 h 2976563"/>
                  <a:gd name="connsiteX539" fmla="*/ 2930546 w 3463925"/>
                  <a:gd name="connsiteY539" fmla="*/ 1741466 h 2976563"/>
                  <a:gd name="connsiteX540" fmla="*/ 2947210 w 3463925"/>
                  <a:gd name="connsiteY540" fmla="*/ 1766088 h 2976563"/>
                  <a:gd name="connsiteX541" fmla="*/ 2961494 w 3463925"/>
                  <a:gd name="connsiteY541" fmla="*/ 1791505 h 2976563"/>
                  <a:gd name="connsiteX542" fmla="*/ 2974984 w 3463925"/>
                  <a:gd name="connsiteY542" fmla="*/ 1818511 h 2976563"/>
                  <a:gd name="connsiteX543" fmla="*/ 2986094 w 3463925"/>
                  <a:gd name="connsiteY543" fmla="*/ 1847104 h 2976563"/>
                  <a:gd name="connsiteX544" fmla="*/ 2995616 w 3463925"/>
                  <a:gd name="connsiteY544" fmla="*/ 1877287 h 2976563"/>
                  <a:gd name="connsiteX545" fmla="*/ 2998790 w 3463925"/>
                  <a:gd name="connsiteY545" fmla="*/ 1892378 h 2976563"/>
                  <a:gd name="connsiteX546" fmla="*/ 3002758 w 3463925"/>
                  <a:gd name="connsiteY546" fmla="*/ 1909058 h 2976563"/>
                  <a:gd name="connsiteX547" fmla="*/ 3004345 w 3463925"/>
                  <a:gd name="connsiteY547" fmla="*/ 1924943 h 2976563"/>
                  <a:gd name="connsiteX548" fmla="*/ 3006726 w 3463925"/>
                  <a:gd name="connsiteY548" fmla="*/ 1941623 h 2976563"/>
                  <a:gd name="connsiteX549" fmla="*/ 3007520 w 3463925"/>
                  <a:gd name="connsiteY549" fmla="*/ 1959097 h 2976563"/>
                  <a:gd name="connsiteX550" fmla="*/ 3008313 w 3463925"/>
                  <a:gd name="connsiteY550" fmla="*/ 1976571 h 2976563"/>
                  <a:gd name="connsiteX551" fmla="*/ 3008313 w 3463925"/>
                  <a:gd name="connsiteY551" fmla="*/ 1994045 h 2976563"/>
                  <a:gd name="connsiteX552" fmla="*/ 3008313 w 3463925"/>
                  <a:gd name="connsiteY552" fmla="*/ 2012314 h 2976563"/>
                  <a:gd name="connsiteX553" fmla="*/ 3006726 w 3463925"/>
                  <a:gd name="connsiteY553" fmla="*/ 2030582 h 2976563"/>
                  <a:gd name="connsiteX554" fmla="*/ 3004345 w 3463925"/>
                  <a:gd name="connsiteY554" fmla="*/ 2050439 h 2976563"/>
                  <a:gd name="connsiteX555" fmla="*/ 3002758 w 3463925"/>
                  <a:gd name="connsiteY555" fmla="*/ 2069501 h 2976563"/>
                  <a:gd name="connsiteX556" fmla="*/ 2998790 w 3463925"/>
                  <a:gd name="connsiteY556" fmla="*/ 2090152 h 2976563"/>
                  <a:gd name="connsiteX557" fmla="*/ 2994029 w 3463925"/>
                  <a:gd name="connsiteY557" fmla="*/ 2110804 h 2976563"/>
                  <a:gd name="connsiteX558" fmla="*/ 2989268 w 3463925"/>
                  <a:gd name="connsiteY558" fmla="*/ 2131455 h 2976563"/>
                  <a:gd name="connsiteX559" fmla="*/ 2982920 w 3463925"/>
                  <a:gd name="connsiteY559" fmla="*/ 2152900 h 2976563"/>
                  <a:gd name="connsiteX560" fmla="*/ 2975778 w 3463925"/>
                  <a:gd name="connsiteY560" fmla="*/ 2174346 h 2976563"/>
                  <a:gd name="connsiteX561" fmla="*/ 2967842 w 3463925"/>
                  <a:gd name="connsiteY561" fmla="*/ 2197380 h 2976563"/>
                  <a:gd name="connsiteX562" fmla="*/ 2959114 w 3463925"/>
                  <a:gd name="connsiteY562" fmla="*/ 2219619 h 2976563"/>
                  <a:gd name="connsiteX563" fmla="*/ 2949591 w 3463925"/>
                  <a:gd name="connsiteY563" fmla="*/ 2241859 h 2976563"/>
                  <a:gd name="connsiteX564" fmla="*/ 2939275 w 3463925"/>
                  <a:gd name="connsiteY564" fmla="*/ 2265687 h 2976563"/>
                  <a:gd name="connsiteX565" fmla="*/ 2927372 w 3463925"/>
                  <a:gd name="connsiteY565" fmla="*/ 2289516 h 2976563"/>
                  <a:gd name="connsiteX566" fmla="*/ 2915469 w 3463925"/>
                  <a:gd name="connsiteY566" fmla="*/ 2311755 h 2976563"/>
                  <a:gd name="connsiteX567" fmla="*/ 2901978 w 3463925"/>
                  <a:gd name="connsiteY567" fmla="*/ 2335583 h 2976563"/>
                  <a:gd name="connsiteX568" fmla="*/ 2887695 w 3463925"/>
                  <a:gd name="connsiteY568" fmla="*/ 2357029 h 2976563"/>
                  <a:gd name="connsiteX569" fmla="*/ 2873411 w 3463925"/>
                  <a:gd name="connsiteY569" fmla="*/ 2380063 h 2976563"/>
                  <a:gd name="connsiteX570" fmla="*/ 2858334 w 3463925"/>
                  <a:gd name="connsiteY570" fmla="*/ 2401508 h 2976563"/>
                  <a:gd name="connsiteX571" fmla="*/ 2842463 w 3463925"/>
                  <a:gd name="connsiteY571" fmla="*/ 2421365 h 2976563"/>
                  <a:gd name="connsiteX572" fmla="*/ 2826592 w 3463925"/>
                  <a:gd name="connsiteY572" fmla="*/ 2443605 h 2976563"/>
                  <a:gd name="connsiteX573" fmla="*/ 2809134 w 3463925"/>
                  <a:gd name="connsiteY573" fmla="*/ 2463462 h 2976563"/>
                  <a:gd name="connsiteX574" fmla="*/ 2790089 w 3463925"/>
                  <a:gd name="connsiteY574" fmla="*/ 2483318 h 2976563"/>
                  <a:gd name="connsiteX575" fmla="*/ 2771838 w 3463925"/>
                  <a:gd name="connsiteY575" fmla="*/ 2503175 h 2976563"/>
                  <a:gd name="connsiteX576" fmla="*/ 2752793 w 3463925"/>
                  <a:gd name="connsiteY576" fmla="*/ 2522238 h 2976563"/>
                  <a:gd name="connsiteX577" fmla="*/ 2732954 w 3463925"/>
                  <a:gd name="connsiteY577" fmla="*/ 2540506 h 2976563"/>
                  <a:gd name="connsiteX578" fmla="*/ 2712322 w 3463925"/>
                  <a:gd name="connsiteY578" fmla="*/ 2559569 h 2976563"/>
                  <a:gd name="connsiteX579" fmla="*/ 2691690 w 3463925"/>
                  <a:gd name="connsiteY579" fmla="*/ 2577837 h 2976563"/>
                  <a:gd name="connsiteX580" fmla="*/ 2670265 w 3463925"/>
                  <a:gd name="connsiteY580" fmla="*/ 2595311 h 2976563"/>
                  <a:gd name="connsiteX581" fmla="*/ 2648046 w 3463925"/>
                  <a:gd name="connsiteY581" fmla="*/ 2612785 h 2976563"/>
                  <a:gd name="connsiteX582" fmla="*/ 2625033 w 3463925"/>
                  <a:gd name="connsiteY582" fmla="*/ 2630259 h 2976563"/>
                  <a:gd name="connsiteX583" fmla="*/ 2579008 w 3463925"/>
                  <a:gd name="connsiteY583" fmla="*/ 2662824 h 2976563"/>
                  <a:gd name="connsiteX584" fmla="*/ 2531395 w 3463925"/>
                  <a:gd name="connsiteY584" fmla="*/ 2693801 h 2976563"/>
                  <a:gd name="connsiteX585" fmla="*/ 2480608 w 3463925"/>
                  <a:gd name="connsiteY585" fmla="*/ 2723190 h 2976563"/>
                  <a:gd name="connsiteX586" fmla="*/ 2429822 w 3463925"/>
                  <a:gd name="connsiteY586" fmla="*/ 2750989 h 2976563"/>
                  <a:gd name="connsiteX587" fmla="*/ 2375861 w 3463925"/>
                  <a:gd name="connsiteY587" fmla="*/ 2776406 h 2976563"/>
                  <a:gd name="connsiteX588" fmla="*/ 2321900 w 3463925"/>
                  <a:gd name="connsiteY588" fmla="*/ 2802617 h 2976563"/>
                  <a:gd name="connsiteX589" fmla="*/ 2266352 w 3463925"/>
                  <a:gd name="connsiteY589" fmla="*/ 2824856 h 2976563"/>
                  <a:gd name="connsiteX590" fmla="*/ 2210011 w 3463925"/>
                  <a:gd name="connsiteY590" fmla="*/ 2846302 h 2976563"/>
                  <a:gd name="connsiteX591" fmla="*/ 2152876 w 3463925"/>
                  <a:gd name="connsiteY591" fmla="*/ 2866159 h 2976563"/>
                  <a:gd name="connsiteX592" fmla="*/ 2095741 w 3463925"/>
                  <a:gd name="connsiteY592" fmla="*/ 2884427 h 2976563"/>
                  <a:gd name="connsiteX593" fmla="*/ 2036226 w 3463925"/>
                  <a:gd name="connsiteY593" fmla="*/ 2901107 h 2976563"/>
                  <a:gd name="connsiteX594" fmla="*/ 1977504 w 3463925"/>
                  <a:gd name="connsiteY594" fmla="*/ 2916198 h 2976563"/>
                  <a:gd name="connsiteX595" fmla="*/ 1917988 w 3463925"/>
                  <a:gd name="connsiteY595" fmla="*/ 2929701 h 2976563"/>
                  <a:gd name="connsiteX596" fmla="*/ 1858472 w 3463925"/>
                  <a:gd name="connsiteY596" fmla="*/ 2940821 h 2976563"/>
                  <a:gd name="connsiteX597" fmla="*/ 1798957 w 3463925"/>
                  <a:gd name="connsiteY597" fmla="*/ 2951146 h 2976563"/>
                  <a:gd name="connsiteX598" fmla="*/ 1739441 w 3463925"/>
                  <a:gd name="connsiteY598" fmla="*/ 2959089 h 2976563"/>
                  <a:gd name="connsiteX599" fmla="*/ 1679926 w 3463925"/>
                  <a:gd name="connsiteY599" fmla="*/ 2966238 h 2976563"/>
                  <a:gd name="connsiteX600" fmla="*/ 1620410 w 3463925"/>
                  <a:gd name="connsiteY600" fmla="*/ 2971797 h 2976563"/>
                  <a:gd name="connsiteX601" fmla="*/ 1562482 w 3463925"/>
                  <a:gd name="connsiteY601" fmla="*/ 2974974 h 2976563"/>
                  <a:gd name="connsiteX602" fmla="*/ 1504553 w 3463925"/>
                  <a:gd name="connsiteY602" fmla="*/ 2976563 h 2976563"/>
                  <a:gd name="connsiteX603" fmla="*/ 1447418 w 3463925"/>
                  <a:gd name="connsiteY603" fmla="*/ 2976563 h 2976563"/>
                  <a:gd name="connsiteX604" fmla="*/ 1391870 w 3463925"/>
                  <a:gd name="connsiteY604" fmla="*/ 2974974 h 2976563"/>
                  <a:gd name="connsiteX605" fmla="*/ 1337116 w 3463925"/>
                  <a:gd name="connsiteY605" fmla="*/ 2971797 h 2976563"/>
                  <a:gd name="connsiteX606" fmla="*/ 1284742 w 3463925"/>
                  <a:gd name="connsiteY606" fmla="*/ 2966238 h 2976563"/>
                  <a:gd name="connsiteX607" fmla="*/ 1232369 w 3463925"/>
                  <a:gd name="connsiteY607" fmla="*/ 2961472 h 2976563"/>
                  <a:gd name="connsiteX608" fmla="*/ 1177614 w 3463925"/>
                  <a:gd name="connsiteY608" fmla="*/ 2955118 h 2976563"/>
                  <a:gd name="connsiteX609" fmla="*/ 1123654 w 3463925"/>
                  <a:gd name="connsiteY609" fmla="*/ 2947969 h 2976563"/>
                  <a:gd name="connsiteX610" fmla="*/ 1069693 w 3463925"/>
                  <a:gd name="connsiteY610" fmla="*/ 2940026 h 2976563"/>
                  <a:gd name="connsiteX611" fmla="*/ 1014939 w 3463925"/>
                  <a:gd name="connsiteY611" fmla="*/ 2929701 h 2976563"/>
                  <a:gd name="connsiteX612" fmla="*/ 960978 w 3463925"/>
                  <a:gd name="connsiteY612" fmla="*/ 2919375 h 2976563"/>
                  <a:gd name="connsiteX613" fmla="*/ 906224 w 3463925"/>
                  <a:gd name="connsiteY613" fmla="*/ 2906667 h 2976563"/>
                  <a:gd name="connsiteX614" fmla="*/ 852263 w 3463925"/>
                  <a:gd name="connsiteY614" fmla="*/ 2893958 h 2976563"/>
                  <a:gd name="connsiteX615" fmla="*/ 797508 w 3463925"/>
                  <a:gd name="connsiteY615" fmla="*/ 2879662 h 2976563"/>
                  <a:gd name="connsiteX616" fmla="*/ 744341 w 3463925"/>
                  <a:gd name="connsiteY616" fmla="*/ 2862982 h 2976563"/>
                  <a:gd name="connsiteX617" fmla="*/ 691174 w 3463925"/>
                  <a:gd name="connsiteY617" fmla="*/ 2845508 h 2976563"/>
                  <a:gd name="connsiteX618" fmla="*/ 639594 w 3463925"/>
                  <a:gd name="connsiteY618" fmla="*/ 2825651 h 2976563"/>
                  <a:gd name="connsiteX619" fmla="*/ 588807 w 3463925"/>
                  <a:gd name="connsiteY619" fmla="*/ 2805794 h 2976563"/>
                  <a:gd name="connsiteX620" fmla="*/ 538021 w 3463925"/>
                  <a:gd name="connsiteY620" fmla="*/ 2781966 h 2976563"/>
                  <a:gd name="connsiteX621" fmla="*/ 490408 w 3463925"/>
                  <a:gd name="connsiteY621" fmla="*/ 2758138 h 2976563"/>
                  <a:gd name="connsiteX622" fmla="*/ 442796 w 3463925"/>
                  <a:gd name="connsiteY622" fmla="*/ 2731926 h 2976563"/>
                  <a:gd name="connsiteX623" fmla="*/ 419783 w 3463925"/>
                  <a:gd name="connsiteY623" fmla="*/ 2718424 h 2976563"/>
                  <a:gd name="connsiteX624" fmla="*/ 396770 w 3463925"/>
                  <a:gd name="connsiteY624" fmla="*/ 2704127 h 2976563"/>
                  <a:gd name="connsiteX625" fmla="*/ 375345 w 3463925"/>
                  <a:gd name="connsiteY625" fmla="*/ 2688241 h 2976563"/>
                  <a:gd name="connsiteX626" fmla="*/ 353126 w 3463925"/>
                  <a:gd name="connsiteY626" fmla="*/ 2673150 h 2976563"/>
                  <a:gd name="connsiteX627" fmla="*/ 332494 w 3463925"/>
                  <a:gd name="connsiteY627" fmla="*/ 2658059 h 2976563"/>
                  <a:gd name="connsiteX628" fmla="*/ 311068 w 3463925"/>
                  <a:gd name="connsiteY628" fmla="*/ 2641379 h 2976563"/>
                  <a:gd name="connsiteX629" fmla="*/ 291229 w 3463925"/>
                  <a:gd name="connsiteY629" fmla="*/ 2624699 h 2976563"/>
                  <a:gd name="connsiteX630" fmla="*/ 270597 w 3463925"/>
                  <a:gd name="connsiteY630" fmla="*/ 2607225 h 2976563"/>
                  <a:gd name="connsiteX631" fmla="*/ 251552 w 3463925"/>
                  <a:gd name="connsiteY631" fmla="*/ 2588957 h 2976563"/>
                  <a:gd name="connsiteX632" fmla="*/ 232507 w 3463925"/>
                  <a:gd name="connsiteY632" fmla="*/ 2570689 h 2976563"/>
                  <a:gd name="connsiteX633" fmla="*/ 214256 w 3463925"/>
                  <a:gd name="connsiteY633" fmla="*/ 2552420 h 2976563"/>
                  <a:gd name="connsiteX634" fmla="*/ 196798 w 3463925"/>
                  <a:gd name="connsiteY634" fmla="*/ 2532564 h 2976563"/>
                  <a:gd name="connsiteX635" fmla="*/ 180927 w 3463925"/>
                  <a:gd name="connsiteY635" fmla="*/ 2511912 h 2976563"/>
                  <a:gd name="connsiteX636" fmla="*/ 164263 w 3463925"/>
                  <a:gd name="connsiteY636" fmla="*/ 2491261 h 2976563"/>
                  <a:gd name="connsiteX637" fmla="*/ 149186 w 3463925"/>
                  <a:gd name="connsiteY637" fmla="*/ 2469816 h 2976563"/>
                  <a:gd name="connsiteX638" fmla="*/ 133315 w 3463925"/>
                  <a:gd name="connsiteY638" fmla="*/ 2448370 h 2976563"/>
                  <a:gd name="connsiteX639" fmla="*/ 119031 w 3463925"/>
                  <a:gd name="connsiteY639" fmla="*/ 2426131 h 2976563"/>
                  <a:gd name="connsiteX640" fmla="*/ 104747 w 3463925"/>
                  <a:gd name="connsiteY640" fmla="*/ 2403097 h 2976563"/>
                  <a:gd name="connsiteX641" fmla="*/ 92051 w 3463925"/>
                  <a:gd name="connsiteY641" fmla="*/ 2380063 h 2976563"/>
                  <a:gd name="connsiteX642" fmla="*/ 80148 w 3463925"/>
                  <a:gd name="connsiteY642" fmla="*/ 2355440 h 2976563"/>
                  <a:gd name="connsiteX643" fmla="*/ 69038 w 3463925"/>
                  <a:gd name="connsiteY643" fmla="*/ 2330818 h 2976563"/>
                  <a:gd name="connsiteX644" fmla="*/ 57928 w 3463925"/>
                  <a:gd name="connsiteY644" fmla="*/ 2304607 h 2976563"/>
                  <a:gd name="connsiteX645" fmla="*/ 48406 w 3463925"/>
                  <a:gd name="connsiteY645" fmla="*/ 2278396 h 2976563"/>
                  <a:gd name="connsiteX646" fmla="*/ 38883 w 3463925"/>
                  <a:gd name="connsiteY646" fmla="*/ 2251390 h 2976563"/>
                  <a:gd name="connsiteX647" fmla="*/ 30948 w 3463925"/>
                  <a:gd name="connsiteY647" fmla="*/ 2223591 h 2976563"/>
                  <a:gd name="connsiteX648" fmla="*/ 23013 w 3463925"/>
                  <a:gd name="connsiteY648" fmla="*/ 2195791 h 2976563"/>
                  <a:gd name="connsiteX649" fmla="*/ 16664 w 3463925"/>
                  <a:gd name="connsiteY649" fmla="*/ 2166403 h 2976563"/>
                  <a:gd name="connsiteX650" fmla="*/ 10316 w 3463925"/>
                  <a:gd name="connsiteY650" fmla="*/ 2137809 h 2976563"/>
                  <a:gd name="connsiteX651" fmla="*/ 6348 w 3463925"/>
                  <a:gd name="connsiteY651" fmla="*/ 2106832 h 2976563"/>
                  <a:gd name="connsiteX652" fmla="*/ 2381 w 3463925"/>
                  <a:gd name="connsiteY652" fmla="*/ 2075856 h 2976563"/>
                  <a:gd name="connsiteX653" fmla="*/ 1587 w 3463925"/>
                  <a:gd name="connsiteY653" fmla="*/ 2061559 h 2976563"/>
                  <a:gd name="connsiteX654" fmla="*/ 0 w 3463925"/>
                  <a:gd name="connsiteY654" fmla="*/ 2044879 h 2976563"/>
                  <a:gd name="connsiteX655" fmla="*/ 0 w 3463925"/>
                  <a:gd name="connsiteY655" fmla="*/ 2022639 h 2976563"/>
                  <a:gd name="connsiteX656" fmla="*/ 2381 w 3463925"/>
                  <a:gd name="connsiteY656" fmla="*/ 1994045 h 2976563"/>
                  <a:gd name="connsiteX657" fmla="*/ 5555 w 3463925"/>
                  <a:gd name="connsiteY657" fmla="*/ 1959097 h 2976563"/>
                  <a:gd name="connsiteX658" fmla="*/ 10316 w 3463925"/>
                  <a:gd name="connsiteY658" fmla="*/ 1920178 h 2976563"/>
                  <a:gd name="connsiteX659" fmla="*/ 19839 w 3463925"/>
                  <a:gd name="connsiteY659" fmla="*/ 1875698 h 2976563"/>
                  <a:gd name="connsiteX660" fmla="*/ 24600 w 3463925"/>
                  <a:gd name="connsiteY660" fmla="*/ 1851076 h 2976563"/>
                  <a:gd name="connsiteX661" fmla="*/ 30948 w 3463925"/>
                  <a:gd name="connsiteY661" fmla="*/ 1826453 h 2976563"/>
                  <a:gd name="connsiteX662" fmla="*/ 38883 w 3463925"/>
                  <a:gd name="connsiteY662" fmla="*/ 1800242 h 2976563"/>
                  <a:gd name="connsiteX663" fmla="*/ 47612 w 3463925"/>
                  <a:gd name="connsiteY663" fmla="*/ 1773237 h 2976563"/>
                  <a:gd name="connsiteX664" fmla="*/ 56341 w 3463925"/>
                  <a:gd name="connsiteY664" fmla="*/ 1745437 h 2976563"/>
                  <a:gd name="connsiteX665" fmla="*/ 67451 w 3463925"/>
                  <a:gd name="connsiteY665" fmla="*/ 1716049 h 2976563"/>
                  <a:gd name="connsiteX666" fmla="*/ 80148 w 3463925"/>
                  <a:gd name="connsiteY666" fmla="*/ 1685867 h 2976563"/>
                  <a:gd name="connsiteX667" fmla="*/ 93638 w 3463925"/>
                  <a:gd name="connsiteY667" fmla="*/ 1655684 h 2976563"/>
                  <a:gd name="connsiteX668" fmla="*/ 107922 w 3463925"/>
                  <a:gd name="connsiteY668" fmla="*/ 1623913 h 2976563"/>
                  <a:gd name="connsiteX669" fmla="*/ 124586 w 3463925"/>
                  <a:gd name="connsiteY669" fmla="*/ 1590554 h 2976563"/>
                  <a:gd name="connsiteX670" fmla="*/ 141250 w 3463925"/>
                  <a:gd name="connsiteY670" fmla="*/ 1557989 h 2976563"/>
                  <a:gd name="connsiteX671" fmla="*/ 161089 w 3463925"/>
                  <a:gd name="connsiteY671" fmla="*/ 1523835 h 2976563"/>
                  <a:gd name="connsiteX672" fmla="*/ 182514 w 3463925"/>
                  <a:gd name="connsiteY672" fmla="*/ 1488887 h 2976563"/>
                  <a:gd name="connsiteX673" fmla="*/ 205527 w 3463925"/>
                  <a:gd name="connsiteY673" fmla="*/ 1453144 h 2976563"/>
                  <a:gd name="connsiteX674" fmla="*/ 230127 w 3463925"/>
                  <a:gd name="connsiteY674" fmla="*/ 1417402 h 2976563"/>
                  <a:gd name="connsiteX675" fmla="*/ 256314 w 3463925"/>
                  <a:gd name="connsiteY675" fmla="*/ 1381660 h 2976563"/>
                  <a:gd name="connsiteX676" fmla="*/ 276152 w 3463925"/>
                  <a:gd name="connsiteY676" fmla="*/ 1355449 h 2976563"/>
                  <a:gd name="connsiteX677" fmla="*/ 298371 w 3463925"/>
                  <a:gd name="connsiteY677" fmla="*/ 1326061 h 2976563"/>
                  <a:gd name="connsiteX678" fmla="*/ 330113 w 3463925"/>
                  <a:gd name="connsiteY678" fmla="*/ 1287141 h 2976563"/>
                  <a:gd name="connsiteX679" fmla="*/ 368996 w 3463925"/>
                  <a:gd name="connsiteY679" fmla="*/ 1239485 h 2976563"/>
                  <a:gd name="connsiteX680" fmla="*/ 416609 w 3463925"/>
                  <a:gd name="connsiteY680" fmla="*/ 1185474 h 2976563"/>
                  <a:gd name="connsiteX681" fmla="*/ 469776 w 3463925"/>
                  <a:gd name="connsiteY681" fmla="*/ 1126698 h 2976563"/>
                  <a:gd name="connsiteX682" fmla="*/ 498344 w 3463925"/>
                  <a:gd name="connsiteY682" fmla="*/ 1097309 h 2976563"/>
                  <a:gd name="connsiteX683" fmla="*/ 529292 w 3463925"/>
                  <a:gd name="connsiteY683" fmla="*/ 1065538 h 2976563"/>
                  <a:gd name="connsiteX684" fmla="*/ 561033 w 3463925"/>
                  <a:gd name="connsiteY684" fmla="*/ 1033768 h 2976563"/>
                  <a:gd name="connsiteX685" fmla="*/ 594362 w 3463925"/>
                  <a:gd name="connsiteY685" fmla="*/ 1001997 h 2976563"/>
                  <a:gd name="connsiteX686" fmla="*/ 628484 w 3463925"/>
                  <a:gd name="connsiteY686" fmla="*/ 968637 h 2976563"/>
                  <a:gd name="connsiteX687" fmla="*/ 664194 w 3463925"/>
                  <a:gd name="connsiteY687" fmla="*/ 936866 h 2976563"/>
                  <a:gd name="connsiteX688" fmla="*/ 702284 w 3463925"/>
                  <a:gd name="connsiteY688" fmla="*/ 905095 h 2976563"/>
                  <a:gd name="connsiteX689" fmla="*/ 740374 w 3463925"/>
                  <a:gd name="connsiteY689" fmla="*/ 873324 h 2976563"/>
                  <a:gd name="connsiteX690" fmla="*/ 779257 w 3463925"/>
                  <a:gd name="connsiteY690" fmla="*/ 842347 h 2976563"/>
                  <a:gd name="connsiteX691" fmla="*/ 820521 w 3463925"/>
                  <a:gd name="connsiteY691" fmla="*/ 812959 h 2976563"/>
                  <a:gd name="connsiteX692" fmla="*/ 860992 w 3463925"/>
                  <a:gd name="connsiteY692" fmla="*/ 784365 h 2976563"/>
                  <a:gd name="connsiteX693" fmla="*/ 903049 w 3463925"/>
                  <a:gd name="connsiteY693" fmla="*/ 755771 h 2976563"/>
                  <a:gd name="connsiteX694" fmla="*/ 946694 w 3463925"/>
                  <a:gd name="connsiteY694" fmla="*/ 729560 h 2976563"/>
                  <a:gd name="connsiteX695" fmla="*/ 989545 w 3463925"/>
                  <a:gd name="connsiteY695" fmla="*/ 704144 h 2976563"/>
                  <a:gd name="connsiteX696" fmla="*/ 1033190 w 3463925"/>
                  <a:gd name="connsiteY696" fmla="*/ 680315 h 2976563"/>
                  <a:gd name="connsiteX697" fmla="*/ 1078422 w 3463925"/>
                  <a:gd name="connsiteY697" fmla="*/ 660458 h 2976563"/>
                  <a:gd name="connsiteX698" fmla="*/ 1123654 w 3463925"/>
                  <a:gd name="connsiteY698" fmla="*/ 640602 h 2976563"/>
                  <a:gd name="connsiteX699" fmla="*/ 1169679 w 3463925"/>
                  <a:gd name="connsiteY699" fmla="*/ 623128 h 2976563"/>
                  <a:gd name="connsiteX700" fmla="*/ 1214911 w 3463925"/>
                  <a:gd name="connsiteY700" fmla="*/ 608831 h 2976563"/>
                  <a:gd name="connsiteX701" fmla="*/ 1256968 w 3463925"/>
                  <a:gd name="connsiteY701" fmla="*/ 597711 h 2976563"/>
                  <a:gd name="connsiteX702" fmla="*/ 1296646 w 3463925"/>
                  <a:gd name="connsiteY702" fmla="*/ 588179 h 2976563"/>
                  <a:gd name="connsiteX703" fmla="*/ 1334736 w 3463925"/>
                  <a:gd name="connsiteY703" fmla="*/ 581031 h 2976563"/>
                  <a:gd name="connsiteX704" fmla="*/ 1369651 w 3463925"/>
                  <a:gd name="connsiteY704" fmla="*/ 576265 h 2976563"/>
                  <a:gd name="connsiteX705" fmla="*/ 2426493 w 3463925"/>
                  <a:gd name="connsiteY705" fmla="*/ 463550 h 2976563"/>
                  <a:gd name="connsiteX706" fmla="*/ 2455068 w 3463925"/>
                  <a:gd name="connsiteY706" fmla="*/ 464346 h 2976563"/>
                  <a:gd name="connsiteX707" fmla="*/ 2484437 w 3463925"/>
                  <a:gd name="connsiteY707" fmla="*/ 465937 h 2976563"/>
                  <a:gd name="connsiteX708" fmla="*/ 2513806 w 3463925"/>
                  <a:gd name="connsiteY708" fmla="*/ 470709 h 2976563"/>
                  <a:gd name="connsiteX709" fmla="*/ 2540793 w 3463925"/>
                  <a:gd name="connsiteY709" fmla="*/ 474686 h 2976563"/>
                  <a:gd name="connsiteX710" fmla="*/ 2570162 w 3463925"/>
                  <a:gd name="connsiteY710" fmla="*/ 481845 h 2976563"/>
                  <a:gd name="connsiteX711" fmla="*/ 2596356 w 3463925"/>
                  <a:gd name="connsiteY711" fmla="*/ 489004 h 2976563"/>
                  <a:gd name="connsiteX712" fmla="*/ 2623343 w 3463925"/>
                  <a:gd name="connsiteY712" fmla="*/ 497754 h 2976563"/>
                  <a:gd name="connsiteX713" fmla="*/ 2649537 w 3463925"/>
                  <a:gd name="connsiteY713" fmla="*/ 508094 h 2976563"/>
                  <a:gd name="connsiteX714" fmla="*/ 2674144 w 3463925"/>
                  <a:gd name="connsiteY714" fmla="*/ 520026 h 2976563"/>
                  <a:gd name="connsiteX715" fmla="*/ 2700337 w 3463925"/>
                  <a:gd name="connsiteY715" fmla="*/ 532752 h 2976563"/>
                  <a:gd name="connsiteX716" fmla="*/ 2723356 w 3463925"/>
                  <a:gd name="connsiteY716" fmla="*/ 546275 h 2976563"/>
                  <a:gd name="connsiteX717" fmla="*/ 2747169 w 3463925"/>
                  <a:gd name="connsiteY717" fmla="*/ 562183 h 2976563"/>
                  <a:gd name="connsiteX718" fmla="*/ 2769394 w 3463925"/>
                  <a:gd name="connsiteY718" fmla="*/ 578092 h 2976563"/>
                  <a:gd name="connsiteX719" fmla="*/ 2791619 w 3463925"/>
                  <a:gd name="connsiteY719" fmla="*/ 594796 h 2976563"/>
                  <a:gd name="connsiteX720" fmla="*/ 2811462 w 3463925"/>
                  <a:gd name="connsiteY720" fmla="*/ 613091 h 2976563"/>
                  <a:gd name="connsiteX721" fmla="*/ 2832100 w 3463925"/>
                  <a:gd name="connsiteY721" fmla="*/ 631386 h 2976563"/>
                  <a:gd name="connsiteX722" fmla="*/ 2851150 w 3463925"/>
                  <a:gd name="connsiteY722" fmla="*/ 652067 h 2976563"/>
                  <a:gd name="connsiteX723" fmla="*/ 2869406 w 3463925"/>
                  <a:gd name="connsiteY723" fmla="*/ 672748 h 2976563"/>
                  <a:gd name="connsiteX724" fmla="*/ 2886869 w 3463925"/>
                  <a:gd name="connsiteY724" fmla="*/ 694224 h 2976563"/>
                  <a:gd name="connsiteX725" fmla="*/ 2901950 w 3463925"/>
                  <a:gd name="connsiteY725" fmla="*/ 717292 h 2976563"/>
                  <a:gd name="connsiteX726" fmla="*/ 2917825 w 3463925"/>
                  <a:gd name="connsiteY726" fmla="*/ 740359 h 2976563"/>
                  <a:gd name="connsiteX727" fmla="*/ 2932112 w 3463925"/>
                  <a:gd name="connsiteY727" fmla="*/ 765017 h 2976563"/>
                  <a:gd name="connsiteX728" fmla="*/ 2944019 w 3463925"/>
                  <a:gd name="connsiteY728" fmla="*/ 789676 h 2976563"/>
                  <a:gd name="connsiteX729" fmla="*/ 2955131 w 3463925"/>
                  <a:gd name="connsiteY729" fmla="*/ 815925 h 2976563"/>
                  <a:gd name="connsiteX730" fmla="*/ 2965450 w 3463925"/>
                  <a:gd name="connsiteY730" fmla="*/ 841379 h 2976563"/>
                  <a:gd name="connsiteX731" fmla="*/ 2974975 w 3463925"/>
                  <a:gd name="connsiteY731" fmla="*/ 867628 h 2976563"/>
                  <a:gd name="connsiteX732" fmla="*/ 2982912 w 3463925"/>
                  <a:gd name="connsiteY732" fmla="*/ 895468 h 2976563"/>
                  <a:gd name="connsiteX733" fmla="*/ 2989262 w 3463925"/>
                  <a:gd name="connsiteY733" fmla="*/ 923308 h 2976563"/>
                  <a:gd name="connsiteX734" fmla="*/ 2994025 w 3463925"/>
                  <a:gd name="connsiteY734" fmla="*/ 951148 h 2976563"/>
                  <a:gd name="connsiteX735" fmla="*/ 2997200 w 3463925"/>
                  <a:gd name="connsiteY735" fmla="*/ 979783 h 2976563"/>
                  <a:gd name="connsiteX736" fmla="*/ 3000375 w 3463925"/>
                  <a:gd name="connsiteY736" fmla="*/ 1010009 h 2976563"/>
                  <a:gd name="connsiteX737" fmla="*/ 3000375 w 3463925"/>
                  <a:gd name="connsiteY737" fmla="*/ 1039440 h 2976563"/>
                  <a:gd name="connsiteX738" fmla="*/ 2999581 w 3463925"/>
                  <a:gd name="connsiteY738" fmla="*/ 1066485 h 2976563"/>
                  <a:gd name="connsiteX739" fmla="*/ 2997200 w 3463925"/>
                  <a:gd name="connsiteY739" fmla="*/ 1092734 h 2976563"/>
                  <a:gd name="connsiteX740" fmla="*/ 2998788 w 3463925"/>
                  <a:gd name="connsiteY740" fmla="*/ 1097506 h 2976563"/>
                  <a:gd name="connsiteX741" fmla="*/ 2997200 w 3463925"/>
                  <a:gd name="connsiteY741" fmla="*/ 1099893 h 2976563"/>
                  <a:gd name="connsiteX742" fmla="*/ 2996406 w 3463925"/>
                  <a:gd name="connsiteY742" fmla="*/ 1103074 h 2976563"/>
                  <a:gd name="connsiteX743" fmla="*/ 2996406 w 3463925"/>
                  <a:gd name="connsiteY743" fmla="*/ 1112620 h 2976563"/>
                  <a:gd name="connsiteX744" fmla="*/ 2995612 w 3463925"/>
                  <a:gd name="connsiteY744" fmla="*/ 1112620 h 2976563"/>
                  <a:gd name="connsiteX745" fmla="*/ 2993231 w 3463925"/>
                  <a:gd name="connsiteY745" fmla="*/ 1123756 h 2976563"/>
                  <a:gd name="connsiteX746" fmla="*/ 2990056 w 3463925"/>
                  <a:gd name="connsiteY746" fmla="*/ 1134096 h 2976563"/>
                  <a:gd name="connsiteX747" fmla="*/ 2986088 w 3463925"/>
                  <a:gd name="connsiteY747" fmla="*/ 1144437 h 2976563"/>
                  <a:gd name="connsiteX748" fmla="*/ 2982119 w 3463925"/>
                  <a:gd name="connsiteY748" fmla="*/ 1153982 h 2976563"/>
                  <a:gd name="connsiteX749" fmla="*/ 2976562 w 3463925"/>
                  <a:gd name="connsiteY749" fmla="*/ 1162732 h 2976563"/>
                  <a:gd name="connsiteX750" fmla="*/ 2971006 w 3463925"/>
                  <a:gd name="connsiteY750" fmla="*/ 1171481 h 2976563"/>
                  <a:gd name="connsiteX751" fmla="*/ 2963862 w 3463925"/>
                  <a:gd name="connsiteY751" fmla="*/ 1179436 h 2976563"/>
                  <a:gd name="connsiteX752" fmla="*/ 2956719 w 3463925"/>
                  <a:gd name="connsiteY752" fmla="*/ 1186594 h 2976563"/>
                  <a:gd name="connsiteX753" fmla="*/ 2947987 w 3463925"/>
                  <a:gd name="connsiteY753" fmla="*/ 1193753 h 2976563"/>
                  <a:gd name="connsiteX754" fmla="*/ 2940050 w 3463925"/>
                  <a:gd name="connsiteY754" fmla="*/ 1198526 h 2976563"/>
                  <a:gd name="connsiteX755" fmla="*/ 2930525 w 3463925"/>
                  <a:gd name="connsiteY755" fmla="*/ 1204094 h 2976563"/>
                  <a:gd name="connsiteX756" fmla="*/ 2921794 w 3463925"/>
                  <a:gd name="connsiteY756" fmla="*/ 1208866 h 2976563"/>
                  <a:gd name="connsiteX757" fmla="*/ 2911475 w 3463925"/>
                  <a:gd name="connsiteY757" fmla="*/ 1212048 h 2976563"/>
                  <a:gd name="connsiteX758" fmla="*/ 2900362 w 3463925"/>
                  <a:gd name="connsiteY758" fmla="*/ 1214434 h 2976563"/>
                  <a:gd name="connsiteX759" fmla="*/ 2890044 w 3463925"/>
                  <a:gd name="connsiteY759" fmla="*/ 1216025 h 2976563"/>
                  <a:gd name="connsiteX760" fmla="*/ 2878137 w 3463925"/>
                  <a:gd name="connsiteY760" fmla="*/ 1216025 h 2976563"/>
                  <a:gd name="connsiteX761" fmla="*/ 2866231 w 3463925"/>
                  <a:gd name="connsiteY761" fmla="*/ 1216025 h 2976563"/>
                  <a:gd name="connsiteX762" fmla="*/ 2855119 w 3463925"/>
                  <a:gd name="connsiteY762" fmla="*/ 1214434 h 2976563"/>
                  <a:gd name="connsiteX763" fmla="*/ 2842419 w 3463925"/>
                  <a:gd name="connsiteY763" fmla="*/ 1211253 h 2976563"/>
                  <a:gd name="connsiteX764" fmla="*/ 2832100 w 3463925"/>
                  <a:gd name="connsiteY764" fmla="*/ 1207276 h 2976563"/>
                  <a:gd name="connsiteX765" fmla="*/ 2820987 w 3463925"/>
                  <a:gd name="connsiteY765" fmla="*/ 1201708 h 2976563"/>
                  <a:gd name="connsiteX766" fmla="*/ 2811462 w 3463925"/>
                  <a:gd name="connsiteY766" fmla="*/ 1196140 h 2976563"/>
                  <a:gd name="connsiteX767" fmla="*/ 2802731 w 3463925"/>
                  <a:gd name="connsiteY767" fmla="*/ 1189776 h 2976563"/>
                  <a:gd name="connsiteX768" fmla="*/ 2794000 w 3463925"/>
                  <a:gd name="connsiteY768" fmla="*/ 1181026 h 2976563"/>
                  <a:gd name="connsiteX769" fmla="*/ 2786062 w 3463925"/>
                  <a:gd name="connsiteY769" fmla="*/ 1173072 h 2976563"/>
                  <a:gd name="connsiteX770" fmla="*/ 2778919 w 3463925"/>
                  <a:gd name="connsiteY770" fmla="*/ 1164322 h 2976563"/>
                  <a:gd name="connsiteX771" fmla="*/ 2772569 w 3463925"/>
                  <a:gd name="connsiteY771" fmla="*/ 1153982 h 2976563"/>
                  <a:gd name="connsiteX772" fmla="*/ 2768600 w 3463925"/>
                  <a:gd name="connsiteY772" fmla="*/ 1143641 h 2976563"/>
                  <a:gd name="connsiteX773" fmla="*/ 2764631 w 3463925"/>
                  <a:gd name="connsiteY773" fmla="*/ 1131710 h 2976563"/>
                  <a:gd name="connsiteX774" fmla="*/ 2761456 w 3463925"/>
                  <a:gd name="connsiteY774" fmla="*/ 1120574 h 2976563"/>
                  <a:gd name="connsiteX775" fmla="*/ 2759869 w 3463925"/>
                  <a:gd name="connsiteY775" fmla="*/ 1109438 h 2976563"/>
                  <a:gd name="connsiteX776" fmla="*/ 2758281 w 3463925"/>
                  <a:gd name="connsiteY776" fmla="*/ 1097506 h 2976563"/>
                  <a:gd name="connsiteX777" fmla="*/ 2759869 w 3463925"/>
                  <a:gd name="connsiteY777" fmla="*/ 1092734 h 2976563"/>
                  <a:gd name="connsiteX778" fmla="*/ 2760662 w 3463925"/>
                  <a:gd name="connsiteY778" fmla="*/ 1090348 h 2976563"/>
                  <a:gd name="connsiteX779" fmla="*/ 2761456 w 3463925"/>
                  <a:gd name="connsiteY779" fmla="*/ 1082393 h 2976563"/>
                  <a:gd name="connsiteX780" fmla="*/ 2758281 w 3463925"/>
                  <a:gd name="connsiteY780" fmla="*/ 1082393 h 2976563"/>
                  <a:gd name="connsiteX781" fmla="*/ 2760662 w 3463925"/>
                  <a:gd name="connsiteY781" fmla="*/ 1060917 h 2976563"/>
                  <a:gd name="connsiteX782" fmla="*/ 2761456 w 3463925"/>
                  <a:gd name="connsiteY782" fmla="*/ 1039440 h 2976563"/>
                  <a:gd name="connsiteX783" fmla="*/ 2761456 w 3463925"/>
                  <a:gd name="connsiteY783" fmla="*/ 1021941 h 2976563"/>
                  <a:gd name="connsiteX784" fmla="*/ 2759869 w 3463925"/>
                  <a:gd name="connsiteY784" fmla="*/ 1004441 h 2976563"/>
                  <a:gd name="connsiteX785" fmla="*/ 2757487 w 3463925"/>
                  <a:gd name="connsiteY785" fmla="*/ 988533 h 2976563"/>
                  <a:gd name="connsiteX786" fmla="*/ 2754312 w 3463925"/>
                  <a:gd name="connsiteY786" fmla="*/ 971829 h 2976563"/>
                  <a:gd name="connsiteX787" fmla="*/ 2751137 w 3463925"/>
                  <a:gd name="connsiteY787" fmla="*/ 955125 h 2976563"/>
                  <a:gd name="connsiteX788" fmla="*/ 2746375 w 3463925"/>
                  <a:gd name="connsiteY788" fmla="*/ 939216 h 2976563"/>
                  <a:gd name="connsiteX789" fmla="*/ 2740819 w 3463925"/>
                  <a:gd name="connsiteY789" fmla="*/ 923308 h 2976563"/>
                  <a:gd name="connsiteX790" fmla="*/ 2735262 w 3463925"/>
                  <a:gd name="connsiteY790" fmla="*/ 908195 h 2976563"/>
                  <a:gd name="connsiteX791" fmla="*/ 2728912 w 3463925"/>
                  <a:gd name="connsiteY791" fmla="*/ 893877 h 2976563"/>
                  <a:gd name="connsiteX792" fmla="*/ 2720181 w 3463925"/>
                  <a:gd name="connsiteY792" fmla="*/ 879559 h 2976563"/>
                  <a:gd name="connsiteX793" fmla="*/ 2713037 w 3463925"/>
                  <a:gd name="connsiteY793" fmla="*/ 865241 h 2976563"/>
                  <a:gd name="connsiteX794" fmla="*/ 2704306 w 3463925"/>
                  <a:gd name="connsiteY794" fmla="*/ 851719 h 2976563"/>
                  <a:gd name="connsiteX795" fmla="*/ 2694781 w 3463925"/>
                  <a:gd name="connsiteY795" fmla="*/ 838197 h 2976563"/>
                  <a:gd name="connsiteX796" fmla="*/ 2684462 w 3463925"/>
                  <a:gd name="connsiteY796" fmla="*/ 826265 h 2976563"/>
                  <a:gd name="connsiteX797" fmla="*/ 2674144 w 3463925"/>
                  <a:gd name="connsiteY797" fmla="*/ 813539 h 2976563"/>
                  <a:gd name="connsiteX798" fmla="*/ 2663031 w 3463925"/>
                  <a:gd name="connsiteY798" fmla="*/ 801607 h 2976563"/>
                  <a:gd name="connsiteX799" fmla="*/ 2651918 w 3463925"/>
                  <a:gd name="connsiteY799" fmla="*/ 789676 h 2976563"/>
                  <a:gd name="connsiteX800" fmla="*/ 2639218 w 3463925"/>
                  <a:gd name="connsiteY800" fmla="*/ 779335 h 2976563"/>
                  <a:gd name="connsiteX801" fmla="*/ 2626518 w 3463925"/>
                  <a:gd name="connsiteY801" fmla="*/ 768995 h 2976563"/>
                  <a:gd name="connsiteX802" fmla="*/ 2613818 w 3463925"/>
                  <a:gd name="connsiteY802" fmla="*/ 760245 h 2976563"/>
                  <a:gd name="connsiteX803" fmla="*/ 2599531 w 3463925"/>
                  <a:gd name="connsiteY803" fmla="*/ 752291 h 2976563"/>
                  <a:gd name="connsiteX804" fmla="*/ 2586037 w 3463925"/>
                  <a:gd name="connsiteY804" fmla="*/ 743541 h 2976563"/>
                  <a:gd name="connsiteX805" fmla="*/ 2570956 w 3463925"/>
                  <a:gd name="connsiteY805" fmla="*/ 736382 h 2976563"/>
                  <a:gd name="connsiteX806" fmla="*/ 2556668 w 3463925"/>
                  <a:gd name="connsiteY806" fmla="*/ 729223 h 2976563"/>
                  <a:gd name="connsiteX807" fmla="*/ 2540793 w 3463925"/>
                  <a:gd name="connsiteY807" fmla="*/ 722860 h 2976563"/>
                  <a:gd name="connsiteX808" fmla="*/ 2525712 w 3463925"/>
                  <a:gd name="connsiteY808" fmla="*/ 718087 h 2976563"/>
                  <a:gd name="connsiteX809" fmla="*/ 2509043 w 3463925"/>
                  <a:gd name="connsiteY809" fmla="*/ 714110 h 2976563"/>
                  <a:gd name="connsiteX810" fmla="*/ 2493962 w 3463925"/>
                  <a:gd name="connsiteY810" fmla="*/ 710133 h 2976563"/>
                  <a:gd name="connsiteX811" fmla="*/ 2476500 w 3463925"/>
                  <a:gd name="connsiteY811" fmla="*/ 706951 h 2976563"/>
                  <a:gd name="connsiteX812" fmla="*/ 2459831 w 3463925"/>
                  <a:gd name="connsiteY812" fmla="*/ 704565 h 2976563"/>
                  <a:gd name="connsiteX813" fmla="*/ 2442368 w 3463925"/>
                  <a:gd name="connsiteY813" fmla="*/ 703770 h 2976563"/>
                  <a:gd name="connsiteX814" fmla="*/ 2426493 w 3463925"/>
                  <a:gd name="connsiteY814" fmla="*/ 702974 h 2976563"/>
                  <a:gd name="connsiteX815" fmla="*/ 2413793 w 3463925"/>
                  <a:gd name="connsiteY815" fmla="*/ 702974 h 2976563"/>
                  <a:gd name="connsiteX816" fmla="*/ 2401887 w 3463925"/>
                  <a:gd name="connsiteY816" fmla="*/ 700588 h 2976563"/>
                  <a:gd name="connsiteX817" fmla="*/ 2390775 w 3463925"/>
                  <a:gd name="connsiteY817" fmla="*/ 697406 h 2976563"/>
                  <a:gd name="connsiteX818" fmla="*/ 2378868 w 3463925"/>
                  <a:gd name="connsiteY818" fmla="*/ 693429 h 2976563"/>
                  <a:gd name="connsiteX819" fmla="*/ 2368550 w 3463925"/>
                  <a:gd name="connsiteY819" fmla="*/ 687861 h 2976563"/>
                  <a:gd name="connsiteX820" fmla="*/ 2359025 w 3463925"/>
                  <a:gd name="connsiteY820" fmla="*/ 682293 h 2976563"/>
                  <a:gd name="connsiteX821" fmla="*/ 2349500 w 3463925"/>
                  <a:gd name="connsiteY821" fmla="*/ 675930 h 2976563"/>
                  <a:gd name="connsiteX822" fmla="*/ 2341562 w 3463925"/>
                  <a:gd name="connsiteY822" fmla="*/ 667975 h 2976563"/>
                  <a:gd name="connsiteX823" fmla="*/ 2334418 w 3463925"/>
                  <a:gd name="connsiteY823" fmla="*/ 659226 h 2976563"/>
                  <a:gd name="connsiteX824" fmla="*/ 2326481 w 3463925"/>
                  <a:gd name="connsiteY824" fmla="*/ 650476 h 2976563"/>
                  <a:gd name="connsiteX825" fmla="*/ 2320925 w 3463925"/>
                  <a:gd name="connsiteY825" fmla="*/ 640135 h 2976563"/>
                  <a:gd name="connsiteX826" fmla="*/ 2315368 w 3463925"/>
                  <a:gd name="connsiteY826" fmla="*/ 629795 h 2976563"/>
                  <a:gd name="connsiteX827" fmla="*/ 2311400 w 3463925"/>
                  <a:gd name="connsiteY827" fmla="*/ 618659 h 2976563"/>
                  <a:gd name="connsiteX828" fmla="*/ 2308225 w 3463925"/>
                  <a:gd name="connsiteY828" fmla="*/ 606727 h 2976563"/>
                  <a:gd name="connsiteX829" fmla="*/ 2307431 w 3463925"/>
                  <a:gd name="connsiteY829" fmla="*/ 595591 h 2976563"/>
                  <a:gd name="connsiteX830" fmla="*/ 2306637 w 3463925"/>
                  <a:gd name="connsiteY830" fmla="*/ 583660 h 2976563"/>
                  <a:gd name="connsiteX831" fmla="*/ 2307431 w 3463925"/>
                  <a:gd name="connsiteY831" fmla="*/ 570933 h 2976563"/>
                  <a:gd name="connsiteX832" fmla="*/ 2308225 w 3463925"/>
                  <a:gd name="connsiteY832" fmla="*/ 559002 h 2976563"/>
                  <a:gd name="connsiteX833" fmla="*/ 2311400 w 3463925"/>
                  <a:gd name="connsiteY833" fmla="*/ 547070 h 2976563"/>
                  <a:gd name="connsiteX834" fmla="*/ 2315368 w 3463925"/>
                  <a:gd name="connsiteY834" fmla="*/ 535934 h 2976563"/>
                  <a:gd name="connsiteX835" fmla="*/ 2320925 w 3463925"/>
                  <a:gd name="connsiteY835" fmla="*/ 525594 h 2976563"/>
                  <a:gd name="connsiteX836" fmla="*/ 2326481 w 3463925"/>
                  <a:gd name="connsiteY836" fmla="*/ 515253 h 2976563"/>
                  <a:gd name="connsiteX837" fmla="*/ 2334418 w 3463925"/>
                  <a:gd name="connsiteY837" fmla="*/ 507299 h 2976563"/>
                  <a:gd name="connsiteX838" fmla="*/ 2341562 w 3463925"/>
                  <a:gd name="connsiteY838" fmla="*/ 497754 h 2976563"/>
                  <a:gd name="connsiteX839" fmla="*/ 2349500 w 3463925"/>
                  <a:gd name="connsiteY839" fmla="*/ 490595 h 2976563"/>
                  <a:gd name="connsiteX840" fmla="*/ 2359025 w 3463925"/>
                  <a:gd name="connsiteY840" fmla="*/ 483436 h 2976563"/>
                  <a:gd name="connsiteX841" fmla="*/ 2368550 w 3463925"/>
                  <a:gd name="connsiteY841" fmla="*/ 477868 h 2976563"/>
                  <a:gd name="connsiteX842" fmla="*/ 2378868 w 3463925"/>
                  <a:gd name="connsiteY842" fmla="*/ 472300 h 2976563"/>
                  <a:gd name="connsiteX843" fmla="*/ 2390775 w 3463925"/>
                  <a:gd name="connsiteY843" fmla="*/ 468323 h 2976563"/>
                  <a:gd name="connsiteX844" fmla="*/ 2401887 w 3463925"/>
                  <a:gd name="connsiteY844" fmla="*/ 465141 h 2976563"/>
                  <a:gd name="connsiteX845" fmla="*/ 2413793 w 3463925"/>
                  <a:gd name="connsiteY845" fmla="*/ 464346 h 2976563"/>
                  <a:gd name="connsiteX846" fmla="*/ 2426494 w 3463925"/>
                  <a:gd name="connsiteY846" fmla="*/ 0 h 2976563"/>
                  <a:gd name="connsiteX847" fmla="*/ 2452688 w 3463925"/>
                  <a:gd name="connsiteY847" fmla="*/ 794 h 2976563"/>
                  <a:gd name="connsiteX848" fmla="*/ 2479675 w 3463925"/>
                  <a:gd name="connsiteY848" fmla="*/ 1589 h 2976563"/>
                  <a:gd name="connsiteX849" fmla="*/ 2505075 w 3463925"/>
                  <a:gd name="connsiteY849" fmla="*/ 3177 h 2976563"/>
                  <a:gd name="connsiteX850" fmla="*/ 2532062 w 3463925"/>
                  <a:gd name="connsiteY850" fmla="*/ 5560 h 2976563"/>
                  <a:gd name="connsiteX851" fmla="*/ 2557462 w 3463925"/>
                  <a:gd name="connsiteY851" fmla="*/ 8737 h 2976563"/>
                  <a:gd name="connsiteX852" fmla="*/ 2584450 w 3463925"/>
                  <a:gd name="connsiteY852" fmla="*/ 11914 h 2976563"/>
                  <a:gd name="connsiteX853" fmla="*/ 2609850 w 3463925"/>
                  <a:gd name="connsiteY853" fmla="*/ 15885 h 2976563"/>
                  <a:gd name="connsiteX854" fmla="*/ 2634456 w 3463925"/>
                  <a:gd name="connsiteY854" fmla="*/ 21444 h 2976563"/>
                  <a:gd name="connsiteX855" fmla="*/ 2659856 w 3463925"/>
                  <a:gd name="connsiteY855" fmla="*/ 26210 h 2976563"/>
                  <a:gd name="connsiteX856" fmla="*/ 2684462 w 3463925"/>
                  <a:gd name="connsiteY856" fmla="*/ 32563 h 2976563"/>
                  <a:gd name="connsiteX857" fmla="*/ 2709069 w 3463925"/>
                  <a:gd name="connsiteY857" fmla="*/ 39711 h 2976563"/>
                  <a:gd name="connsiteX858" fmla="*/ 2733675 w 3463925"/>
                  <a:gd name="connsiteY858" fmla="*/ 46859 h 2976563"/>
                  <a:gd name="connsiteX859" fmla="*/ 2758281 w 3463925"/>
                  <a:gd name="connsiteY859" fmla="*/ 54802 h 2976563"/>
                  <a:gd name="connsiteX860" fmla="*/ 2782094 w 3463925"/>
                  <a:gd name="connsiteY860" fmla="*/ 63538 h 2976563"/>
                  <a:gd name="connsiteX861" fmla="*/ 2805906 w 3463925"/>
                  <a:gd name="connsiteY861" fmla="*/ 72274 h 2976563"/>
                  <a:gd name="connsiteX862" fmla="*/ 2828925 w 3463925"/>
                  <a:gd name="connsiteY862" fmla="*/ 81805 h 2976563"/>
                  <a:gd name="connsiteX863" fmla="*/ 2852738 w 3463925"/>
                  <a:gd name="connsiteY863" fmla="*/ 92130 h 2976563"/>
                  <a:gd name="connsiteX864" fmla="*/ 2875756 w 3463925"/>
                  <a:gd name="connsiteY864" fmla="*/ 102455 h 2976563"/>
                  <a:gd name="connsiteX865" fmla="*/ 2920206 w 3463925"/>
                  <a:gd name="connsiteY865" fmla="*/ 126281 h 2976563"/>
                  <a:gd name="connsiteX866" fmla="*/ 2963862 w 3463925"/>
                  <a:gd name="connsiteY866" fmla="*/ 150902 h 2976563"/>
                  <a:gd name="connsiteX867" fmla="*/ 3005931 w 3463925"/>
                  <a:gd name="connsiteY867" fmla="*/ 177906 h 2976563"/>
                  <a:gd name="connsiteX868" fmla="*/ 3046412 w 3463925"/>
                  <a:gd name="connsiteY868" fmla="*/ 207292 h 2976563"/>
                  <a:gd name="connsiteX869" fmla="*/ 3085306 w 3463925"/>
                  <a:gd name="connsiteY869" fmla="*/ 237473 h 2976563"/>
                  <a:gd name="connsiteX870" fmla="*/ 3123406 w 3463925"/>
                  <a:gd name="connsiteY870" fmla="*/ 270830 h 2976563"/>
                  <a:gd name="connsiteX871" fmla="*/ 3159125 w 3463925"/>
                  <a:gd name="connsiteY871" fmla="*/ 304187 h 2976563"/>
                  <a:gd name="connsiteX872" fmla="*/ 3194050 w 3463925"/>
                  <a:gd name="connsiteY872" fmla="*/ 340721 h 2976563"/>
                  <a:gd name="connsiteX873" fmla="*/ 3225800 w 3463925"/>
                  <a:gd name="connsiteY873" fmla="*/ 378050 h 2976563"/>
                  <a:gd name="connsiteX874" fmla="*/ 3257550 w 3463925"/>
                  <a:gd name="connsiteY874" fmla="*/ 416967 h 2976563"/>
                  <a:gd name="connsiteX875" fmla="*/ 3286919 w 3463925"/>
                  <a:gd name="connsiteY875" fmla="*/ 458266 h 2976563"/>
                  <a:gd name="connsiteX876" fmla="*/ 3313112 w 3463925"/>
                  <a:gd name="connsiteY876" fmla="*/ 500360 h 2976563"/>
                  <a:gd name="connsiteX877" fmla="*/ 3338512 w 3463925"/>
                  <a:gd name="connsiteY877" fmla="*/ 544836 h 2976563"/>
                  <a:gd name="connsiteX878" fmla="*/ 3361531 w 3463925"/>
                  <a:gd name="connsiteY878" fmla="*/ 588518 h 2976563"/>
                  <a:gd name="connsiteX879" fmla="*/ 3371850 w 3463925"/>
                  <a:gd name="connsiteY879" fmla="*/ 612345 h 2976563"/>
                  <a:gd name="connsiteX880" fmla="*/ 3382169 w 3463925"/>
                  <a:gd name="connsiteY880" fmla="*/ 634583 h 2976563"/>
                  <a:gd name="connsiteX881" fmla="*/ 3392488 w 3463925"/>
                  <a:gd name="connsiteY881" fmla="*/ 658410 h 2976563"/>
                  <a:gd name="connsiteX882" fmla="*/ 3400425 w 3463925"/>
                  <a:gd name="connsiteY882" fmla="*/ 682237 h 2976563"/>
                  <a:gd name="connsiteX883" fmla="*/ 3409950 w 3463925"/>
                  <a:gd name="connsiteY883" fmla="*/ 705269 h 2976563"/>
                  <a:gd name="connsiteX884" fmla="*/ 3417094 w 3463925"/>
                  <a:gd name="connsiteY884" fmla="*/ 729890 h 2976563"/>
                  <a:gd name="connsiteX885" fmla="*/ 3424238 w 3463925"/>
                  <a:gd name="connsiteY885" fmla="*/ 754511 h 2976563"/>
                  <a:gd name="connsiteX886" fmla="*/ 3431381 w 3463925"/>
                  <a:gd name="connsiteY886" fmla="*/ 779132 h 2976563"/>
                  <a:gd name="connsiteX887" fmla="*/ 3436938 w 3463925"/>
                  <a:gd name="connsiteY887" fmla="*/ 803753 h 2976563"/>
                  <a:gd name="connsiteX888" fmla="*/ 3442494 w 3463925"/>
                  <a:gd name="connsiteY888" fmla="*/ 829962 h 2976563"/>
                  <a:gd name="connsiteX889" fmla="*/ 3447256 w 3463925"/>
                  <a:gd name="connsiteY889" fmla="*/ 855377 h 2976563"/>
                  <a:gd name="connsiteX890" fmla="*/ 3451225 w 3463925"/>
                  <a:gd name="connsiteY890" fmla="*/ 880792 h 2976563"/>
                  <a:gd name="connsiteX891" fmla="*/ 3455988 w 3463925"/>
                  <a:gd name="connsiteY891" fmla="*/ 907001 h 2976563"/>
                  <a:gd name="connsiteX892" fmla="*/ 3459162 w 3463925"/>
                  <a:gd name="connsiteY892" fmla="*/ 932416 h 2976563"/>
                  <a:gd name="connsiteX893" fmla="*/ 3460750 w 3463925"/>
                  <a:gd name="connsiteY893" fmla="*/ 958626 h 2976563"/>
                  <a:gd name="connsiteX894" fmla="*/ 3463131 w 3463925"/>
                  <a:gd name="connsiteY894" fmla="*/ 985629 h 2976563"/>
                  <a:gd name="connsiteX895" fmla="*/ 3463925 w 3463925"/>
                  <a:gd name="connsiteY895" fmla="*/ 1012633 h 2976563"/>
                  <a:gd name="connsiteX896" fmla="*/ 3463925 w 3463925"/>
                  <a:gd name="connsiteY896" fmla="*/ 1038842 h 2976563"/>
                  <a:gd name="connsiteX897" fmla="*/ 3463131 w 3463925"/>
                  <a:gd name="connsiteY897" fmla="*/ 1077759 h 2976563"/>
                  <a:gd name="connsiteX898" fmla="*/ 3460750 w 3463925"/>
                  <a:gd name="connsiteY898" fmla="*/ 1116676 h 2976563"/>
                  <a:gd name="connsiteX899" fmla="*/ 3456781 w 3463925"/>
                  <a:gd name="connsiteY899" fmla="*/ 1155593 h 2976563"/>
                  <a:gd name="connsiteX900" fmla="*/ 3451225 w 3463925"/>
                  <a:gd name="connsiteY900" fmla="*/ 1193715 h 2976563"/>
                  <a:gd name="connsiteX901" fmla="*/ 3449638 w 3463925"/>
                  <a:gd name="connsiteY901" fmla="*/ 1211188 h 2976563"/>
                  <a:gd name="connsiteX902" fmla="*/ 3446462 w 3463925"/>
                  <a:gd name="connsiteY902" fmla="*/ 1227867 h 2976563"/>
                  <a:gd name="connsiteX903" fmla="*/ 3446462 w 3463925"/>
                  <a:gd name="connsiteY903" fmla="*/ 1228661 h 2976563"/>
                  <a:gd name="connsiteX904" fmla="*/ 3442494 w 3463925"/>
                  <a:gd name="connsiteY904" fmla="*/ 1239780 h 2976563"/>
                  <a:gd name="connsiteX905" fmla="*/ 3438525 w 3463925"/>
                  <a:gd name="connsiteY905" fmla="*/ 1251693 h 2976563"/>
                  <a:gd name="connsiteX906" fmla="*/ 3432969 w 3463925"/>
                  <a:gd name="connsiteY906" fmla="*/ 1262018 h 2976563"/>
                  <a:gd name="connsiteX907" fmla="*/ 3426619 w 3463925"/>
                  <a:gd name="connsiteY907" fmla="*/ 1271549 h 2976563"/>
                  <a:gd name="connsiteX908" fmla="*/ 3421062 w 3463925"/>
                  <a:gd name="connsiteY908" fmla="*/ 1281080 h 2976563"/>
                  <a:gd name="connsiteX909" fmla="*/ 3413919 w 3463925"/>
                  <a:gd name="connsiteY909" fmla="*/ 1289022 h 2976563"/>
                  <a:gd name="connsiteX910" fmla="*/ 3405188 w 3463925"/>
                  <a:gd name="connsiteY910" fmla="*/ 1298553 h 2976563"/>
                  <a:gd name="connsiteX911" fmla="*/ 3396456 w 3463925"/>
                  <a:gd name="connsiteY911" fmla="*/ 1305701 h 2976563"/>
                  <a:gd name="connsiteX912" fmla="*/ 3386931 w 3463925"/>
                  <a:gd name="connsiteY912" fmla="*/ 1312849 h 2976563"/>
                  <a:gd name="connsiteX913" fmla="*/ 3376612 w 3463925"/>
                  <a:gd name="connsiteY913" fmla="*/ 1318408 h 2976563"/>
                  <a:gd name="connsiteX914" fmla="*/ 3366294 w 3463925"/>
                  <a:gd name="connsiteY914" fmla="*/ 1323968 h 2976563"/>
                  <a:gd name="connsiteX915" fmla="*/ 3355181 w 3463925"/>
                  <a:gd name="connsiteY915" fmla="*/ 1327939 h 2976563"/>
                  <a:gd name="connsiteX916" fmla="*/ 3344069 w 3463925"/>
                  <a:gd name="connsiteY916" fmla="*/ 1331116 h 2976563"/>
                  <a:gd name="connsiteX917" fmla="*/ 3332956 w 3463925"/>
                  <a:gd name="connsiteY917" fmla="*/ 1334293 h 2976563"/>
                  <a:gd name="connsiteX918" fmla="*/ 3320256 w 3463925"/>
                  <a:gd name="connsiteY918" fmla="*/ 1335881 h 2976563"/>
                  <a:gd name="connsiteX919" fmla="*/ 3308350 w 3463925"/>
                  <a:gd name="connsiteY919" fmla="*/ 1336675 h 2976563"/>
                  <a:gd name="connsiteX920" fmla="*/ 3292475 w 3463925"/>
                  <a:gd name="connsiteY920" fmla="*/ 1335881 h 2976563"/>
                  <a:gd name="connsiteX921" fmla="*/ 3278981 w 3463925"/>
                  <a:gd name="connsiteY921" fmla="*/ 1333498 h 2976563"/>
                  <a:gd name="connsiteX922" fmla="*/ 3264694 w 3463925"/>
                  <a:gd name="connsiteY922" fmla="*/ 1330321 h 2976563"/>
                  <a:gd name="connsiteX923" fmla="*/ 3251994 w 3463925"/>
                  <a:gd name="connsiteY923" fmla="*/ 1325556 h 2976563"/>
                  <a:gd name="connsiteX924" fmla="*/ 3239294 w 3463925"/>
                  <a:gd name="connsiteY924" fmla="*/ 1319202 h 2976563"/>
                  <a:gd name="connsiteX925" fmla="*/ 3228181 w 3463925"/>
                  <a:gd name="connsiteY925" fmla="*/ 1312054 h 2976563"/>
                  <a:gd name="connsiteX926" fmla="*/ 3217069 w 3463925"/>
                  <a:gd name="connsiteY926" fmla="*/ 1303318 h 2976563"/>
                  <a:gd name="connsiteX927" fmla="*/ 3206750 w 3463925"/>
                  <a:gd name="connsiteY927" fmla="*/ 1294581 h 2976563"/>
                  <a:gd name="connsiteX928" fmla="*/ 3197225 w 3463925"/>
                  <a:gd name="connsiteY928" fmla="*/ 1284257 h 2976563"/>
                  <a:gd name="connsiteX929" fmla="*/ 3189288 w 3463925"/>
                  <a:gd name="connsiteY929" fmla="*/ 1273137 h 2976563"/>
                  <a:gd name="connsiteX930" fmla="*/ 3182144 w 3463925"/>
                  <a:gd name="connsiteY930" fmla="*/ 1262018 h 2976563"/>
                  <a:gd name="connsiteX931" fmla="*/ 3175794 w 3463925"/>
                  <a:gd name="connsiteY931" fmla="*/ 1248517 h 2976563"/>
                  <a:gd name="connsiteX932" fmla="*/ 3171031 w 3463925"/>
                  <a:gd name="connsiteY932" fmla="*/ 1235809 h 2976563"/>
                  <a:gd name="connsiteX933" fmla="*/ 3167856 w 3463925"/>
                  <a:gd name="connsiteY933" fmla="*/ 1221513 h 2976563"/>
                  <a:gd name="connsiteX934" fmla="*/ 3165475 w 3463925"/>
                  <a:gd name="connsiteY934" fmla="*/ 1207217 h 2976563"/>
                  <a:gd name="connsiteX935" fmla="*/ 3164681 w 3463925"/>
                  <a:gd name="connsiteY935" fmla="*/ 1192921 h 2976563"/>
                  <a:gd name="connsiteX936" fmla="*/ 3164681 w 3463925"/>
                  <a:gd name="connsiteY936" fmla="*/ 1184979 h 2976563"/>
                  <a:gd name="connsiteX937" fmla="*/ 3165475 w 3463925"/>
                  <a:gd name="connsiteY937" fmla="*/ 1176242 h 2976563"/>
                  <a:gd name="connsiteX938" fmla="*/ 3164681 w 3463925"/>
                  <a:gd name="connsiteY938" fmla="*/ 1176242 h 2976563"/>
                  <a:gd name="connsiteX939" fmla="*/ 3169444 w 3463925"/>
                  <a:gd name="connsiteY939" fmla="*/ 1142885 h 2976563"/>
                  <a:gd name="connsiteX940" fmla="*/ 3173412 w 3463925"/>
                  <a:gd name="connsiteY940" fmla="*/ 1107939 h 2976563"/>
                  <a:gd name="connsiteX941" fmla="*/ 3175794 w 3463925"/>
                  <a:gd name="connsiteY941" fmla="*/ 1072994 h 2976563"/>
                  <a:gd name="connsiteX942" fmla="*/ 3176588 w 3463925"/>
                  <a:gd name="connsiteY942" fmla="*/ 1038842 h 2976563"/>
                  <a:gd name="connsiteX943" fmla="*/ 3175794 w 3463925"/>
                  <a:gd name="connsiteY943" fmla="*/ 999925 h 2976563"/>
                  <a:gd name="connsiteX944" fmla="*/ 3172619 w 3463925"/>
                  <a:gd name="connsiteY944" fmla="*/ 961803 h 2976563"/>
                  <a:gd name="connsiteX945" fmla="*/ 3168650 w 3463925"/>
                  <a:gd name="connsiteY945" fmla="*/ 924474 h 2976563"/>
                  <a:gd name="connsiteX946" fmla="*/ 3161506 w 3463925"/>
                  <a:gd name="connsiteY946" fmla="*/ 887146 h 2976563"/>
                  <a:gd name="connsiteX947" fmla="*/ 3153569 w 3463925"/>
                  <a:gd name="connsiteY947" fmla="*/ 851406 h 2976563"/>
                  <a:gd name="connsiteX948" fmla="*/ 3143250 w 3463925"/>
                  <a:gd name="connsiteY948" fmla="*/ 815666 h 2976563"/>
                  <a:gd name="connsiteX949" fmla="*/ 3130550 w 3463925"/>
                  <a:gd name="connsiteY949" fmla="*/ 780720 h 2976563"/>
                  <a:gd name="connsiteX950" fmla="*/ 3117056 w 3463925"/>
                  <a:gd name="connsiteY950" fmla="*/ 746569 h 2976563"/>
                  <a:gd name="connsiteX951" fmla="*/ 3102769 w 3463925"/>
                  <a:gd name="connsiteY951" fmla="*/ 712417 h 2976563"/>
                  <a:gd name="connsiteX952" fmla="*/ 3085306 w 3463925"/>
                  <a:gd name="connsiteY952" fmla="*/ 680648 h 2976563"/>
                  <a:gd name="connsiteX953" fmla="*/ 3067844 w 3463925"/>
                  <a:gd name="connsiteY953" fmla="*/ 648879 h 2976563"/>
                  <a:gd name="connsiteX954" fmla="*/ 3048794 w 3463925"/>
                  <a:gd name="connsiteY954" fmla="*/ 619493 h 2976563"/>
                  <a:gd name="connsiteX955" fmla="*/ 3027362 w 3463925"/>
                  <a:gd name="connsiteY955" fmla="*/ 589313 h 2976563"/>
                  <a:gd name="connsiteX956" fmla="*/ 3005931 w 3463925"/>
                  <a:gd name="connsiteY956" fmla="*/ 560721 h 2976563"/>
                  <a:gd name="connsiteX957" fmla="*/ 2982119 w 3463925"/>
                  <a:gd name="connsiteY957" fmla="*/ 534511 h 2976563"/>
                  <a:gd name="connsiteX958" fmla="*/ 2956719 w 3463925"/>
                  <a:gd name="connsiteY958" fmla="*/ 507508 h 2976563"/>
                  <a:gd name="connsiteX959" fmla="*/ 2930525 w 3463925"/>
                  <a:gd name="connsiteY959" fmla="*/ 482887 h 2976563"/>
                  <a:gd name="connsiteX960" fmla="*/ 2902744 w 3463925"/>
                  <a:gd name="connsiteY960" fmla="*/ 459060 h 2976563"/>
                  <a:gd name="connsiteX961" fmla="*/ 2875756 w 3463925"/>
                  <a:gd name="connsiteY961" fmla="*/ 436822 h 2976563"/>
                  <a:gd name="connsiteX962" fmla="*/ 2845594 w 3463925"/>
                  <a:gd name="connsiteY962" fmla="*/ 416172 h 2976563"/>
                  <a:gd name="connsiteX963" fmla="*/ 2814638 w 3463925"/>
                  <a:gd name="connsiteY963" fmla="*/ 395523 h 2976563"/>
                  <a:gd name="connsiteX964" fmla="*/ 2782888 w 3463925"/>
                  <a:gd name="connsiteY964" fmla="*/ 378050 h 2976563"/>
                  <a:gd name="connsiteX965" fmla="*/ 2751138 w 3463925"/>
                  <a:gd name="connsiteY965" fmla="*/ 362165 h 2976563"/>
                  <a:gd name="connsiteX966" fmla="*/ 2717800 w 3463925"/>
                  <a:gd name="connsiteY966" fmla="*/ 346281 h 2976563"/>
                  <a:gd name="connsiteX967" fmla="*/ 2683669 w 3463925"/>
                  <a:gd name="connsiteY967" fmla="*/ 332779 h 2976563"/>
                  <a:gd name="connsiteX968" fmla="*/ 2648744 w 3463925"/>
                  <a:gd name="connsiteY968" fmla="*/ 320866 h 2976563"/>
                  <a:gd name="connsiteX969" fmla="*/ 2613025 w 3463925"/>
                  <a:gd name="connsiteY969" fmla="*/ 310541 h 2976563"/>
                  <a:gd name="connsiteX970" fmla="*/ 2577306 w 3463925"/>
                  <a:gd name="connsiteY970" fmla="*/ 302599 h 2976563"/>
                  <a:gd name="connsiteX971" fmla="*/ 2540000 w 3463925"/>
                  <a:gd name="connsiteY971" fmla="*/ 296245 h 2976563"/>
                  <a:gd name="connsiteX972" fmla="*/ 2501900 w 3463925"/>
                  <a:gd name="connsiteY972" fmla="*/ 291480 h 2976563"/>
                  <a:gd name="connsiteX973" fmla="*/ 2464594 w 3463925"/>
                  <a:gd name="connsiteY973" fmla="*/ 288303 h 2976563"/>
                  <a:gd name="connsiteX974" fmla="*/ 2426494 w 3463925"/>
                  <a:gd name="connsiteY974" fmla="*/ 286714 h 2976563"/>
                  <a:gd name="connsiteX975" fmla="*/ 2410619 w 3463925"/>
                  <a:gd name="connsiteY975" fmla="*/ 286714 h 2976563"/>
                  <a:gd name="connsiteX976" fmla="*/ 2396331 w 3463925"/>
                  <a:gd name="connsiteY976" fmla="*/ 283537 h 2976563"/>
                  <a:gd name="connsiteX977" fmla="*/ 2383631 w 3463925"/>
                  <a:gd name="connsiteY977" fmla="*/ 281155 h 2976563"/>
                  <a:gd name="connsiteX978" fmla="*/ 2370138 w 3463925"/>
                  <a:gd name="connsiteY978" fmla="*/ 275595 h 2976563"/>
                  <a:gd name="connsiteX979" fmla="*/ 2357438 w 3463925"/>
                  <a:gd name="connsiteY979" fmla="*/ 269241 h 2976563"/>
                  <a:gd name="connsiteX980" fmla="*/ 2345531 w 3463925"/>
                  <a:gd name="connsiteY980" fmla="*/ 262093 h 2976563"/>
                  <a:gd name="connsiteX981" fmla="*/ 2335212 w 3463925"/>
                  <a:gd name="connsiteY981" fmla="*/ 254151 h 2976563"/>
                  <a:gd name="connsiteX982" fmla="*/ 2324894 w 3463925"/>
                  <a:gd name="connsiteY982" fmla="*/ 244621 h 2976563"/>
                  <a:gd name="connsiteX983" fmla="*/ 2315369 w 3463925"/>
                  <a:gd name="connsiteY983" fmla="*/ 234296 h 2976563"/>
                  <a:gd name="connsiteX984" fmla="*/ 2307431 w 3463925"/>
                  <a:gd name="connsiteY984" fmla="*/ 224765 h 2976563"/>
                  <a:gd name="connsiteX985" fmla="*/ 2300288 w 3463925"/>
                  <a:gd name="connsiteY985" fmla="*/ 212057 h 2976563"/>
                  <a:gd name="connsiteX986" fmla="*/ 2293938 w 3463925"/>
                  <a:gd name="connsiteY986" fmla="*/ 200144 h 2976563"/>
                  <a:gd name="connsiteX987" fmla="*/ 2289175 w 3463925"/>
                  <a:gd name="connsiteY987" fmla="*/ 186642 h 2976563"/>
                  <a:gd name="connsiteX988" fmla="*/ 2286000 w 3463925"/>
                  <a:gd name="connsiteY988" fmla="*/ 173141 h 2976563"/>
                  <a:gd name="connsiteX989" fmla="*/ 2282825 w 3463925"/>
                  <a:gd name="connsiteY989" fmla="*/ 158845 h 2976563"/>
                  <a:gd name="connsiteX990" fmla="*/ 2282825 w 3463925"/>
                  <a:gd name="connsiteY990" fmla="*/ 143754 h 2976563"/>
                  <a:gd name="connsiteX991" fmla="*/ 2282825 w 3463925"/>
                  <a:gd name="connsiteY991" fmla="*/ 128664 h 2976563"/>
                  <a:gd name="connsiteX992" fmla="*/ 2286000 w 3463925"/>
                  <a:gd name="connsiteY992" fmla="*/ 114368 h 2976563"/>
                  <a:gd name="connsiteX993" fmla="*/ 2289175 w 3463925"/>
                  <a:gd name="connsiteY993" fmla="*/ 101661 h 2976563"/>
                  <a:gd name="connsiteX994" fmla="*/ 2293938 w 3463925"/>
                  <a:gd name="connsiteY994" fmla="*/ 88159 h 2976563"/>
                  <a:gd name="connsiteX995" fmla="*/ 2300288 w 3463925"/>
                  <a:gd name="connsiteY995" fmla="*/ 75451 h 2976563"/>
                  <a:gd name="connsiteX996" fmla="*/ 2307431 w 3463925"/>
                  <a:gd name="connsiteY996" fmla="*/ 63538 h 2976563"/>
                  <a:gd name="connsiteX997" fmla="*/ 2315369 w 3463925"/>
                  <a:gd name="connsiteY997" fmla="*/ 52419 h 2976563"/>
                  <a:gd name="connsiteX998" fmla="*/ 2324894 w 3463925"/>
                  <a:gd name="connsiteY998" fmla="*/ 42094 h 2976563"/>
                  <a:gd name="connsiteX999" fmla="*/ 2335212 w 3463925"/>
                  <a:gd name="connsiteY999" fmla="*/ 32563 h 2976563"/>
                  <a:gd name="connsiteX1000" fmla="*/ 2345531 w 3463925"/>
                  <a:gd name="connsiteY1000" fmla="*/ 24621 h 2976563"/>
                  <a:gd name="connsiteX1001" fmla="*/ 2357438 w 3463925"/>
                  <a:gd name="connsiteY1001" fmla="*/ 17473 h 2976563"/>
                  <a:gd name="connsiteX1002" fmla="*/ 2370138 w 3463925"/>
                  <a:gd name="connsiteY1002" fmla="*/ 11119 h 2976563"/>
                  <a:gd name="connsiteX1003" fmla="*/ 2383631 w 3463925"/>
                  <a:gd name="connsiteY1003" fmla="*/ 7148 h 2976563"/>
                  <a:gd name="connsiteX1004" fmla="*/ 2396331 w 3463925"/>
                  <a:gd name="connsiteY1004" fmla="*/ 3177 h 2976563"/>
                  <a:gd name="connsiteX1005" fmla="*/ 2410619 w 3463925"/>
                  <a:gd name="connsiteY1005" fmla="*/ 794 h 297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Lst>
                <a:rect l="l" t="t" r="r" b="b"/>
                <a:pathLst>
                  <a:path w="3463925" h="2976563">
                    <a:moveTo>
                      <a:pt x="1131888" y="2093913"/>
                    </a:moveTo>
                    <a:lnTo>
                      <a:pt x="1109662" y="2094703"/>
                    </a:lnTo>
                    <a:lnTo>
                      <a:pt x="1089025" y="2097863"/>
                    </a:lnTo>
                    <a:lnTo>
                      <a:pt x="1070769" y="2103394"/>
                    </a:lnTo>
                    <a:lnTo>
                      <a:pt x="1052512" y="2109714"/>
                    </a:lnTo>
                    <a:lnTo>
                      <a:pt x="1035050" y="2117614"/>
                    </a:lnTo>
                    <a:lnTo>
                      <a:pt x="1018381" y="2127885"/>
                    </a:lnTo>
                    <a:lnTo>
                      <a:pt x="1003300" y="2138155"/>
                    </a:lnTo>
                    <a:lnTo>
                      <a:pt x="988219" y="2150006"/>
                    </a:lnTo>
                    <a:lnTo>
                      <a:pt x="976312" y="2163437"/>
                    </a:lnTo>
                    <a:lnTo>
                      <a:pt x="963612" y="2177657"/>
                    </a:lnTo>
                    <a:lnTo>
                      <a:pt x="954088" y="2191878"/>
                    </a:lnTo>
                    <a:lnTo>
                      <a:pt x="944562" y="2207679"/>
                    </a:lnTo>
                    <a:lnTo>
                      <a:pt x="937419" y="2223480"/>
                    </a:lnTo>
                    <a:lnTo>
                      <a:pt x="931069" y="2240071"/>
                    </a:lnTo>
                    <a:lnTo>
                      <a:pt x="927100" y="2256662"/>
                    </a:lnTo>
                    <a:lnTo>
                      <a:pt x="923925" y="2273253"/>
                    </a:lnTo>
                    <a:lnTo>
                      <a:pt x="923925" y="2289843"/>
                    </a:lnTo>
                    <a:lnTo>
                      <a:pt x="924719" y="2306434"/>
                    </a:lnTo>
                    <a:lnTo>
                      <a:pt x="927100" y="2322235"/>
                    </a:lnTo>
                    <a:lnTo>
                      <a:pt x="931862" y="2338036"/>
                    </a:lnTo>
                    <a:lnTo>
                      <a:pt x="938212" y="2352257"/>
                    </a:lnTo>
                    <a:lnTo>
                      <a:pt x="946944" y="2365687"/>
                    </a:lnTo>
                    <a:lnTo>
                      <a:pt x="956469" y="2377538"/>
                    </a:lnTo>
                    <a:lnTo>
                      <a:pt x="968375" y="2388599"/>
                    </a:lnTo>
                    <a:lnTo>
                      <a:pt x="980281" y="2398079"/>
                    </a:lnTo>
                    <a:lnTo>
                      <a:pt x="994569" y="2407560"/>
                    </a:lnTo>
                    <a:lnTo>
                      <a:pt x="1008856" y="2414670"/>
                    </a:lnTo>
                    <a:lnTo>
                      <a:pt x="1025525" y="2421780"/>
                    </a:lnTo>
                    <a:lnTo>
                      <a:pt x="1042988" y="2425731"/>
                    </a:lnTo>
                    <a:lnTo>
                      <a:pt x="1060450" y="2429681"/>
                    </a:lnTo>
                    <a:lnTo>
                      <a:pt x="1079500" y="2430471"/>
                    </a:lnTo>
                    <a:lnTo>
                      <a:pt x="1099344" y="2432051"/>
                    </a:lnTo>
                    <a:lnTo>
                      <a:pt x="1119188" y="2429681"/>
                    </a:lnTo>
                    <a:lnTo>
                      <a:pt x="1139031" y="2426521"/>
                    </a:lnTo>
                    <a:lnTo>
                      <a:pt x="1158875" y="2421780"/>
                    </a:lnTo>
                    <a:lnTo>
                      <a:pt x="1177131" y="2415460"/>
                    </a:lnTo>
                    <a:lnTo>
                      <a:pt x="1194594" y="2408350"/>
                    </a:lnTo>
                    <a:lnTo>
                      <a:pt x="1212056" y="2398869"/>
                    </a:lnTo>
                    <a:lnTo>
                      <a:pt x="1228725" y="2390179"/>
                    </a:lnTo>
                    <a:lnTo>
                      <a:pt x="1243806" y="2379118"/>
                    </a:lnTo>
                    <a:lnTo>
                      <a:pt x="1257300" y="2366478"/>
                    </a:lnTo>
                    <a:lnTo>
                      <a:pt x="1269206" y="2353047"/>
                    </a:lnTo>
                    <a:lnTo>
                      <a:pt x="1281112" y="2339616"/>
                    </a:lnTo>
                    <a:lnTo>
                      <a:pt x="1291431" y="2324605"/>
                    </a:lnTo>
                    <a:lnTo>
                      <a:pt x="1299369" y="2309594"/>
                    </a:lnTo>
                    <a:lnTo>
                      <a:pt x="1305719" y="2293794"/>
                    </a:lnTo>
                    <a:lnTo>
                      <a:pt x="1310481" y="2277993"/>
                    </a:lnTo>
                    <a:lnTo>
                      <a:pt x="1313656" y="2261402"/>
                    </a:lnTo>
                    <a:lnTo>
                      <a:pt x="1314450" y="2244811"/>
                    </a:lnTo>
                    <a:lnTo>
                      <a:pt x="1313656" y="2227430"/>
                    </a:lnTo>
                    <a:lnTo>
                      <a:pt x="1310481" y="2212419"/>
                    </a:lnTo>
                    <a:lnTo>
                      <a:pt x="1306512" y="2195828"/>
                    </a:lnTo>
                    <a:lnTo>
                      <a:pt x="1300162" y="2181608"/>
                    </a:lnTo>
                    <a:lnTo>
                      <a:pt x="1292225" y="2167387"/>
                    </a:lnTo>
                    <a:lnTo>
                      <a:pt x="1282700" y="2153956"/>
                    </a:lnTo>
                    <a:lnTo>
                      <a:pt x="1271588" y="2142896"/>
                    </a:lnTo>
                    <a:lnTo>
                      <a:pt x="1258094" y="2131835"/>
                    </a:lnTo>
                    <a:lnTo>
                      <a:pt x="1244600" y="2121564"/>
                    </a:lnTo>
                    <a:lnTo>
                      <a:pt x="1228725" y="2113664"/>
                    </a:lnTo>
                    <a:lnTo>
                      <a:pt x="1212056" y="2106554"/>
                    </a:lnTo>
                    <a:lnTo>
                      <a:pt x="1193800" y="2101023"/>
                    </a:lnTo>
                    <a:lnTo>
                      <a:pt x="1173956" y="2097073"/>
                    </a:lnTo>
                    <a:lnTo>
                      <a:pt x="1153319" y="2093913"/>
                    </a:lnTo>
                    <a:close/>
                    <a:moveTo>
                      <a:pt x="1430769" y="2000250"/>
                    </a:moveTo>
                    <a:lnTo>
                      <a:pt x="1423588" y="2001040"/>
                    </a:lnTo>
                    <a:lnTo>
                      <a:pt x="1415609" y="2002619"/>
                    </a:lnTo>
                    <a:lnTo>
                      <a:pt x="1407630" y="2005778"/>
                    </a:lnTo>
                    <a:lnTo>
                      <a:pt x="1400449" y="2008937"/>
                    </a:lnTo>
                    <a:lnTo>
                      <a:pt x="1391672" y="2014466"/>
                    </a:lnTo>
                    <a:lnTo>
                      <a:pt x="1383693" y="2019204"/>
                    </a:lnTo>
                    <a:lnTo>
                      <a:pt x="1376512" y="2024733"/>
                    </a:lnTo>
                    <a:lnTo>
                      <a:pt x="1371724" y="2030261"/>
                    </a:lnTo>
                    <a:lnTo>
                      <a:pt x="1365341" y="2036579"/>
                    </a:lnTo>
                    <a:lnTo>
                      <a:pt x="1361351" y="2043687"/>
                    </a:lnTo>
                    <a:lnTo>
                      <a:pt x="1356564" y="2050795"/>
                    </a:lnTo>
                    <a:lnTo>
                      <a:pt x="1354170" y="2057903"/>
                    </a:lnTo>
                    <a:lnTo>
                      <a:pt x="1351777" y="2065011"/>
                    </a:lnTo>
                    <a:lnTo>
                      <a:pt x="1349383" y="2072119"/>
                    </a:lnTo>
                    <a:lnTo>
                      <a:pt x="1348585" y="2080806"/>
                    </a:lnTo>
                    <a:lnTo>
                      <a:pt x="1347787" y="2087914"/>
                    </a:lnTo>
                    <a:lnTo>
                      <a:pt x="1347787" y="2095022"/>
                    </a:lnTo>
                    <a:lnTo>
                      <a:pt x="1348585" y="2102919"/>
                    </a:lnTo>
                    <a:lnTo>
                      <a:pt x="1350979" y="2110027"/>
                    </a:lnTo>
                    <a:lnTo>
                      <a:pt x="1352574" y="2116345"/>
                    </a:lnTo>
                    <a:lnTo>
                      <a:pt x="1355766" y="2123453"/>
                    </a:lnTo>
                    <a:lnTo>
                      <a:pt x="1358958" y="2129771"/>
                    </a:lnTo>
                    <a:lnTo>
                      <a:pt x="1362947" y="2135300"/>
                    </a:lnTo>
                    <a:lnTo>
                      <a:pt x="1366937" y="2140828"/>
                    </a:lnTo>
                    <a:lnTo>
                      <a:pt x="1372522" y="2144777"/>
                    </a:lnTo>
                    <a:lnTo>
                      <a:pt x="1377310" y="2148726"/>
                    </a:lnTo>
                    <a:lnTo>
                      <a:pt x="1383693" y="2151885"/>
                    </a:lnTo>
                    <a:lnTo>
                      <a:pt x="1390076" y="2154254"/>
                    </a:lnTo>
                    <a:lnTo>
                      <a:pt x="1396459" y="2155833"/>
                    </a:lnTo>
                    <a:lnTo>
                      <a:pt x="1403640" y="2157413"/>
                    </a:lnTo>
                    <a:lnTo>
                      <a:pt x="1410822" y="2157413"/>
                    </a:lnTo>
                    <a:lnTo>
                      <a:pt x="1418003" y="2155833"/>
                    </a:lnTo>
                    <a:lnTo>
                      <a:pt x="1425184" y="2155044"/>
                    </a:lnTo>
                    <a:lnTo>
                      <a:pt x="1432365" y="2152674"/>
                    </a:lnTo>
                    <a:lnTo>
                      <a:pt x="1439546" y="2151095"/>
                    </a:lnTo>
                    <a:lnTo>
                      <a:pt x="1446727" y="2147936"/>
                    </a:lnTo>
                    <a:lnTo>
                      <a:pt x="1453908" y="2143987"/>
                    </a:lnTo>
                    <a:lnTo>
                      <a:pt x="1461090" y="2138459"/>
                    </a:lnTo>
                    <a:lnTo>
                      <a:pt x="1467473" y="2133720"/>
                    </a:lnTo>
                    <a:lnTo>
                      <a:pt x="1473058" y="2127402"/>
                    </a:lnTo>
                    <a:lnTo>
                      <a:pt x="1478644" y="2121084"/>
                    </a:lnTo>
                    <a:lnTo>
                      <a:pt x="1483431" y="2113976"/>
                    </a:lnTo>
                    <a:lnTo>
                      <a:pt x="1488218" y="2106868"/>
                    </a:lnTo>
                    <a:lnTo>
                      <a:pt x="1490612" y="2099760"/>
                    </a:lnTo>
                    <a:lnTo>
                      <a:pt x="1493804" y="2092652"/>
                    </a:lnTo>
                    <a:lnTo>
                      <a:pt x="1496995" y="2085544"/>
                    </a:lnTo>
                    <a:lnTo>
                      <a:pt x="1497793" y="2078437"/>
                    </a:lnTo>
                    <a:lnTo>
                      <a:pt x="1499389" y="2070539"/>
                    </a:lnTo>
                    <a:lnTo>
                      <a:pt x="1500187" y="2063431"/>
                    </a:lnTo>
                    <a:lnTo>
                      <a:pt x="1499389" y="2056323"/>
                    </a:lnTo>
                    <a:lnTo>
                      <a:pt x="1497793" y="2049215"/>
                    </a:lnTo>
                    <a:lnTo>
                      <a:pt x="1496995" y="2042107"/>
                    </a:lnTo>
                    <a:lnTo>
                      <a:pt x="1493804" y="2035789"/>
                    </a:lnTo>
                    <a:lnTo>
                      <a:pt x="1490612" y="2028681"/>
                    </a:lnTo>
                    <a:lnTo>
                      <a:pt x="1486623" y="2023153"/>
                    </a:lnTo>
                    <a:lnTo>
                      <a:pt x="1482633" y="2018415"/>
                    </a:lnTo>
                    <a:lnTo>
                      <a:pt x="1477846" y="2012886"/>
                    </a:lnTo>
                    <a:lnTo>
                      <a:pt x="1472260" y="2008937"/>
                    </a:lnTo>
                    <a:lnTo>
                      <a:pt x="1465877" y="2005778"/>
                    </a:lnTo>
                    <a:lnTo>
                      <a:pt x="1460292" y="2004199"/>
                    </a:lnTo>
                    <a:lnTo>
                      <a:pt x="1453111" y="2001830"/>
                    </a:lnTo>
                    <a:lnTo>
                      <a:pt x="1446727" y="2000250"/>
                    </a:lnTo>
                    <a:lnTo>
                      <a:pt x="1439546" y="2000250"/>
                    </a:lnTo>
                    <a:close/>
                    <a:moveTo>
                      <a:pt x="1342170" y="1662113"/>
                    </a:moveTo>
                    <a:lnTo>
                      <a:pt x="1368326" y="1662113"/>
                    </a:lnTo>
                    <a:lnTo>
                      <a:pt x="1391311" y="1662908"/>
                    </a:lnTo>
                    <a:lnTo>
                      <a:pt x="1415090" y="1663703"/>
                    </a:lnTo>
                    <a:lnTo>
                      <a:pt x="1438075" y="1666088"/>
                    </a:lnTo>
                    <a:lnTo>
                      <a:pt x="1460268" y="1669268"/>
                    </a:lnTo>
                    <a:lnTo>
                      <a:pt x="1481668" y="1673244"/>
                    </a:lnTo>
                    <a:lnTo>
                      <a:pt x="1502276" y="1678014"/>
                    </a:lnTo>
                    <a:lnTo>
                      <a:pt x="1522884" y="1683579"/>
                    </a:lnTo>
                    <a:lnTo>
                      <a:pt x="1541907" y="1688350"/>
                    </a:lnTo>
                    <a:lnTo>
                      <a:pt x="1560929" y="1695505"/>
                    </a:lnTo>
                    <a:lnTo>
                      <a:pt x="1579159" y="1702661"/>
                    </a:lnTo>
                    <a:lnTo>
                      <a:pt x="1596596" y="1709816"/>
                    </a:lnTo>
                    <a:lnTo>
                      <a:pt x="1612449" y="1718562"/>
                    </a:lnTo>
                    <a:lnTo>
                      <a:pt x="1629093" y="1727307"/>
                    </a:lnTo>
                    <a:lnTo>
                      <a:pt x="1645738" y="1736848"/>
                    </a:lnTo>
                    <a:lnTo>
                      <a:pt x="1660005" y="1747184"/>
                    </a:lnTo>
                    <a:lnTo>
                      <a:pt x="1674272" y="1757519"/>
                    </a:lnTo>
                    <a:lnTo>
                      <a:pt x="1688539" y="1768650"/>
                    </a:lnTo>
                    <a:lnTo>
                      <a:pt x="1702013" y="1779781"/>
                    </a:lnTo>
                    <a:lnTo>
                      <a:pt x="1713902" y="1792501"/>
                    </a:lnTo>
                    <a:lnTo>
                      <a:pt x="1726584" y="1804427"/>
                    </a:lnTo>
                    <a:lnTo>
                      <a:pt x="1737680" y="1817148"/>
                    </a:lnTo>
                    <a:lnTo>
                      <a:pt x="1748777" y="1829869"/>
                    </a:lnTo>
                    <a:lnTo>
                      <a:pt x="1759081" y="1843385"/>
                    </a:lnTo>
                    <a:lnTo>
                      <a:pt x="1768592" y="1856901"/>
                    </a:lnTo>
                    <a:lnTo>
                      <a:pt x="1777311" y="1871212"/>
                    </a:lnTo>
                    <a:lnTo>
                      <a:pt x="1786030" y="1885523"/>
                    </a:lnTo>
                    <a:lnTo>
                      <a:pt x="1801882" y="1914144"/>
                    </a:lnTo>
                    <a:lnTo>
                      <a:pt x="1814563" y="1945151"/>
                    </a:lnTo>
                    <a:lnTo>
                      <a:pt x="1825660" y="1976158"/>
                    </a:lnTo>
                    <a:lnTo>
                      <a:pt x="1835171" y="2007165"/>
                    </a:lnTo>
                    <a:lnTo>
                      <a:pt x="1842304" y="2038967"/>
                    </a:lnTo>
                    <a:lnTo>
                      <a:pt x="1846268" y="2070770"/>
                    </a:lnTo>
                    <a:lnTo>
                      <a:pt x="1849438" y="2102572"/>
                    </a:lnTo>
                    <a:lnTo>
                      <a:pt x="1849438" y="2134374"/>
                    </a:lnTo>
                    <a:lnTo>
                      <a:pt x="1848645" y="2166176"/>
                    </a:lnTo>
                    <a:lnTo>
                      <a:pt x="1845475" y="2197183"/>
                    </a:lnTo>
                    <a:lnTo>
                      <a:pt x="1839927" y="2226600"/>
                    </a:lnTo>
                    <a:lnTo>
                      <a:pt x="1832793" y="2256812"/>
                    </a:lnTo>
                    <a:lnTo>
                      <a:pt x="1824867" y="2285434"/>
                    </a:lnTo>
                    <a:lnTo>
                      <a:pt x="1813771" y="2311670"/>
                    </a:lnTo>
                    <a:lnTo>
                      <a:pt x="1801089" y="2337907"/>
                    </a:lnTo>
                    <a:lnTo>
                      <a:pt x="1787615" y="2360963"/>
                    </a:lnTo>
                    <a:lnTo>
                      <a:pt x="1771763" y="2384020"/>
                    </a:lnTo>
                    <a:lnTo>
                      <a:pt x="1755118" y="2405486"/>
                    </a:lnTo>
                    <a:lnTo>
                      <a:pt x="1736888" y="2424568"/>
                    </a:lnTo>
                    <a:lnTo>
                      <a:pt x="1717073" y="2444444"/>
                    </a:lnTo>
                    <a:lnTo>
                      <a:pt x="1698050" y="2463525"/>
                    </a:lnTo>
                    <a:lnTo>
                      <a:pt x="1677442" y="2481016"/>
                    </a:lnTo>
                    <a:lnTo>
                      <a:pt x="1656042" y="2498507"/>
                    </a:lnTo>
                    <a:lnTo>
                      <a:pt x="1633056" y="2515203"/>
                    </a:lnTo>
                    <a:lnTo>
                      <a:pt x="1610071" y="2530309"/>
                    </a:lnTo>
                    <a:lnTo>
                      <a:pt x="1586293" y="2544620"/>
                    </a:lnTo>
                    <a:lnTo>
                      <a:pt x="1561722" y="2558136"/>
                    </a:lnTo>
                    <a:lnTo>
                      <a:pt x="1536358" y="2570857"/>
                    </a:lnTo>
                    <a:lnTo>
                      <a:pt x="1510202" y="2581988"/>
                    </a:lnTo>
                    <a:lnTo>
                      <a:pt x="1484046" y="2592323"/>
                    </a:lnTo>
                    <a:lnTo>
                      <a:pt x="1456305" y="2601864"/>
                    </a:lnTo>
                    <a:lnTo>
                      <a:pt x="1428564" y="2609815"/>
                    </a:lnTo>
                    <a:lnTo>
                      <a:pt x="1400823" y="2616175"/>
                    </a:lnTo>
                    <a:lnTo>
                      <a:pt x="1372289" y="2621740"/>
                    </a:lnTo>
                    <a:lnTo>
                      <a:pt x="1342170" y="2626511"/>
                    </a:lnTo>
                    <a:lnTo>
                      <a:pt x="1313636" y="2628896"/>
                    </a:lnTo>
                    <a:lnTo>
                      <a:pt x="1282724" y="2631281"/>
                    </a:lnTo>
                    <a:lnTo>
                      <a:pt x="1253398" y="2632076"/>
                    </a:lnTo>
                    <a:lnTo>
                      <a:pt x="1222486" y="2631281"/>
                    </a:lnTo>
                    <a:lnTo>
                      <a:pt x="1192367" y="2628101"/>
                    </a:lnTo>
                    <a:lnTo>
                      <a:pt x="1161455" y="2624921"/>
                    </a:lnTo>
                    <a:lnTo>
                      <a:pt x="1129751" y="2620150"/>
                    </a:lnTo>
                    <a:lnTo>
                      <a:pt x="1098047" y="2612995"/>
                    </a:lnTo>
                    <a:lnTo>
                      <a:pt x="1066343" y="2604249"/>
                    </a:lnTo>
                    <a:lnTo>
                      <a:pt x="1035431" y="2595504"/>
                    </a:lnTo>
                    <a:lnTo>
                      <a:pt x="1002934" y="2584373"/>
                    </a:lnTo>
                    <a:lnTo>
                      <a:pt x="971230" y="2570857"/>
                    </a:lnTo>
                    <a:lnTo>
                      <a:pt x="938733" y="2556546"/>
                    </a:lnTo>
                    <a:lnTo>
                      <a:pt x="907029" y="2539850"/>
                    </a:lnTo>
                    <a:lnTo>
                      <a:pt x="892762" y="2530309"/>
                    </a:lnTo>
                    <a:lnTo>
                      <a:pt x="880080" y="2522359"/>
                    </a:lnTo>
                    <a:lnTo>
                      <a:pt x="866606" y="2512818"/>
                    </a:lnTo>
                    <a:lnTo>
                      <a:pt x="855509" y="2503278"/>
                    </a:lnTo>
                    <a:lnTo>
                      <a:pt x="843620" y="2493737"/>
                    </a:lnTo>
                    <a:lnTo>
                      <a:pt x="833316" y="2483401"/>
                    </a:lnTo>
                    <a:lnTo>
                      <a:pt x="824598" y="2472271"/>
                    </a:lnTo>
                    <a:lnTo>
                      <a:pt x="815086" y="2461935"/>
                    </a:lnTo>
                    <a:lnTo>
                      <a:pt x="807160" y="2451599"/>
                    </a:lnTo>
                    <a:lnTo>
                      <a:pt x="800027" y="2440469"/>
                    </a:lnTo>
                    <a:lnTo>
                      <a:pt x="787345" y="2419002"/>
                    </a:lnTo>
                    <a:lnTo>
                      <a:pt x="777041" y="2396741"/>
                    </a:lnTo>
                    <a:lnTo>
                      <a:pt x="769115" y="2376864"/>
                    </a:lnTo>
                    <a:lnTo>
                      <a:pt x="762774" y="2356988"/>
                    </a:lnTo>
                    <a:lnTo>
                      <a:pt x="758811" y="2338702"/>
                    </a:lnTo>
                    <a:lnTo>
                      <a:pt x="755641" y="2322006"/>
                    </a:lnTo>
                    <a:lnTo>
                      <a:pt x="754056" y="2307695"/>
                    </a:lnTo>
                    <a:lnTo>
                      <a:pt x="752470" y="2287024"/>
                    </a:lnTo>
                    <a:lnTo>
                      <a:pt x="752470" y="2279073"/>
                    </a:lnTo>
                    <a:lnTo>
                      <a:pt x="751678" y="2272713"/>
                    </a:lnTo>
                    <a:lnTo>
                      <a:pt x="750885" y="2256812"/>
                    </a:lnTo>
                    <a:lnTo>
                      <a:pt x="749300" y="2228985"/>
                    </a:lnTo>
                    <a:lnTo>
                      <a:pt x="750885" y="2194003"/>
                    </a:lnTo>
                    <a:lnTo>
                      <a:pt x="752470" y="2173331"/>
                    </a:lnTo>
                    <a:lnTo>
                      <a:pt x="754848" y="2151865"/>
                    </a:lnTo>
                    <a:lnTo>
                      <a:pt x="758019" y="2128013"/>
                    </a:lnTo>
                    <a:lnTo>
                      <a:pt x="761982" y="2103367"/>
                    </a:lnTo>
                    <a:lnTo>
                      <a:pt x="766737" y="2078720"/>
                    </a:lnTo>
                    <a:lnTo>
                      <a:pt x="773078" y="2051688"/>
                    </a:lnTo>
                    <a:lnTo>
                      <a:pt x="781797" y="2026247"/>
                    </a:lnTo>
                    <a:lnTo>
                      <a:pt x="791308" y="1998420"/>
                    </a:lnTo>
                    <a:lnTo>
                      <a:pt x="803197" y="1972183"/>
                    </a:lnTo>
                    <a:lnTo>
                      <a:pt x="815086" y="1944356"/>
                    </a:lnTo>
                    <a:lnTo>
                      <a:pt x="830938" y="1917325"/>
                    </a:lnTo>
                    <a:lnTo>
                      <a:pt x="847583" y="1891088"/>
                    </a:lnTo>
                    <a:lnTo>
                      <a:pt x="867398" y="1864851"/>
                    </a:lnTo>
                    <a:lnTo>
                      <a:pt x="888799" y="1839410"/>
                    </a:lnTo>
                    <a:lnTo>
                      <a:pt x="901480" y="1827484"/>
                    </a:lnTo>
                    <a:lnTo>
                      <a:pt x="913370" y="1814763"/>
                    </a:lnTo>
                    <a:lnTo>
                      <a:pt x="926844" y="1803632"/>
                    </a:lnTo>
                    <a:lnTo>
                      <a:pt x="940318" y="1790911"/>
                    </a:lnTo>
                    <a:lnTo>
                      <a:pt x="954585" y="1780576"/>
                    </a:lnTo>
                    <a:lnTo>
                      <a:pt x="969645" y="1769445"/>
                    </a:lnTo>
                    <a:lnTo>
                      <a:pt x="985497" y="1759109"/>
                    </a:lnTo>
                    <a:lnTo>
                      <a:pt x="1002934" y="1748774"/>
                    </a:lnTo>
                    <a:lnTo>
                      <a:pt x="1020371" y="1740028"/>
                    </a:lnTo>
                    <a:lnTo>
                      <a:pt x="1037016" y="1730487"/>
                    </a:lnTo>
                    <a:lnTo>
                      <a:pt x="1056831" y="1721742"/>
                    </a:lnTo>
                    <a:lnTo>
                      <a:pt x="1076647" y="1712996"/>
                    </a:lnTo>
                    <a:lnTo>
                      <a:pt x="1096462" y="1705046"/>
                    </a:lnTo>
                    <a:lnTo>
                      <a:pt x="1118655" y="1697890"/>
                    </a:lnTo>
                    <a:lnTo>
                      <a:pt x="1140848" y="1691530"/>
                    </a:lnTo>
                    <a:lnTo>
                      <a:pt x="1163041" y="1685169"/>
                    </a:lnTo>
                    <a:lnTo>
                      <a:pt x="1186819" y="1680399"/>
                    </a:lnTo>
                    <a:lnTo>
                      <a:pt x="1212182" y="1674834"/>
                    </a:lnTo>
                    <a:lnTo>
                      <a:pt x="1238338" y="1670859"/>
                    </a:lnTo>
                    <a:lnTo>
                      <a:pt x="1264494" y="1666883"/>
                    </a:lnTo>
                    <a:lnTo>
                      <a:pt x="1291443" y="1664498"/>
                    </a:lnTo>
                    <a:lnTo>
                      <a:pt x="1317599" y="1662908"/>
                    </a:lnTo>
                    <a:close/>
                    <a:moveTo>
                      <a:pt x="1432302" y="1412875"/>
                    </a:moveTo>
                    <a:lnTo>
                      <a:pt x="1379141" y="1415255"/>
                    </a:lnTo>
                    <a:lnTo>
                      <a:pt x="1325980" y="1418428"/>
                    </a:lnTo>
                    <a:lnTo>
                      <a:pt x="1272819" y="1423188"/>
                    </a:lnTo>
                    <a:lnTo>
                      <a:pt x="1220451" y="1429534"/>
                    </a:lnTo>
                    <a:lnTo>
                      <a:pt x="1168877" y="1437467"/>
                    </a:lnTo>
                    <a:lnTo>
                      <a:pt x="1118890" y="1447780"/>
                    </a:lnTo>
                    <a:lnTo>
                      <a:pt x="1068903" y="1458093"/>
                    </a:lnTo>
                    <a:lnTo>
                      <a:pt x="1020502" y="1470785"/>
                    </a:lnTo>
                    <a:lnTo>
                      <a:pt x="972895" y="1485065"/>
                    </a:lnTo>
                    <a:lnTo>
                      <a:pt x="926875" y="1500137"/>
                    </a:lnTo>
                    <a:lnTo>
                      <a:pt x="881649" y="1516796"/>
                    </a:lnTo>
                    <a:lnTo>
                      <a:pt x="838009" y="1534249"/>
                    </a:lnTo>
                    <a:lnTo>
                      <a:pt x="795956" y="1553288"/>
                    </a:lnTo>
                    <a:lnTo>
                      <a:pt x="754697" y="1573120"/>
                    </a:lnTo>
                    <a:lnTo>
                      <a:pt x="715818" y="1594539"/>
                    </a:lnTo>
                    <a:lnTo>
                      <a:pt x="677733" y="1616751"/>
                    </a:lnTo>
                    <a:lnTo>
                      <a:pt x="642028" y="1640549"/>
                    </a:lnTo>
                    <a:lnTo>
                      <a:pt x="607116" y="1665141"/>
                    </a:lnTo>
                    <a:lnTo>
                      <a:pt x="574584" y="1690527"/>
                    </a:lnTo>
                    <a:lnTo>
                      <a:pt x="543640" y="1717499"/>
                    </a:lnTo>
                    <a:lnTo>
                      <a:pt x="515076" y="1745264"/>
                    </a:lnTo>
                    <a:lnTo>
                      <a:pt x="487305" y="1773822"/>
                    </a:lnTo>
                    <a:lnTo>
                      <a:pt x="462708" y="1803967"/>
                    </a:lnTo>
                    <a:lnTo>
                      <a:pt x="438905" y="1833319"/>
                    </a:lnTo>
                    <a:lnTo>
                      <a:pt x="419069" y="1864257"/>
                    </a:lnTo>
                    <a:lnTo>
                      <a:pt x="400026" y="1895989"/>
                    </a:lnTo>
                    <a:lnTo>
                      <a:pt x="384157" y="1928514"/>
                    </a:lnTo>
                    <a:lnTo>
                      <a:pt x="369875" y="1961039"/>
                    </a:lnTo>
                    <a:lnTo>
                      <a:pt x="363527" y="1977698"/>
                    </a:lnTo>
                    <a:lnTo>
                      <a:pt x="357973" y="1995150"/>
                    </a:lnTo>
                    <a:lnTo>
                      <a:pt x="353212" y="2012603"/>
                    </a:lnTo>
                    <a:lnTo>
                      <a:pt x="349245" y="2029262"/>
                    </a:lnTo>
                    <a:lnTo>
                      <a:pt x="345278" y="2046714"/>
                    </a:lnTo>
                    <a:lnTo>
                      <a:pt x="342104" y="2064167"/>
                    </a:lnTo>
                    <a:lnTo>
                      <a:pt x="339724" y="2082412"/>
                    </a:lnTo>
                    <a:lnTo>
                      <a:pt x="338137" y="2099865"/>
                    </a:lnTo>
                    <a:lnTo>
                      <a:pt x="336550" y="2117317"/>
                    </a:lnTo>
                    <a:lnTo>
                      <a:pt x="336550" y="2135563"/>
                    </a:lnTo>
                    <a:lnTo>
                      <a:pt x="336550" y="2153808"/>
                    </a:lnTo>
                    <a:lnTo>
                      <a:pt x="338137" y="2171261"/>
                    </a:lnTo>
                    <a:lnTo>
                      <a:pt x="339724" y="2188713"/>
                    </a:lnTo>
                    <a:lnTo>
                      <a:pt x="342104" y="2206166"/>
                    </a:lnTo>
                    <a:lnTo>
                      <a:pt x="345278" y="2223618"/>
                    </a:lnTo>
                    <a:lnTo>
                      <a:pt x="349245" y="2241070"/>
                    </a:lnTo>
                    <a:lnTo>
                      <a:pt x="353212" y="2258523"/>
                    </a:lnTo>
                    <a:lnTo>
                      <a:pt x="357973" y="2275182"/>
                    </a:lnTo>
                    <a:lnTo>
                      <a:pt x="363527" y="2291048"/>
                    </a:lnTo>
                    <a:lnTo>
                      <a:pt x="369875" y="2307707"/>
                    </a:lnTo>
                    <a:lnTo>
                      <a:pt x="377016" y="2324366"/>
                    </a:lnTo>
                    <a:lnTo>
                      <a:pt x="384157" y="2340232"/>
                    </a:lnTo>
                    <a:lnTo>
                      <a:pt x="400026" y="2371963"/>
                    </a:lnTo>
                    <a:lnTo>
                      <a:pt x="419069" y="2402902"/>
                    </a:lnTo>
                    <a:lnTo>
                      <a:pt x="438905" y="2433047"/>
                    </a:lnTo>
                    <a:lnTo>
                      <a:pt x="462708" y="2461605"/>
                    </a:lnTo>
                    <a:lnTo>
                      <a:pt x="487305" y="2489370"/>
                    </a:lnTo>
                    <a:lnTo>
                      <a:pt x="515076" y="2515549"/>
                    </a:lnTo>
                    <a:lnTo>
                      <a:pt x="543640" y="2542521"/>
                    </a:lnTo>
                    <a:lnTo>
                      <a:pt x="574584" y="2567113"/>
                    </a:lnTo>
                    <a:lnTo>
                      <a:pt x="607116" y="2590912"/>
                    </a:lnTo>
                    <a:lnTo>
                      <a:pt x="642028" y="2613124"/>
                    </a:lnTo>
                    <a:lnTo>
                      <a:pt x="677733" y="2634543"/>
                    </a:lnTo>
                    <a:lnTo>
                      <a:pt x="715818" y="2654375"/>
                    </a:lnTo>
                    <a:lnTo>
                      <a:pt x="754697" y="2673414"/>
                    </a:lnTo>
                    <a:lnTo>
                      <a:pt x="795956" y="2690866"/>
                    </a:lnTo>
                    <a:lnTo>
                      <a:pt x="838009" y="2707525"/>
                    </a:lnTo>
                    <a:lnTo>
                      <a:pt x="881649" y="2721805"/>
                    </a:lnTo>
                    <a:lnTo>
                      <a:pt x="926875" y="2735290"/>
                    </a:lnTo>
                    <a:lnTo>
                      <a:pt x="972895" y="2746397"/>
                    </a:lnTo>
                    <a:lnTo>
                      <a:pt x="1020502" y="2756709"/>
                    </a:lnTo>
                    <a:lnTo>
                      <a:pt x="1068903" y="2766229"/>
                    </a:lnTo>
                    <a:lnTo>
                      <a:pt x="1118890" y="2773368"/>
                    </a:lnTo>
                    <a:lnTo>
                      <a:pt x="1168877" y="2778128"/>
                    </a:lnTo>
                    <a:lnTo>
                      <a:pt x="1220451" y="2781301"/>
                    </a:lnTo>
                    <a:lnTo>
                      <a:pt x="1272819" y="2782888"/>
                    </a:lnTo>
                    <a:lnTo>
                      <a:pt x="1325980" y="2782888"/>
                    </a:lnTo>
                    <a:lnTo>
                      <a:pt x="1379141" y="2782095"/>
                    </a:lnTo>
                    <a:lnTo>
                      <a:pt x="1432302" y="2778922"/>
                    </a:lnTo>
                    <a:lnTo>
                      <a:pt x="1485463" y="2773368"/>
                    </a:lnTo>
                    <a:lnTo>
                      <a:pt x="1537830" y="2766229"/>
                    </a:lnTo>
                    <a:lnTo>
                      <a:pt x="1589404" y="2757503"/>
                    </a:lnTo>
                    <a:lnTo>
                      <a:pt x="1640185" y="2746397"/>
                    </a:lnTo>
                    <a:lnTo>
                      <a:pt x="1689379" y="2733704"/>
                    </a:lnTo>
                    <a:lnTo>
                      <a:pt x="1737779" y="2719425"/>
                    </a:lnTo>
                    <a:lnTo>
                      <a:pt x="1786180" y="2704352"/>
                    </a:lnTo>
                    <a:lnTo>
                      <a:pt x="1832200" y="2687693"/>
                    </a:lnTo>
                    <a:lnTo>
                      <a:pt x="1877426" y="2668654"/>
                    </a:lnTo>
                    <a:lnTo>
                      <a:pt x="1920272" y="2648822"/>
                    </a:lnTo>
                    <a:lnTo>
                      <a:pt x="1963118" y="2627403"/>
                    </a:lnTo>
                    <a:lnTo>
                      <a:pt x="2003584" y="2605191"/>
                    </a:lnTo>
                    <a:lnTo>
                      <a:pt x="2043257" y="2581392"/>
                    </a:lnTo>
                    <a:lnTo>
                      <a:pt x="2081342" y="2556800"/>
                    </a:lnTo>
                    <a:lnTo>
                      <a:pt x="2117048" y="2529828"/>
                    </a:lnTo>
                    <a:lnTo>
                      <a:pt x="2151959" y="2503650"/>
                    </a:lnTo>
                    <a:lnTo>
                      <a:pt x="2184491" y="2475884"/>
                    </a:lnTo>
                    <a:lnTo>
                      <a:pt x="2215435" y="2445739"/>
                    </a:lnTo>
                    <a:lnTo>
                      <a:pt x="2243999" y="2416388"/>
                    </a:lnTo>
                    <a:lnTo>
                      <a:pt x="2271770" y="2385449"/>
                    </a:lnTo>
                    <a:lnTo>
                      <a:pt x="2296367" y="2355304"/>
                    </a:lnTo>
                    <a:lnTo>
                      <a:pt x="2320170" y="2321986"/>
                    </a:lnTo>
                    <a:lnTo>
                      <a:pt x="2340800" y="2289461"/>
                    </a:lnTo>
                    <a:lnTo>
                      <a:pt x="2359843" y="2256936"/>
                    </a:lnTo>
                    <a:lnTo>
                      <a:pt x="2376505" y="2222032"/>
                    </a:lnTo>
                    <a:lnTo>
                      <a:pt x="2389994" y="2187920"/>
                    </a:lnTo>
                    <a:lnTo>
                      <a:pt x="2401895" y="2153015"/>
                    </a:lnTo>
                    <a:lnTo>
                      <a:pt x="2405863" y="2135563"/>
                    </a:lnTo>
                    <a:lnTo>
                      <a:pt x="2411417" y="2118110"/>
                    </a:lnTo>
                    <a:lnTo>
                      <a:pt x="2414590" y="2099865"/>
                    </a:lnTo>
                    <a:lnTo>
                      <a:pt x="2416971" y="2082412"/>
                    </a:lnTo>
                    <a:lnTo>
                      <a:pt x="2419351" y="2064167"/>
                    </a:lnTo>
                    <a:lnTo>
                      <a:pt x="2421732" y="2046714"/>
                    </a:lnTo>
                    <a:lnTo>
                      <a:pt x="2422525" y="2027675"/>
                    </a:lnTo>
                    <a:lnTo>
                      <a:pt x="2422525" y="2010223"/>
                    </a:lnTo>
                    <a:lnTo>
                      <a:pt x="2422525" y="1991977"/>
                    </a:lnTo>
                    <a:lnTo>
                      <a:pt x="2421732" y="1974525"/>
                    </a:lnTo>
                    <a:lnTo>
                      <a:pt x="2419351" y="1957072"/>
                    </a:lnTo>
                    <a:lnTo>
                      <a:pt x="2416971" y="1939620"/>
                    </a:lnTo>
                    <a:lnTo>
                      <a:pt x="2414590" y="1923754"/>
                    </a:lnTo>
                    <a:lnTo>
                      <a:pt x="2411417" y="1906302"/>
                    </a:lnTo>
                    <a:lnTo>
                      <a:pt x="2405863" y="1889643"/>
                    </a:lnTo>
                    <a:lnTo>
                      <a:pt x="2401895" y="1872984"/>
                    </a:lnTo>
                    <a:lnTo>
                      <a:pt x="2395548" y="1857118"/>
                    </a:lnTo>
                    <a:lnTo>
                      <a:pt x="2389994" y="1841252"/>
                    </a:lnTo>
                    <a:lnTo>
                      <a:pt x="2383646" y="1826179"/>
                    </a:lnTo>
                    <a:lnTo>
                      <a:pt x="2376505" y="1811107"/>
                    </a:lnTo>
                    <a:lnTo>
                      <a:pt x="2367777" y="1795241"/>
                    </a:lnTo>
                    <a:lnTo>
                      <a:pt x="2359843" y="1780962"/>
                    </a:lnTo>
                    <a:lnTo>
                      <a:pt x="2340800" y="1751610"/>
                    </a:lnTo>
                    <a:lnTo>
                      <a:pt x="2320170" y="1723845"/>
                    </a:lnTo>
                    <a:lnTo>
                      <a:pt x="2296367" y="1696873"/>
                    </a:lnTo>
                    <a:lnTo>
                      <a:pt x="2271770" y="1671488"/>
                    </a:lnTo>
                    <a:lnTo>
                      <a:pt x="2243999" y="1646102"/>
                    </a:lnTo>
                    <a:lnTo>
                      <a:pt x="2215435" y="1622304"/>
                    </a:lnTo>
                    <a:lnTo>
                      <a:pt x="2184491" y="1600885"/>
                    </a:lnTo>
                    <a:lnTo>
                      <a:pt x="2151959" y="1579466"/>
                    </a:lnTo>
                    <a:lnTo>
                      <a:pt x="2117048" y="1558841"/>
                    </a:lnTo>
                    <a:lnTo>
                      <a:pt x="2081342" y="1540595"/>
                    </a:lnTo>
                    <a:lnTo>
                      <a:pt x="2043257" y="1521556"/>
                    </a:lnTo>
                    <a:lnTo>
                      <a:pt x="2003584" y="1505690"/>
                    </a:lnTo>
                    <a:lnTo>
                      <a:pt x="1963118" y="1491411"/>
                    </a:lnTo>
                    <a:lnTo>
                      <a:pt x="1920272" y="1476339"/>
                    </a:lnTo>
                    <a:lnTo>
                      <a:pt x="1877426" y="1464439"/>
                    </a:lnTo>
                    <a:lnTo>
                      <a:pt x="1832200" y="1453333"/>
                    </a:lnTo>
                    <a:lnTo>
                      <a:pt x="1786180" y="1443020"/>
                    </a:lnTo>
                    <a:lnTo>
                      <a:pt x="1737779" y="1435087"/>
                    </a:lnTo>
                    <a:lnTo>
                      <a:pt x="1689379" y="1427154"/>
                    </a:lnTo>
                    <a:lnTo>
                      <a:pt x="1640185" y="1421601"/>
                    </a:lnTo>
                    <a:lnTo>
                      <a:pt x="1589404" y="1417635"/>
                    </a:lnTo>
                    <a:lnTo>
                      <a:pt x="1537830" y="1414462"/>
                    </a:lnTo>
                    <a:lnTo>
                      <a:pt x="1485463" y="1412875"/>
                    </a:lnTo>
                    <a:close/>
                    <a:moveTo>
                      <a:pt x="1402186" y="573088"/>
                    </a:moveTo>
                    <a:lnTo>
                      <a:pt x="1433928" y="573088"/>
                    </a:lnTo>
                    <a:lnTo>
                      <a:pt x="1463289" y="573883"/>
                    </a:lnTo>
                    <a:lnTo>
                      <a:pt x="1489476" y="577060"/>
                    </a:lnTo>
                    <a:lnTo>
                      <a:pt x="1514869" y="581031"/>
                    </a:lnTo>
                    <a:lnTo>
                      <a:pt x="1537882" y="587385"/>
                    </a:lnTo>
                    <a:lnTo>
                      <a:pt x="1559308" y="595328"/>
                    </a:lnTo>
                    <a:lnTo>
                      <a:pt x="1579146" y="604859"/>
                    </a:lnTo>
                    <a:lnTo>
                      <a:pt x="1597398" y="615185"/>
                    </a:lnTo>
                    <a:lnTo>
                      <a:pt x="1613268" y="627099"/>
                    </a:lnTo>
                    <a:lnTo>
                      <a:pt x="1629139" y="639807"/>
                    </a:lnTo>
                    <a:lnTo>
                      <a:pt x="1642629" y="653310"/>
                    </a:lnTo>
                    <a:lnTo>
                      <a:pt x="1654532" y="668401"/>
                    </a:lnTo>
                    <a:lnTo>
                      <a:pt x="1664848" y="683492"/>
                    </a:lnTo>
                    <a:lnTo>
                      <a:pt x="1675164" y="699378"/>
                    </a:lnTo>
                    <a:lnTo>
                      <a:pt x="1683100" y="716852"/>
                    </a:lnTo>
                    <a:lnTo>
                      <a:pt x="1690242" y="732737"/>
                    </a:lnTo>
                    <a:lnTo>
                      <a:pt x="1696590" y="750211"/>
                    </a:lnTo>
                    <a:lnTo>
                      <a:pt x="1702145" y="768480"/>
                    </a:lnTo>
                    <a:lnTo>
                      <a:pt x="1706906" y="785954"/>
                    </a:lnTo>
                    <a:lnTo>
                      <a:pt x="1710080" y="803428"/>
                    </a:lnTo>
                    <a:lnTo>
                      <a:pt x="1713254" y="822490"/>
                    </a:lnTo>
                    <a:lnTo>
                      <a:pt x="1714842" y="839965"/>
                    </a:lnTo>
                    <a:lnTo>
                      <a:pt x="1718016" y="874913"/>
                    </a:lnTo>
                    <a:lnTo>
                      <a:pt x="1718809" y="907478"/>
                    </a:lnTo>
                    <a:lnTo>
                      <a:pt x="1707700" y="957517"/>
                    </a:lnTo>
                    <a:lnTo>
                      <a:pt x="1698971" y="1000408"/>
                    </a:lnTo>
                    <a:lnTo>
                      <a:pt x="1695797" y="1020265"/>
                    </a:lnTo>
                    <a:lnTo>
                      <a:pt x="1693416" y="1037739"/>
                    </a:lnTo>
                    <a:lnTo>
                      <a:pt x="1692622" y="1052830"/>
                    </a:lnTo>
                    <a:lnTo>
                      <a:pt x="1693416" y="1059184"/>
                    </a:lnTo>
                    <a:lnTo>
                      <a:pt x="1694210" y="1065538"/>
                    </a:lnTo>
                    <a:lnTo>
                      <a:pt x="1696590" y="1071893"/>
                    </a:lnTo>
                    <a:lnTo>
                      <a:pt x="1698971" y="1076658"/>
                    </a:lnTo>
                    <a:lnTo>
                      <a:pt x="1702145" y="1080630"/>
                    </a:lnTo>
                    <a:lnTo>
                      <a:pt x="1706113" y="1084601"/>
                    </a:lnTo>
                    <a:lnTo>
                      <a:pt x="1710080" y="1087778"/>
                    </a:lnTo>
                    <a:lnTo>
                      <a:pt x="1716429" y="1090161"/>
                    </a:lnTo>
                    <a:lnTo>
                      <a:pt x="1721983" y="1091750"/>
                    </a:lnTo>
                    <a:lnTo>
                      <a:pt x="1729125" y="1093338"/>
                    </a:lnTo>
                    <a:lnTo>
                      <a:pt x="1737854" y="1093338"/>
                    </a:lnTo>
                    <a:lnTo>
                      <a:pt x="1746583" y="1093338"/>
                    </a:lnTo>
                    <a:lnTo>
                      <a:pt x="1769596" y="1090161"/>
                    </a:lnTo>
                    <a:lnTo>
                      <a:pt x="1795783" y="1083807"/>
                    </a:lnTo>
                    <a:lnTo>
                      <a:pt x="1827524" y="1074276"/>
                    </a:lnTo>
                    <a:lnTo>
                      <a:pt x="1849744" y="1065538"/>
                    </a:lnTo>
                    <a:lnTo>
                      <a:pt x="1874343" y="1056007"/>
                    </a:lnTo>
                    <a:lnTo>
                      <a:pt x="1906878" y="1042505"/>
                    </a:lnTo>
                    <a:lnTo>
                      <a:pt x="1946556" y="1029796"/>
                    </a:lnTo>
                    <a:lnTo>
                      <a:pt x="1991787" y="1013911"/>
                    </a:lnTo>
                    <a:lnTo>
                      <a:pt x="2040987" y="1000408"/>
                    </a:lnTo>
                    <a:lnTo>
                      <a:pt x="2067967" y="993260"/>
                    </a:lnTo>
                    <a:lnTo>
                      <a:pt x="2094154" y="987700"/>
                    </a:lnTo>
                    <a:lnTo>
                      <a:pt x="2121928" y="982140"/>
                    </a:lnTo>
                    <a:lnTo>
                      <a:pt x="2150496" y="977374"/>
                    </a:lnTo>
                    <a:lnTo>
                      <a:pt x="2178269" y="973403"/>
                    </a:lnTo>
                    <a:lnTo>
                      <a:pt x="2206837" y="970226"/>
                    </a:lnTo>
                    <a:lnTo>
                      <a:pt x="2236198" y="967843"/>
                    </a:lnTo>
                    <a:lnTo>
                      <a:pt x="2264765" y="967843"/>
                    </a:lnTo>
                    <a:lnTo>
                      <a:pt x="2292539" y="967843"/>
                    </a:lnTo>
                    <a:lnTo>
                      <a:pt x="2319520" y="970226"/>
                    </a:lnTo>
                    <a:lnTo>
                      <a:pt x="2347294" y="973403"/>
                    </a:lnTo>
                    <a:lnTo>
                      <a:pt x="2374274" y="978168"/>
                    </a:lnTo>
                    <a:lnTo>
                      <a:pt x="2399667" y="985317"/>
                    </a:lnTo>
                    <a:lnTo>
                      <a:pt x="2424267" y="993260"/>
                    </a:lnTo>
                    <a:lnTo>
                      <a:pt x="2448073" y="1005174"/>
                    </a:lnTo>
                    <a:lnTo>
                      <a:pt x="2459183" y="1010734"/>
                    </a:lnTo>
                    <a:lnTo>
                      <a:pt x="2470292" y="1017088"/>
                    </a:lnTo>
                    <a:lnTo>
                      <a:pt x="2480608" y="1024236"/>
                    </a:lnTo>
                    <a:lnTo>
                      <a:pt x="2490924" y="1032179"/>
                    </a:lnTo>
                    <a:lnTo>
                      <a:pt x="2501240" y="1040916"/>
                    </a:lnTo>
                    <a:lnTo>
                      <a:pt x="2510763" y="1049653"/>
                    </a:lnTo>
                    <a:lnTo>
                      <a:pt x="2525047" y="1065538"/>
                    </a:lnTo>
                    <a:lnTo>
                      <a:pt x="2536950" y="1080630"/>
                    </a:lnTo>
                    <a:lnTo>
                      <a:pt x="2548059" y="1096515"/>
                    </a:lnTo>
                    <a:lnTo>
                      <a:pt x="2557582" y="1112401"/>
                    </a:lnTo>
                    <a:lnTo>
                      <a:pt x="2565517" y="1129080"/>
                    </a:lnTo>
                    <a:lnTo>
                      <a:pt x="2572659" y="1144172"/>
                    </a:lnTo>
                    <a:lnTo>
                      <a:pt x="2578214" y="1160851"/>
                    </a:lnTo>
                    <a:lnTo>
                      <a:pt x="2582182" y="1177531"/>
                    </a:lnTo>
                    <a:lnTo>
                      <a:pt x="2585356" y="1193417"/>
                    </a:lnTo>
                    <a:lnTo>
                      <a:pt x="2587736" y="1210096"/>
                    </a:lnTo>
                    <a:lnTo>
                      <a:pt x="2589324" y="1225188"/>
                    </a:lnTo>
                    <a:lnTo>
                      <a:pt x="2589324" y="1241073"/>
                    </a:lnTo>
                    <a:lnTo>
                      <a:pt x="2589324" y="1256164"/>
                    </a:lnTo>
                    <a:lnTo>
                      <a:pt x="2588530" y="1271256"/>
                    </a:lnTo>
                    <a:lnTo>
                      <a:pt x="2586149" y="1287141"/>
                    </a:lnTo>
                    <a:lnTo>
                      <a:pt x="2584562" y="1301438"/>
                    </a:lnTo>
                    <a:lnTo>
                      <a:pt x="2578214" y="1327649"/>
                    </a:lnTo>
                    <a:lnTo>
                      <a:pt x="2571072" y="1353860"/>
                    </a:lnTo>
                    <a:lnTo>
                      <a:pt x="2563137" y="1375306"/>
                    </a:lnTo>
                    <a:lnTo>
                      <a:pt x="2555995" y="1394368"/>
                    </a:lnTo>
                    <a:lnTo>
                      <a:pt x="2548059" y="1410254"/>
                    </a:lnTo>
                    <a:lnTo>
                      <a:pt x="2542504" y="1421374"/>
                    </a:lnTo>
                    <a:lnTo>
                      <a:pt x="2536950" y="1431699"/>
                    </a:lnTo>
                    <a:lnTo>
                      <a:pt x="2533776" y="1434876"/>
                    </a:lnTo>
                    <a:lnTo>
                      <a:pt x="2529014" y="1443613"/>
                    </a:lnTo>
                    <a:lnTo>
                      <a:pt x="2525840" y="1449173"/>
                    </a:lnTo>
                    <a:lnTo>
                      <a:pt x="2522666" y="1456322"/>
                    </a:lnTo>
                    <a:lnTo>
                      <a:pt x="2521872" y="1463470"/>
                    </a:lnTo>
                    <a:lnTo>
                      <a:pt x="2521079" y="1471413"/>
                    </a:lnTo>
                    <a:lnTo>
                      <a:pt x="2521872" y="1480150"/>
                    </a:lnTo>
                    <a:lnTo>
                      <a:pt x="2525047" y="1488093"/>
                    </a:lnTo>
                    <a:lnTo>
                      <a:pt x="2529808" y="1497624"/>
                    </a:lnTo>
                    <a:lnTo>
                      <a:pt x="2538537" y="1504772"/>
                    </a:lnTo>
                    <a:lnTo>
                      <a:pt x="2550440" y="1512715"/>
                    </a:lnTo>
                    <a:lnTo>
                      <a:pt x="2564724" y="1519864"/>
                    </a:lnTo>
                    <a:lnTo>
                      <a:pt x="2584562" y="1526218"/>
                    </a:lnTo>
                    <a:lnTo>
                      <a:pt x="2606782" y="1532572"/>
                    </a:lnTo>
                    <a:lnTo>
                      <a:pt x="2621065" y="1534955"/>
                    </a:lnTo>
                    <a:lnTo>
                      <a:pt x="2636936" y="1539720"/>
                    </a:lnTo>
                    <a:lnTo>
                      <a:pt x="2652807" y="1544486"/>
                    </a:lnTo>
                    <a:lnTo>
                      <a:pt x="2670265" y="1550840"/>
                    </a:lnTo>
                    <a:lnTo>
                      <a:pt x="2690103" y="1557989"/>
                    </a:lnTo>
                    <a:lnTo>
                      <a:pt x="2709148" y="1565931"/>
                    </a:lnTo>
                    <a:lnTo>
                      <a:pt x="2729780" y="1576257"/>
                    </a:lnTo>
                    <a:lnTo>
                      <a:pt x="2750412" y="1586582"/>
                    </a:lnTo>
                    <a:lnTo>
                      <a:pt x="2771838" y="1599291"/>
                    </a:lnTo>
                    <a:lnTo>
                      <a:pt x="2793264" y="1611999"/>
                    </a:lnTo>
                    <a:lnTo>
                      <a:pt x="2813896" y="1626296"/>
                    </a:lnTo>
                    <a:lnTo>
                      <a:pt x="2835321" y="1642976"/>
                    </a:lnTo>
                    <a:lnTo>
                      <a:pt x="2855953" y="1659656"/>
                    </a:lnTo>
                    <a:lnTo>
                      <a:pt x="2876585" y="1677924"/>
                    </a:lnTo>
                    <a:lnTo>
                      <a:pt x="2894837" y="1698575"/>
                    </a:lnTo>
                    <a:lnTo>
                      <a:pt x="2913088" y="1719226"/>
                    </a:lnTo>
                    <a:lnTo>
                      <a:pt x="2930546" y="1741466"/>
                    </a:lnTo>
                    <a:lnTo>
                      <a:pt x="2947210" y="1766088"/>
                    </a:lnTo>
                    <a:lnTo>
                      <a:pt x="2961494" y="1791505"/>
                    </a:lnTo>
                    <a:lnTo>
                      <a:pt x="2974984" y="1818511"/>
                    </a:lnTo>
                    <a:lnTo>
                      <a:pt x="2986094" y="1847104"/>
                    </a:lnTo>
                    <a:lnTo>
                      <a:pt x="2995616" y="1877287"/>
                    </a:lnTo>
                    <a:lnTo>
                      <a:pt x="2998790" y="1892378"/>
                    </a:lnTo>
                    <a:lnTo>
                      <a:pt x="3002758" y="1909058"/>
                    </a:lnTo>
                    <a:lnTo>
                      <a:pt x="3004345" y="1924943"/>
                    </a:lnTo>
                    <a:lnTo>
                      <a:pt x="3006726" y="1941623"/>
                    </a:lnTo>
                    <a:lnTo>
                      <a:pt x="3007520" y="1959097"/>
                    </a:lnTo>
                    <a:lnTo>
                      <a:pt x="3008313" y="1976571"/>
                    </a:lnTo>
                    <a:lnTo>
                      <a:pt x="3008313" y="1994045"/>
                    </a:lnTo>
                    <a:lnTo>
                      <a:pt x="3008313" y="2012314"/>
                    </a:lnTo>
                    <a:lnTo>
                      <a:pt x="3006726" y="2030582"/>
                    </a:lnTo>
                    <a:lnTo>
                      <a:pt x="3004345" y="2050439"/>
                    </a:lnTo>
                    <a:lnTo>
                      <a:pt x="3002758" y="2069501"/>
                    </a:lnTo>
                    <a:lnTo>
                      <a:pt x="2998790" y="2090152"/>
                    </a:lnTo>
                    <a:lnTo>
                      <a:pt x="2994029" y="2110804"/>
                    </a:lnTo>
                    <a:lnTo>
                      <a:pt x="2989268" y="2131455"/>
                    </a:lnTo>
                    <a:lnTo>
                      <a:pt x="2982920" y="2152900"/>
                    </a:lnTo>
                    <a:lnTo>
                      <a:pt x="2975778" y="2174346"/>
                    </a:lnTo>
                    <a:lnTo>
                      <a:pt x="2967842" y="2197380"/>
                    </a:lnTo>
                    <a:lnTo>
                      <a:pt x="2959114" y="2219619"/>
                    </a:lnTo>
                    <a:lnTo>
                      <a:pt x="2949591" y="2241859"/>
                    </a:lnTo>
                    <a:lnTo>
                      <a:pt x="2939275" y="2265687"/>
                    </a:lnTo>
                    <a:lnTo>
                      <a:pt x="2927372" y="2289516"/>
                    </a:lnTo>
                    <a:lnTo>
                      <a:pt x="2915469" y="2311755"/>
                    </a:lnTo>
                    <a:lnTo>
                      <a:pt x="2901978" y="2335583"/>
                    </a:lnTo>
                    <a:lnTo>
                      <a:pt x="2887695" y="2357029"/>
                    </a:lnTo>
                    <a:lnTo>
                      <a:pt x="2873411" y="2380063"/>
                    </a:lnTo>
                    <a:lnTo>
                      <a:pt x="2858334" y="2401508"/>
                    </a:lnTo>
                    <a:lnTo>
                      <a:pt x="2842463" y="2421365"/>
                    </a:lnTo>
                    <a:lnTo>
                      <a:pt x="2826592" y="2443605"/>
                    </a:lnTo>
                    <a:lnTo>
                      <a:pt x="2809134" y="2463462"/>
                    </a:lnTo>
                    <a:lnTo>
                      <a:pt x="2790089" y="2483318"/>
                    </a:lnTo>
                    <a:lnTo>
                      <a:pt x="2771838" y="2503175"/>
                    </a:lnTo>
                    <a:lnTo>
                      <a:pt x="2752793" y="2522238"/>
                    </a:lnTo>
                    <a:lnTo>
                      <a:pt x="2732954" y="2540506"/>
                    </a:lnTo>
                    <a:lnTo>
                      <a:pt x="2712322" y="2559569"/>
                    </a:lnTo>
                    <a:lnTo>
                      <a:pt x="2691690" y="2577837"/>
                    </a:lnTo>
                    <a:lnTo>
                      <a:pt x="2670265" y="2595311"/>
                    </a:lnTo>
                    <a:lnTo>
                      <a:pt x="2648046" y="2612785"/>
                    </a:lnTo>
                    <a:lnTo>
                      <a:pt x="2625033" y="2630259"/>
                    </a:lnTo>
                    <a:lnTo>
                      <a:pt x="2579008" y="2662824"/>
                    </a:lnTo>
                    <a:lnTo>
                      <a:pt x="2531395" y="2693801"/>
                    </a:lnTo>
                    <a:lnTo>
                      <a:pt x="2480608" y="2723190"/>
                    </a:lnTo>
                    <a:lnTo>
                      <a:pt x="2429822" y="2750989"/>
                    </a:lnTo>
                    <a:lnTo>
                      <a:pt x="2375861" y="2776406"/>
                    </a:lnTo>
                    <a:lnTo>
                      <a:pt x="2321900" y="2802617"/>
                    </a:lnTo>
                    <a:lnTo>
                      <a:pt x="2266352" y="2824856"/>
                    </a:lnTo>
                    <a:lnTo>
                      <a:pt x="2210011" y="2846302"/>
                    </a:lnTo>
                    <a:lnTo>
                      <a:pt x="2152876" y="2866159"/>
                    </a:lnTo>
                    <a:lnTo>
                      <a:pt x="2095741" y="2884427"/>
                    </a:lnTo>
                    <a:lnTo>
                      <a:pt x="2036226" y="2901107"/>
                    </a:lnTo>
                    <a:lnTo>
                      <a:pt x="1977504" y="2916198"/>
                    </a:lnTo>
                    <a:lnTo>
                      <a:pt x="1917988" y="2929701"/>
                    </a:lnTo>
                    <a:lnTo>
                      <a:pt x="1858472" y="2940821"/>
                    </a:lnTo>
                    <a:lnTo>
                      <a:pt x="1798957" y="2951146"/>
                    </a:lnTo>
                    <a:lnTo>
                      <a:pt x="1739441" y="2959089"/>
                    </a:lnTo>
                    <a:lnTo>
                      <a:pt x="1679926" y="2966238"/>
                    </a:lnTo>
                    <a:lnTo>
                      <a:pt x="1620410" y="2971797"/>
                    </a:lnTo>
                    <a:lnTo>
                      <a:pt x="1562482" y="2974974"/>
                    </a:lnTo>
                    <a:lnTo>
                      <a:pt x="1504553" y="2976563"/>
                    </a:lnTo>
                    <a:lnTo>
                      <a:pt x="1447418" y="2976563"/>
                    </a:lnTo>
                    <a:lnTo>
                      <a:pt x="1391870" y="2974974"/>
                    </a:lnTo>
                    <a:lnTo>
                      <a:pt x="1337116" y="2971797"/>
                    </a:lnTo>
                    <a:lnTo>
                      <a:pt x="1284742" y="2966238"/>
                    </a:lnTo>
                    <a:lnTo>
                      <a:pt x="1232369" y="2961472"/>
                    </a:lnTo>
                    <a:lnTo>
                      <a:pt x="1177614" y="2955118"/>
                    </a:lnTo>
                    <a:lnTo>
                      <a:pt x="1123654" y="2947969"/>
                    </a:lnTo>
                    <a:lnTo>
                      <a:pt x="1069693" y="2940026"/>
                    </a:lnTo>
                    <a:lnTo>
                      <a:pt x="1014939" y="2929701"/>
                    </a:lnTo>
                    <a:lnTo>
                      <a:pt x="960978" y="2919375"/>
                    </a:lnTo>
                    <a:lnTo>
                      <a:pt x="906224" y="2906667"/>
                    </a:lnTo>
                    <a:lnTo>
                      <a:pt x="852263" y="2893958"/>
                    </a:lnTo>
                    <a:lnTo>
                      <a:pt x="797508" y="2879662"/>
                    </a:lnTo>
                    <a:lnTo>
                      <a:pt x="744341" y="2862982"/>
                    </a:lnTo>
                    <a:lnTo>
                      <a:pt x="691174" y="2845508"/>
                    </a:lnTo>
                    <a:lnTo>
                      <a:pt x="639594" y="2825651"/>
                    </a:lnTo>
                    <a:lnTo>
                      <a:pt x="588807" y="2805794"/>
                    </a:lnTo>
                    <a:lnTo>
                      <a:pt x="538021" y="2781966"/>
                    </a:lnTo>
                    <a:lnTo>
                      <a:pt x="490408" y="2758138"/>
                    </a:lnTo>
                    <a:lnTo>
                      <a:pt x="442796" y="2731926"/>
                    </a:lnTo>
                    <a:lnTo>
                      <a:pt x="419783" y="2718424"/>
                    </a:lnTo>
                    <a:lnTo>
                      <a:pt x="396770" y="2704127"/>
                    </a:lnTo>
                    <a:lnTo>
                      <a:pt x="375345" y="2688241"/>
                    </a:lnTo>
                    <a:lnTo>
                      <a:pt x="353126" y="2673150"/>
                    </a:lnTo>
                    <a:lnTo>
                      <a:pt x="332494" y="2658059"/>
                    </a:lnTo>
                    <a:lnTo>
                      <a:pt x="311068" y="2641379"/>
                    </a:lnTo>
                    <a:lnTo>
                      <a:pt x="291229" y="2624699"/>
                    </a:lnTo>
                    <a:lnTo>
                      <a:pt x="270597" y="2607225"/>
                    </a:lnTo>
                    <a:lnTo>
                      <a:pt x="251552" y="2588957"/>
                    </a:lnTo>
                    <a:lnTo>
                      <a:pt x="232507" y="2570689"/>
                    </a:lnTo>
                    <a:lnTo>
                      <a:pt x="214256" y="2552420"/>
                    </a:lnTo>
                    <a:lnTo>
                      <a:pt x="196798" y="2532564"/>
                    </a:lnTo>
                    <a:lnTo>
                      <a:pt x="180927" y="2511912"/>
                    </a:lnTo>
                    <a:lnTo>
                      <a:pt x="164263" y="2491261"/>
                    </a:lnTo>
                    <a:lnTo>
                      <a:pt x="149186" y="2469816"/>
                    </a:lnTo>
                    <a:lnTo>
                      <a:pt x="133315" y="2448370"/>
                    </a:lnTo>
                    <a:lnTo>
                      <a:pt x="119031" y="2426131"/>
                    </a:lnTo>
                    <a:lnTo>
                      <a:pt x="104747" y="2403097"/>
                    </a:lnTo>
                    <a:lnTo>
                      <a:pt x="92051" y="2380063"/>
                    </a:lnTo>
                    <a:lnTo>
                      <a:pt x="80148" y="2355440"/>
                    </a:lnTo>
                    <a:lnTo>
                      <a:pt x="69038" y="2330818"/>
                    </a:lnTo>
                    <a:lnTo>
                      <a:pt x="57928" y="2304607"/>
                    </a:lnTo>
                    <a:lnTo>
                      <a:pt x="48406" y="2278396"/>
                    </a:lnTo>
                    <a:lnTo>
                      <a:pt x="38883" y="2251390"/>
                    </a:lnTo>
                    <a:lnTo>
                      <a:pt x="30948" y="2223591"/>
                    </a:lnTo>
                    <a:lnTo>
                      <a:pt x="23013" y="2195791"/>
                    </a:lnTo>
                    <a:lnTo>
                      <a:pt x="16664" y="2166403"/>
                    </a:lnTo>
                    <a:lnTo>
                      <a:pt x="10316" y="2137809"/>
                    </a:lnTo>
                    <a:lnTo>
                      <a:pt x="6348" y="2106832"/>
                    </a:lnTo>
                    <a:lnTo>
                      <a:pt x="2381" y="2075856"/>
                    </a:lnTo>
                    <a:lnTo>
                      <a:pt x="1587" y="2061559"/>
                    </a:lnTo>
                    <a:lnTo>
                      <a:pt x="0" y="2044879"/>
                    </a:lnTo>
                    <a:lnTo>
                      <a:pt x="0" y="2022639"/>
                    </a:lnTo>
                    <a:lnTo>
                      <a:pt x="2381" y="1994045"/>
                    </a:lnTo>
                    <a:lnTo>
                      <a:pt x="5555" y="1959097"/>
                    </a:lnTo>
                    <a:lnTo>
                      <a:pt x="10316" y="1920178"/>
                    </a:lnTo>
                    <a:lnTo>
                      <a:pt x="19839" y="1875698"/>
                    </a:lnTo>
                    <a:lnTo>
                      <a:pt x="24600" y="1851076"/>
                    </a:lnTo>
                    <a:lnTo>
                      <a:pt x="30948" y="1826453"/>
                    </a:lnTo>
                    <a:lnTo>
                      <a:pt x="38883" y="1800242"/>
                    </a:lnTo>
                    <a:lnTo>
                      <a:pt x="47612" y="1773237"/>
                    </a:lnTo>
                    <a:lnTo>
                      <a:pt x="56341" y="1745437"/>
                    </a:lnTo>
                    <a:lnTo>
                      <a:pt x="67451" y="1716049"/>
                    </a:lnTo>
                    <a:lnTo>
                      <a:pt x="80148" y="1685867"/>
                    </a:lnTo>
                    <a:lnTo>
                      <a:pt x="93638" y="1655684"/>
                    </a:lnTo>
                    <a:lnTo>
                      <a:pt x="107922" y="1623913"/>
                    </a:lnTo>
                    <a:lnTo>
                      <a:pt x="124586" y="1590554"/>
                    </a:lnTo>
                    <a:lnTo>
                      <a:pt x="141250" y="1557989"/>
                    </a:lnTo>
                    <a:lnTo>
                      <a:pt x="161089" y="1523835"/>
                    </a:lnTo>
                    <a:lnTo>
                      <a:pt x="182514" y="1488887"/>
                    </a:lnTo>
                    <a:lnTo>
                      <a:pt x="205527" y="1453144"/>
                    </a:lnTo>
                    <a:lnTo>
                      <a:pt x="230127" y="1417402"/>
                    </a:lnTo>
                    <a:lnTo>
                      <a:pt x="256314" y="1381660"/>
                    </a:lnTo>
                    <a:lnTo>
                      <a:pt x="276152" y="1355449"/>
                    </a:lnTo>
                    <a:lnTo>
                      <a:pt x="298371" y="1326061"/>
                    </a:lnTo>
                    <a:lnTo>
                      <a:pt x="330113" y="1287141"/>
                    </a:lnTo>
                    <a:lnTo>
                      <a:pt x="368996" y="1239485"/>
                    </a:lnTo>
                    <a:lnTo>
                      <a:pt x="416609" y="1185474"/>
                    </a:lnTo>
                    <a:lnTo>
                      <a:pt x="469776" y="1126698"/>
                    </a:lnTo>
                    <a:lnTo>
                      <a:pt x="498344" y="1097309"/>
                    </a:lnTo>
                    <a:lnTo>
                      <a:pt x="529292" y="1065538"/>
                    </a:lnTo>
                    <a:lnTo>
                      <a:pt x="561033" y="1033768"/>
                    </a:lnTo>
                    <a:lnTo>
                      <a:pt x="594362" y="1001997"/>
                    </a:lnTo>
                    <a:lnTo>
                      <a:pt x="628484" y="968637"/>
                    </a:lnTo>
                    <a:lnTo>
                      <a:pt x="664194" y="936866"/>
                    </a:lnTo>
                    <a:lnTo>
                      <a:pt x="702284" y="905095"/>
                    </a:lnTo>
                    <a:lnTo>
                      <a:pt x="740374" y="873324"/>
                    </a:lnTo>
                    <a:lnTo>
                      <a:pt x="779257" y="842347"/>
                    </a:lnTo>
                    <a:lnTo>
                      <a:pt x="820521" y="812959"/>
                    </a:lnTo>
                    <a:lnTo>
                      <a:pt x="860992" y="784365"/>
                    </a:lnTo>
                    <a:lnTo>
                      <a:pt x="903049" y="755771"/>
                    </a:lnTo>
                    <a:lnTo>
                      <a:pt x="946694" y="729560"/>
                    </a:lnTo>
                    <a:lnTo>
                      <a:pt x="989545" y="704144"/>
                    </a:lnTo>
                    <a:lnTo>
                      <a:pt x="1033190" y="680315"/>
                    </a:lnTo>
                    <a:lnTo>
                      <a:pt x="1078422" y="660458"/>
                    </a:lnTo>
                    <a:lnTo>
                      <a:pt x="1123654" y="640602"/>
                    </a:lnTo>
                    <a:lnTo>
                      <a:pt x="1169679" y="623128"/>
                    </a:lnTo>
                    <a:lnTo>
                      <a:pt x="1214911" y="608831"/>
                    </a:lnTo>
                    <a:lnTo>
                      <a:pt x="1256968" y="597711"/>
                    </a:lnTo>
                    <a:lnTo>
                      <a:pt x="1296646" y="588179"/>
                    </a:lnTo>
                    <a:lnTo>
                      <a:pt x="1334736" y="581031"/>
                    </a:lnTo>
                    <a:lnTo>
                      <a:pt x="1369651" y="576265"/>
                    </a:lnTo>
                    <a:close/>
                    <a:moveTo>
                      <a:pt x="2426493" y="463550"/>
                    </a:moveTo>
                    <a:lnTo>
                      <a:pt x="2455068" y="464346"/>
                    </a:lnTo>
                    <a:lnTo>
                      <a:pt x="2484437" y="465937"/>
                    </a:lnTo>
                    <a:lnTo>
                      <a:pt x="2513806" y="470709"/>
                    </a:lnTo>
                    <a:lnTo>
                      <a:pt x="2540793" y="474686"/>
                    </a:lnTo>
                    <a:lnTo>
                      <a:pt x="2570162" y="481845"/>
                    </a:lnTo>
                    <a:lnTo>
                      <a:pt x="2596356" y="489004"/>
                    </a:lnTo>
                    <a:lnTo>
                      <a:pt x="2623343" y="497754"/>
                    </a:lnTo>
                    <a:lnTo>
                      <a:pt x="2649537" y="508094"/>
                    </a:lnTo>
                    <a:lnTo>
                      <a:pt x="2674144" y="520026"/>
                    </a:lnTo>
                    <a:lnTo>
                      <a:pt x="2700337" y="532752"/>
                    </a:lnTo>
                    <a:lnTo>
                      <a:pt x="2723356" y="546275"/>
                    </a:lnTo>
                    <a:lnTo>
                      <a:pt x="2747169" y="562183"/>
                    </a:lnTo>
                    <a:lnTo>
                      <a:pt x="2769394" y="578092"/>
                    </a:lnTo>
                    <a:lnTo>
                      <a:pt x="2791619" y="594796"/>
                    </a:lnTo>
                    <a:lnTo>
                      <a:pt x="2811462" y="613091"/>
                    </a:lnTo>
                    <a:lnTo>
                      <a:pt x="2832100" y="631386"/>
                    </a:lnTo>
                    <a:lnTo>
                      <a:pt x="2851150" y="652067"/>
                    </a:lnTo>
                    <a:lnTo>
                      <a:pt x="2869406" y="672748"/>
                    </a:lnTo>
                    <a:lnTo>
                      <a:pt x="2886869" y="694224"/>
                    </a:lnTo>
                    <a:lnTo>
                      <a:pt x="2901950" y="717292"/>
                    </a:lnTo>
                    <a:lnTo>
                      <a:pt x="2917825" y="740359"/>
                    </a:lnTo>
                    <a:lnTo>
                      <a:pt x="2932112" y="765017"/>
                    </a:lnTo>
                    <a:lnTo>
                      <a:pt x="2944019" y="789676"/>
                    </a:lnTo>
                    <a:lnTo>
                      <a:pt x="2955131" y="815925"/>
                    </a:lnTo>
                    <a:lnTo>
                      <a:pt x="2965450" y="841379"/>
                    </a:lnTo>
                    <a:lnTo>
                      <a:pt x="2974975" y="867628"/>
                    </a:lnTo>
                    <a:lnTo>
                      <a:pt x="2982912" y="895468"/>
                    </a:lnTo>
                    <a:lnTo>
                      <a:pt x="2989262" y="923308"/>
                    </a:lnTo>
                    <a:lnTo>
                      <a:pt x="2994025" y="951148"/>
                    </a:lnTo>
                    <a:lnTo>
                      <a:pt x="2997200" y="979783"/>
                    </a:lnTo>
                    <a:lnTo>
                      <a:pt x="3000375" y="1010009"/>
                    </a:lnTo>
                    <a:lnTo>
                      <a:pt x="3000375" y="1039440"/>
                    </a:lnTo>
                    <a:lnTo>
                      <a:pt x="2999581" y="1066485"/>
                    </a:lnTo>
                    <a:lnTo>
                      <a:pt x="2997200" y="1092734"/>
                    </a:lnTo>
                    <a:lnTo>
                      <a:pt x="2998788" y="1097506"/>
                    </a:lnTo>
                    <a:lnTo>
                      <a:pt x="2997200" y="1099893"/>
                    </a:lnTo>
                    <a:lnTo>
                      <a:pt x="2996406" y="1103074"/>
                    </a:lnTo>
                    <a:lnTo>
                      <a:pt x="2996406" y="1112620"/>
                    </a:lnTo>
                    <a:lnTo>
                      <a:pt x="2995612" y="1112620"/>
                    </a:lnTo>
                    <a:lnTo>
                      <a:pt x="2993231" y="1123756"/>
                    </a:lnTo>
                    <a:lnTo>
                      <a:pt x="2990056" y="1134096"/>
                    </a:lnTo>
                    <a:lnTo>
                      <a:pt x="2986088" y="1144437"/>
                    </a:lnTo>
                    <a:lnTo>
                      <a:pt x="2982119" y="1153982"/>
                    </a:lnTo>
                    <a:lnTo>
                      <a:pt x="2976562" y="1162732"/>
                    </a:lnTo>
                    <a:lnTo>
                      <a:pt x="2971006" y="1171481"/>
                    </a:lnTo>
                    <a:lnTo>
                      <a:pt x="2963862" y="1179436"/>
                    </a:lnTo>
                    <a:lnTo>
                      <a:pt x="2956719" y="1186594"/>
                    </a:lnTo>
                    <a:lnTo>
                      <a:pt x="2947987" y="1193753"/>
                    </a:lnTo>
                    <a:lnTo>
                      <a:pt x="2940050" y="1198526"/>
                    </a:lnTo>
                    <a:lnTo>
                      <a:pt x="2930525" y="1204094"/>
                    </a:lnTo>
                    <a:lnTo>
                      <a:pt x="2921794" y="1208866"/>
                    </a:lnTo>
                    <a:lnTo>
                      <a:pt x="2911475" y="1212048"/>
                    </a:lnTo>
                    <a:lnTo>
                      <a:pt x="2900362" y="1214434"/>
                    </a:lnTo>
                    <a:lnTo>
                      <a:pt x="2890044" y="1216025"/>
                    </a:lnTo>
                    <a:lnTo>
                      <a:pt x="2878137" y="1216025"/>
                    </a:lnTo>
                    <a:lnTo>
                      <a:pt x="2866231" y="1216025"/>
                    </a:lnTo>
                    <a:lnTo>
                      <a:pt x="2855119" y="1214434"/>
                    </a:lnTo>
                    <a:lnTo>
                      <a:pt x="2842419" y="1211253"/>
                    </a:lnTo>
                    <a:lnTo>
                      <a:pt x="2832100" y="1207276"/>
                    </a:lnTo>
                    <a:lnTo>
                      <a:pt x="2820987" y="1201708"/>
                    </a:lnTo>
                    <a:lnTo>
                      <a:pt x="2811462" y="1196140"/>
                    </a:lnTo>
                    <a:lnTo>
                      <a:pt x="2802731" y="1189776"/>
                    </a:lnTo>
                    <a:lnTo>
                      <a:pt x="2794000" y="1181026"/>
                    </a:lnTo>
                    <a:lnTo>
                      <a:pt x="2786062" y="1173072"/>
                    </a:lnTo>
                    <a:lnTo>
                      <a:pt x="2778919" y="1164322"/>
                    </a:lnTo>
                    <a:lnTo>
                      <a:pt x="2772569" y="1153982"/>
                    </a:lnTo>
                    <a:lnTo>
                      <a:pt x="2768600" y="1143641"/>
                    </a:lnTo>
                    <a:lnTo>
                      <a:pt x="2764631" y="1131710"/>
                    </a:lnTo>
                    <a:lnTo>
                      <a:pt x="2761456" y="1120574"/>
                    </a:lnTo>
                    <a:lnTo>
                      <a:pt x="2759869" y="1109438"/>
                    </a:lnTo>
                    <a:lnTo>
                      <a:pt x="2758281" y="1097506"/>
                    </a:lnTo>
                    <a:lnTo>
                      <a:pt x="2759869" y="1092734"/>
                    </a:lnTo>
                    <a:lnTo>
                      <a:pt x="2760662" y="1090348"/>
                    </a:lnTo>
                    <a:lnTo>
                      <a:pt x="2761456" y="1082393"/>
                    </a:lnTo>
                    <a:lnTo>
                      <a:pt x="2758281" y="1082393"/>
                    </a:lnTo>
                    <a:lnTo>
                      <a:pt x="2760662" y="1060917"/>
                    </a:lnTo>
                    <a:lnTo>
                      <a:pt x="2761456" y="1039440"/>
                    </a:lnTo>
                    <a:lnTo>
                      <a:pt x="2761456" y="1021941"/>
                    </a:lnTo>
                    <a:lnTo>
                      <a:pt x="2759869" y="1004441"/>
                    </a:lnTo>
                    <a:lnTo>
                      <a:pt x="2757487" y="988533"/>
                    </a:lnTo>
                    <a:lnTo>
                      <a:pt x="2754312" y="971829"/>
                    </a:lnTo>
                    <a:lnTo>
                      <a:pt x="2751137" y="955125"/>
                    </a:lnTo>
                    <a:lnTo>
                      <a:pt x="2746375" y="939216"/>
                    </a:lnTo>
                    <a:lnTo>
                      <a:pt x="2740819" y="923308"/>
                    </a:lnTo>
                    <a:lnTo>
                      <a:pt x="2735262" y="908195"/>
                    </a:lnTo>
                    <a:lnTo>
                      <a:pt x="2728912" y="893877"/>
                    </a:lnTo>
                    <a:lnTo>
                      <a:pt x="2720181" y="879559"/>
                    </a:lnTo>
                    <a:lnTo>
                      <a:pt x="2713037" y="865241"/>
                    </a:lnTo>
                    <a:lnTo>
                      <a:pt x="2704306" y="851719"/>
                    </a:lnTo>
                    <a:lnTo>
                      <a:pt x="2694781" y="838197"/>
                    </a:lnTo>
                    <a:lnTo>
                      <a:pt x="2684462" y="826265"/>
                    </a:lnTo>
                    <a:lnTo>
                      <a:pt x="2674144" y="813539"/>
                    </a:lnTo>
                    <a:lnTo>
                      <a:pt x="2663031" y="801607"/>
                    </a:lnTo>
                    <a:lnTo>
                      <a:pt x="2651918" y="789676"/>
                    </a:lnTo>
                    <a:lnTo>
                      <a:pt x="2639218" y="779335"/>
                    </a:lnTo>
                    <a:lnTo>
                      <a:pt x="2626518" y="768995"/>
                    </a:lnTo>
                    <a:lnTo>
                      <a:pt x="2613818" y="760245"/>
                    </a:lnTo>
                    <a:lnTo>
                      <a:pt x="2599531" y="752291"/>
                    </a:lnTo>
                    <a:lnTo>
                      <a:pt x="2586037" y="743541"/>
                    </a:lnTo>
                    <a:lnTo>
                      <a:pt x="2570956" y="736382"/>
                    </a:lnTo>
                    <a:lnTo>
                      <a:pt x="2556668" y="729223"/>
                    </a:lnTo>
                    <a:lnTo>
                      <a:pt x="2540793" y="722860"/>
                    </a:lnTo>
                    <a:lnTo>
                      <a:pt x="2525712" y="718087"/>
                    </a:lnTo>
                    <a:lnTo>
                      <a:pt x="2509043" y="714110"/>
                    </a:lnTo>
                    <a:lnTo>
                      <a:pt x="2493962" y="710133"/>
                    </a:lnTo>
                    <a:lnTo>
                      <a:pt x="2476500" y="706951"/>
                    </a:lnTo>
                    <a:lnTo>
                      <a:pt x="2459831" y="704565"/>
                    </a:lnTo>
                    <a:lnTo>
                      <a:pt x="2442368" y="703770"/>
                    </a:lnTo>
                    <a:lnTo>
                      <a:pt x="2426493" y="702974"/>
                    </a:lnTo>
                    <a:lnTo>
                      <a:pt x="2413793" y="702974"/>
                    </a:lnTo>
                    <a:lnTo>
                      <a:pt x="2401887" y="700588"/>
                    </a:lnTo>
                    <a:lnTo>
                      <a:pt x="2390775" y="697406"/>
                    </a:lnTo>
                    <a:lnTo>
                      <a:pt x="2378868" y="693429"/>
                    </a:lnTo>
                    <a:lnTo>
                      <a:pt x="2368550" y="687861"/>
                    </a:lnTo>
                    <a:lnTo>
                      <a:pt x="2359025" y="682293"/>
                    </a:lnTo>
                    <a:lnTo>
                      <a:pt x="2349500" y="675930"/>
                    </a:lnTo>
                    <a:lnTo>
                      <a:pt x="2341562" y="667975"/>
                    </a:lnTo>
                    <a:lnTo>
                      <a:pt x="2334418" y="659226"/>
                    </a:lnTo>
                    <a:lnTo>
                      <a:pt x="2326481" y="650476"/>
                    </a:lnTo>
                    <a:lnTo>
                      <a:pt x="2320925" y="640135"/>
                    </a:lnTo>
                    <a:lnTo>
                      <a:pt x="2315368" y="629795"/>
                    </a:lnTo>
                    <a:lnTo>
                      <a:pt x="2311400" y="618659"/>
                    </a:lnTo>
                    <a:lnTo>
                      <a:pt x="2308225" y="606727"/>
                    </a:lnTo>
                    <a:lnTo>
                      <a:pt x="2307431" y="595591"/>
                    </a:lnTo>
                    <a:lnTo>
                      <a:pt x="2306637" y="583660"/>
                    </a:lnTo>
                    <a:lnTo>
                      <a:pt x="2307431" y="570933"/>
                    </a:lnTo>
                    <a:lnTo>
                      <a:pt x="2308225" y="559002"/>
                    </a:lnTo>
                    <a:lnTo>
                      <a:pt x="2311400" y="547070"/>
                    </a:lnTo>
                    <a:lnTo>
                      <a:pt x="2315368" y="535934"/>
                    </a:lnTo>
                    <a:lnTo>
                      <a:pt x="2320925" y="525594"/>
                    </a:lnTo>
                    <a:lnTo>
                      <a:pt x="2326481" y="515253"/>
                    </a:lnTo>
                    <a:lnTo>
                      <a:pt x="2334418" y="507299"/>
                    </a:lnTo>
                    <a:lnTo>
                      <a:pt x="2341562" y="497754"/>
                    </a:lnTo>
                    <a:lnTo>
                      <a:pt x="2349500" y="490595"/>
                    </a:lnTo>
                    <a:lnTo>
                      <a:pt x="2359025" y="483436"/>
                    </a:lnTo>
                    <a:lnTo>
                      <a:pt x="2368550" y="477868"/>
                    </a:lnTo>
                    <a:lnTo>
                      <a:pt x="2378868" y="472300"/>
                    </a:lnTo>
                    <a:lnTo>
                      <a:pt x="2390775" y="468323"/>
                    </a:lnTo>
                    <a:lnTo>
                      <a:pt x="2401887" y="465141"/>
                    </a:lnTo>
                    <a:lnTo>
                      <a:pt x="2413793" y="464346"/>
                    </a:lnTo>
                    <a:close/>
                    <a:moveTo>
                      <a:pt x="2426494" y="0"/>
                    </a:moveTo>
                    <a:lnTo>
                      <a:pt x="2452688" y="794"/>
                    </a:lnTo>
                    <a:lnTo>
                      <a:pt x="2479675" y="1589"/>
                    </a:lnTo>
                    <a:lnTo>
                      <a:pt x="2505075" y="3177"/>
                    </a:lnTo>
                    <a:lnTo>
                      <a:pt x="2532062" y="5560"/>
                    </a:lnTo>
                    <a:lnTo>
                      <a:pt x="2557462" y="8737"/>
                    </a:lnTo>
                    <a:lnTo>
                      <a:pt x="2584450" y="11914"/>
                    </a:lnTo>
                    <a:lnTo>
                      <a:pt x="2609850" y="15885"/>
                    </a:lnTo>
                    <a:lnTo>
                      <a:pt x="2634456" y="21444"/>
                    </a:lnTo>
                    <a:lnTo>
                      <a:pt x="2659856" y="26210"/>
                    </a:lnTo>
                    <a:lnTo>
                      <a:pt x="2684462" y="32563"/>
                    </a:lnTo>
                    <a:lnTo>
                      <a:pt x="2709069" y="39711"/>
                    </a:lnTo>
                    <a:lnTo>
                      <a:pt x="2733675" y="46859"/>
                    </a:lnTo>
                    <a:lnTo>
                      <a:pt x="2758281" y="54802"/>
                    </a:lnTo>
                    <a:lnTo>
                      <a:pt x="2782094" y="63538"/>
                    </a:lnTo>
                    <a:lnTo>
                      <a:pt x="2805906" y="72274"/>
                    </a:lnTo>
                    <a:lnTo>
                      <a:pt x="2828925" y="81805"/>
                    </a:lnTo>
                    <a:lnTo>
                      <a:pt x="2852738" y="92130"/>
                    </a:lnTo>
                    <a:lnTo>
                      <a:pt x="2875756" y="102455"/>
                    </a:lnTo>
                    <a:lnTo>
                      <a:pt x="2920206" y="126281"/>
                    </a:lnTo>
                    <a:lnTo>
                      <a:pt x="2963862" y="150902"/>
                    </a:lnTo>
                    <a:lnTo>
                      <a:pt x="3005931" y="177906"/>
                    </a:lnTo>
                    <a:lnTo>
                      <a:pt x="3046412" y="207292"/>
                    </a:lnTo>
                    <a:lnTo>
                      <a:pt x="3085306" y="237473"/>
                    </a:lnTo>
                    <a:lnTo>
                      <a:pt x="3123406" y="270830"/>
                    </a:lnTo>
                    <a:lnTo>
                      <a:pt x="3159125" y="304187"/>
                    </a:lnTo>
                    <a:lnTo>
                      <a:pt x="3194050" y="340721"/>
                    </a:lnTo>
                    <a:lnTo>
                      <a:pt x="3225800" y="378050"/>
                    </a:lnTo>
                    <a:lnTo>
                      <a:pt x="3257550" y="416967"/>
                    </a:lnTo>
                    <a:lnTo>
                      <a:pt x="3286919" y="458266"/>
                    </a:lnTo>
                    <a:lnTo>
                      <a:pt x="3313112" y="500360"/>
                    </a:lnTo>
                    <a:lnTo>
                      <a:pt x="3338512" y="544836"/>
                    </a:lnTo>
                    <a:lnTo>
                      <a:pt x="3361531" y="588518"/>
                    </a:lnTo>
                    <a:lnTo>
                      <a:pt x="3371850" y="612345"/>
                    </a:lnTo>
                    <a:lnTo>
                      <a:pt x="3382169" y="634583"/>
                    </a:lnTo>
                    <a:lnTo>
                      <a:pt x="3392488" y="658410"/>
                    </a:lnTo>
                    <a:lnTo>
                      <a:pt x="3400425" y="682237"/>
                    </a:lnTo>
                    <a:lnTo>
                      <a:pt x="3409950" y="705269"/>
                    </a:lnTo>
                    <a:lnTo>
                      <a:pt x="3417094" y="729890"/>
                    </a:lnTo>
                    <a:lnTo>
                      <a:pt x="3424238" y="754511"/>
                    </a:lnTo>
                    <a:lnTo>
                      <a:pt x="3431381" y="779132"/>
                    </a:lnTo>
                    <a:lnTo>
                      <a:pt x="3436938" y="803753"/>
                    </a:lnTo>
                    <a:lnTo>
                      <a:pt x="3442494" y="829962"/>
                    </a:lnTo>
                    <a:lnTo>
                      <a:pt x="3447256" y="855377"/>
                    </a:lnTo>
                    <a:lnTo>
                      <a:pt x="3451225" y="880792"/>
                    </a:lnTo>
                    <a:lnTo>
                      <a:pt x="3455988" y="907001"/>
                    </a:lnTo>
                    <a:lnTo>
                      <a:pt x="3459162" y="932416"/>
                    </a:lnTo>
                    <a:lnTo>
                      <a:pt x="3460750" y="958626"/>
                    </a:lnTo>
                    <a:lnTo>
                      <a:pt x="3463131" y="985629"/>
                    </a:lnTo>
                    <a:lnTo>
                      <a:pt x="3463925" y="1012633"/>
                    </a:lnTo>
                    <a:lnTo>
                      <a:pt x="3463925" y="1038842"/>
                    </a:lnTo>
                    <a:lnTo>
                      <a:pt x="3463131" y="1077759"/>
                    </a:lnTo>
                    <a:lnTo>
                      <a:pt x="3460750" y="1116676"/>
                    </a:lnTo>
                    <a:lnTo>
                      <a:pt x="3456781" y="1155593"/>
                    </a:lnTo>
                    <a:lnTo>
                      <a:pt x="3451225" y="1193715"/>
                    </a:lnTo>
                    <a:lnTo>
                      <a:pt x="3449638" y="1211188"/>
                    </a:lnTo>
                    <a:lnTo>
                      <a:pt x="3446462" y="1227867"/>
                    </a:lnTo>
                    <a:lnTo>
                      <a:pt x="3446462" y="1228661"/>
                    </a:lnTo>
                    <a:lnTo>
                      <a:pt x="3442494" y="1239780"/>
                    </a:lnTo>
                    <a:lnTo>
                      <a:pt x="3438525" y="1251693"/>
                    </a:lnTo>
                    <a:lnTo>
                      <a:pt x="3432969" y="1262018"/>
                    </a:lnTo>
                    <a:lnTo>
                      <a:pt x="3426619" y="1271549"/>
                    </a:lnTo>
                    <a:lnTo>
                      <a:pt x="3421062" y="1281080"/>
                    </a:lnTo>
                    <a:lnTo>
                      <a:pt x="3413919" y="1289022"/>
                    </a:lnTo>
                    <a:lnTo>
                      <a:pt x="3405188" y="1298553"/>
                    </a:lnTo>
                    <a:lnTo>
                      <a:pt x="3396456" y="1305701"/>
                    </a:lnTo>
                    <a:lnTo>
                      <a:pt x="3386931" y="1312849"/>
                    </a:lnTo>
                    <a:lnTo>
                      <a:pt x="3376612" y="1318408"/>
                    </a:lnTo>
                    <a:lnTo>
                      <a:pt x="3366294" y="1323968"/>
                    </a:lnTo>
                    <a:lnTo>
                      <a:pt x="3355181" y="1327939"/>
                    </a:lnTo>
                    <a:lnTo>
                      <a:pt x="3344069" y="1331116"/>
                    </a:lnTo>
                    <a:lnTo>
                      <a:pt x="3332956" y="1334293"/>
                    </a:lnTo>
                    <a:lnTo>
                      <a:pt x="3320256" y="1335881"/>
                    </a:lnTo>
                    <a:lnTo>
                      <a:pt x="3308350" y="1336675"/>
                    </a:lnTo>
                    <a:lnTo>
                      <a:pt x="3292475" y="1335881"/>
                    </a:lnTo>
                    <a:lnTo>
                      <a:pt x="3278981" y="1333498"/>
                    </a:lnTo>
                    <a:lnTo>
                      <a:pt x="3264694" y="1330321"/>
                    </a:lnTo>
                    <a:lnTo>
                      <a:pt x="3251994" y="1325556"/>
                    </a:lnTo>
                    <a:lnTo>
                      <a:pt x="3239294" y="1319202"/>
                    </a:lnTo>
                    <a:lnTo>
                      <a:pt x="3228181" y="1312054"/>
                    </a:lnTo>
                    <a:lnTo>
                      <a:pt x="3217069" y="1303318"/>
                    </a:lnTo>
                    <a:lnTo>
                      <a:pt x="3206750" y="1294581"/>
                    </a:lnTo>
                    <a:lnTo>
                      <a:pt x="3197225" y="1284257"/>
                    </a:lnTo>
                    <a:lnTo>
                      <a:pt x="3189288" y="1273137"/>
                    </a:lnTo>
                    <a:lnTo>
                      <a:pt x="3182144" y="1262018"/>
                    </a:lnTo>
                    <a:lnTo>
                      <a:pt x="3175794" y="1248517"/>
                    </a:lnTo>
                    <a:lnTo>
                      <a:pt x="3171031" y="1235809"/>
                    </a:lnTo>
                    <a:lnTo>
                      <a:pt x="3167856" y="1221513"/>
                    </a:lnTo>
                    <a:lnTo>
                      <a:pt x="3165475" y="1207217"/>
                    </a:lnTo>
                    <a:lnTo>
                      <a:pt x="3164681" y="1192921"/>
                    </a:lnTo>
                    <a:lnTo>
                      <a:pt x="3164681" y="1184979"/>
                    </a:lnTo>
                    <a:lnTo>
                      <a:pt x="3165475" y="1176242"/>
                    </a:lnTo>
                    <a:lnTo>
                      <a:pt x="3164681" y="1176242"/>
                    </a:lnTo>
                    <a:lnTo>
                      <a:pt x="3169444" y="1142885"/>
                    </a:lnTo>
                    <a:lnTo>
                      <a:pt x="3173412" y="1107939"/>
                    </a:lnTo>
                    <a:lnTo>
                      <a:pt x="3175794" y="1072994"/>
                    </a:lnTo>
                    <a:lnTo>
                      <a:pt x="3176588" y="1038842"/>
                    </a:lnTo>
                    <a:lnTo>
                      <a:pt x="3175794" y="999925"/>
                    </a:lnTo>
                    <a:lnTo>
                      <a:pt x="3172619" y="961803"/>
                    </a:lnTo>
                    <a:lnTo>
                      <a:pt x="3168650" y="924474"/>
                    </a:lnTo>
                    <a:lnTo>
                      <a:pt x="3161506" y="887146"/>
                    </a:lnTo>
                    <a:lnTo>
                      <a:pt x="3153569" y="851406"/>
                    </a:lnTo>
                    <a:lnTo>
                      <a:pt x="3143250" y="815666"/>
                    </a:lnTo>
                    <a:lnTo>
                      <a:pt x="3130550" y="780720"/>
                    </a:lnTo>
                    <a:lnTo>
                      <a:pt x="3117056" y="746569"/>
                    </a:lnTo>
                    <a:lnTo>
                      <a:pt x="3102769" y="712417"/>
                    </a:lnTo>
                    <a:lnTo>
                      <a:pt x="3085306" y="680648"/>
                    </a:lnTo>
                    <a:lnTo>
                      <a:pt x="3067844" y="648879"/>
                    </a:lnTo>
                    <a:lnTo>
                      <a:pt x="3048794" y="619493"/>
                    </a:lnTo>
                    <a:lnTo>
                      <a:pt x="3027362" y="589313"/>
                    </a:lnTo>
                    <a:lnTo>
                      <a:pt x="3005931" y="560721"/>
                    </a:lnTo>
                    <a:lnTo>
                      <a:pt x="2982119" y="534511"/>
                    </a:lnTo>
                    <a:lnTo>
                      <a:pt x="2956719" y="507508"/>
                    </a:lnTo>
                    <a:lnTo>
                      <a:pt x="2930525" y="482887"/>
                    </a:lnTo>
                    <a:lnTo>
                      <a:pt x="2902744" y="459060"/>
                    </a:lnTo>
                    <a:lnTo>
                      <a:pt x="2875756" y="436822"/>
                    </a:lnTo>
                    <a:lnTo>
                      <a:pt x="2845594" y="416172"/>
                    </a:lnTo>
                    <a:lnTo>
                      <a:pt x="2814638" y="395523"/>
                    </a:lnTo>
                    <a:lnTo>
                      <a:pt x="2782888" y="378050"/>
                    </a:lnTo>
                    <a:lnTo>
                      <a:pt x="2751138" y="362165"/>
                    </a:lnTo>
                    <a:lnTo>
                      <a:pt x="2717800" y="346281"/>
                    </a:lnTo>
                    <a:lnTo>
                      <a:pt x="2683669" y="332779"/>
                    </a:lnTo>
                    <a:lnTo>
                      <a:pt x="2648744" y="320866"/>
                    </a:lnTo>
                    <a:lnTo>
                      <a:pt x="2613025" y="310541"/>
                    </a:lnTo>
                    <a:lnTo>
                      <a:pt x="2577306" y="302599"/>
                    </a:lnTo>
                    <a:lnTo>
                      <a:pt x="2540000" y="296245"/>
                    </a:lnTo>
                    <a:lnTo>
                      <a:pt x="2501900" y="291480"/>
                    </a:lnTo>
                    <a:lnTo>
                      <a:pt x="2464594" y="288303"/>
                    </a:lnTo>
                    <a:lnTo>
                      <a:pt x="2426494" y="286714"/>
                    </a:lnTo>
                    <a:lnTo>
                      <a:pt x="2410619" y="286714"/>
                    </a:lnTo>
                    <a:lnTo>
                      <a:pt x="2396331" y="283537"/>
                    </a:lnTo>
                    <a:lnTo>
                      <a:pt x="2383631" y="281155"/>
                    </a:lnTo>
                    <a:lnTo>
                      <a:pt x="2370138" y="275595"/>
                    </a:lnTo>
                    <a:lnTo>
                      <a:pt x="2357438" y="269241"/>
                    </a:lnTo>
                    <a:lnTo>
                      <a:pt x="2345531" y="262093"/>
                    </a:lnTo>
                    <a:lnTo>
                      <a:pt x="2335212" y="254151"/>
                    </a:lnTo>
                    <a:lnTo>
                      <a:pt x="2324894" y="244621"/>
                    </a:lnTo>
                    <a:lnTo>
                      <a:pt x="2315369" y="234296"/>
                    </a:lnTo>
                    <a:lnTo>
                      <a:pt x="2307431" y="224765"/>
                    </a:lnTo>
                    <a:lnTo>
                      <a:pt x="2300288" y="212057"/>
                    </a:lnTo>
                    <a:lnTo>
                      <a:pt x="2293938" y="200144"/>
                    </a:lnTo>
                    <a:lnTo>
                      <a:pt x="2289175" y="186642"/>
                    </a:lnTo>
                    <a:lnTo>
                      <a:pt x="2286000" y="173141"/>
                    </a:lnTo>
                    <a:lnTo>
                      <a:pt x="2282825" y="158845"/>
                    </a:lnTo>
                    <a:lnTo>
                      <a:pt x="2282825" y="143754"/>
                    </a:lnTo>
                    <a:lnTo>
                      <a:pt x="2282825" y="128664"/>
                    </a:lnTo>
                    <a:lnTo>
                      <a:pt x="2286000" y="114368"/>
                    </a:lnTo>
                    <a:lnTo>
                      <a:pt x="2289175" y="101661"/>
                    </a:lnTo>
                    <a:lnTo>
                      <a:pt x="2293938" y="88159"/>
                    </a:lnTo>
                    <a:lnTo>
                      <a:pt x="2300288" y="75451"/>
                    </a:lnTo>
                    <a:lnTo>
                      <a:pt x="2307431" y="63538"/>
                    </a:lnTo>
                    <a:lnTo>
                      <a:pt x="2315369" y="52419"/>
                    </a:lnTo>
                    <a:lnTo>
                      <a:pt x="2324894" y="42094"/>
                    </a:lnTo>
                    <a:lnTo>
                      <a:pt x="2335212" y="32563"/>
                    </a:lnTo>
                    <a:lnTo>
                      <a:pt x="2345531" y="24621"/>
                    </a:lnTo>
                    <a:lnTo>
                      <a:pt x="2357438" y="17473"/>
                    </a:lnTo>
                    <a:lnTo>
                      <a:pt x="2370138" y="11119"/>
                    </a:lnTo>
                    <a:lnTo>
                      <a:pt x="2383631" y="7148"/>
                    </a:lnTo>
                    <a:lnTo>
                      <a:pt x="2396331" y="3177"/>
                    </a:lnTo>
                    <a:lnTo>
                      <a:pt x="2410619" y="794"/>
                    </a:lnTo>
                    <a:close/>
                  </a:path>
                </a:pathLst>
              </a:custGeom>
              <a:grpFill/>
              <a:ln>
                <a:noFill/>
              </a:ln>
            </p:spPr>
            <p:txBody>
              <a:bodyPr vert="horz" wrap="square" lIns="91440" tIns="45720" rIns="91440" bIns="45720" numCol="1" anchor="t" anchorCtr="0" compatLnSpc="1">
                <a:noAutofit/>
              </a:bodyPr>
              <a:lstStyle/>
              <a:p>
                <a:endParaRPr lang="zh-CN" altLang="en-US">
                  <a:solidFill>
                    <a:schemeClr val="accent3"/>
                  </a:solidFill>
                </a:endParaRPr>
              </a:p>
            </p:txBody>
          </p:sp>
          <p:sp>
            <p:nvSpPr>
              <p:cNvPr id="74" name="Freeform 11"/>
              <p:cNvSpPr/>
              <p:nvPr/>
            </p:nvSpPr>
            <p:spPr bwMode="auto">
              <a:xfrm>
                <a:off x="2210650" y="5497127"/>
                <a:ext cx="183408" cy="220046"/>
              </a:xfrm>
              <a:custGeom>
                <a:avLst/>
                <a:gdLst>
                  <a:gd name="T0" fmla="*/ 3120 w 3355"/>
                  <a:gd name="T1" fmla="*/ 2069 h 4024"/>
                  <a:gd name="T2" fmla="*/ 3116 w 3355"/>
                  <a:gd name="T3" fmla="*/ 1939 h 4024"/>
                  <a:gd name="T4" fmla="*/ 3162 w 3355"/>
                  <a:gd name="T5" fmla="*/ 1804 h 4024"/>
                  <a:gd name="T6" fmla="*/ 3152 w 3355"/>
                  <a:gd name="T7" fmla="*/ 1635 h 4024"/>
                  <a:gd name="T8" fmla="*/ 3060 w 3355"/>
                  <a:gd name="T9" fmla="*/ 1487 h 4024"/>
                  <a:gd name="T10" fmla="*/ 3005 w 3355"/>
                  <a:gd name="T11" fmla="*/ 1330 h 4024"/>
                  <a:gd name="T12" fmla="*/ 2992 w 3355"/>
                  <a:gd name="T13" fmla="*/ 1089 h 4024"/>
                  <a:gd name="T14" fmla="*/ 2927 w 3355"/>
                  <a:gd name="T15" fmla="*/ 843 h 4024"/>
                  <a:gd name="T16" fmla="*/ 2710 w 3355"/>
                  <a:gd name="T17" fmla="*/ 467 h 4024"/>
                  <a:gd name="T18" fmla="*/ 2328 w 3355"/>
                  <a:gd name="T19" fmla="*/ 155 h 4024"/>
                  <a:gd name="T20" fmla="*/ 2003 w 3355"/>
                  <a:gd name="T21" fmla="*/ 32 h 4024"/>
                  <a:gd name="T22" fmla="*/ 1744 w 3355"/>
                  <a:gd name="T23" fmla="*/ 0 h 4024"/>
                  <a:gd name="T24" fmla="*/ 1514 w 3355"/>
                  <a:gd name="T25" fmla="*/ 14 h 4024"/>
                  <a:gd name="T26" fmla="*/ 1266 w 3355"/>
                  <a:gd name="T27" fmla="*/ 77 h 4024"/>
                  <a:gd name="T28" fmla="*/ 840 w 3355"/>
                  <a:gd name="T29" fmla="*/ 333 h 4024"/>
                  <a:gd name="T30" fmla="*/ 543 w 3355"/>
                  <a:gd name="T31" fmla="*/ 727 h 4024"/>
                  <a:gd name="T32" fmla="*/ 448 w 3355"/>
                  <a:gd name="T33" fmla="*/ 994 h 4024"/>
                  <a:gd name="T34" fmla="*/ 416 w 3355"/>
                  <a:gd name="T35" fmla="*/ 1251 h 4024"/>
                  <a:gd name="T36" fmla="*/ 421 w 3355"/>
                  <a:gd name="T37" fmla="*/ 1493 h 4024"/>
                  <a:gd name="T38" fmla="*/ 346 w 3355"/>
                  <a:gd name="T39" fmla="*/ 1603 h 4024"/>
                  <a:gd name="T40" fmla="*/ 323 w 3355"/>
                  <a:gd name="T41" fmla="*/ 1744 h 4024"/>
                  <a:gd name="T42" fmla="*/ 364 w 3355"/>
                  <a:gd name="T43" fmla="*/ 1921 h 4024"/>
                  <a:gd name="T44" fmla="*/ 159 w 3355"/>
                  <a:gd name="T45" fmla="*/ 2209 h 4024"/>
                  <a:gd name="T46" fmla="*/ 50 w 3355"/>
                  <a:gd name="T47" fmla="*/ 2462 h 4024"/>
                  <a:gd name="T48" fmla="*/ 3 w 3355"/>
                  <a:gd name="T49" fmla="*/ 2714 h 4024"/>
                  <a:gd name="T50" fmla="*/ 13 w 3355"/>
                  <a:gd name="T51" fmla="*/ 2917 h 4024"/>
                  <a:gd name="T52" fmla="*/ 70 w 3355"/>
                  <a:gd name="T53" fmla="*/ 3039 h 4024"/>
                  <a:gd name="T54" fmla="*/ 149 w 3355"/>
                  <a:gd name="T55" fmla="*/ 3053 h 4024"/>
                  <a:gd name="T56" fmla="*/ 337 w 3355"/>
                  <a:gd name="T57" fmla="*/ 2927 h 4024"/>
                  <a:gd name="T58" fmla="*/ 469 w 3355"/>
                  <a:gd name="T59" fmla="*/ 2924 h 4024"/>
                  <a:gd name="T60" fmla="*/ 598 w 3355"/>
                  <a:gd name="T61" fmla="*/ 3212 h 4024"/>
                  <a:gd name="T62" fmla="*/ 634 w 3355"/>
                  <a:gd name="T63" fmla="*/ 3401 h 4024"/>
                  <a:gd name="T64" fmla="*/ 385 w 3355"/>
                  <a:gd name="T65" fmla="*/ 3565 h 4024"/>
                  <a:gd name="T66" fmla="*/ 328 w 3355"/>
                  <a:gd name="T67" fmla="*/ 3673 h 4024"/>
                  <a:gd name="T68" fmla="*/ 333 w 3355"/>
                  <a:gd name="T69" fmla="*/ 3778 h 4024"/>
                  <a:gd name="T70" fmla="*/ 430 w 3355"/>
                  <a:gd name="T71" fmla="*/ 3898 h 4024"/>
                  <a:gd name="T72" fmla="*/ 607 w 3355"/>
                  <a:gd name="T73" fmla="*/ 3983 h 4024"/>
                  <a:gd name="T74" fmla="*/ 844 w 3355"/>
                  <a:gd name="T75" fmla="*/ 4022 h 4024"/>
                  <a:gd name="T76" fmla="*/ 1094 w 3355"/>
                  <a:gd name="T77" fmla="*/ 4009 h 4024"/>
                  <a:gd name="T78" fmla="*/ 1439 w 3355"/>
                  <a:gd name="T79" fmla="*/ 3901 h 4024"/>
                  <a:gd name="T80" fmla="*/ 1624 w 3355"/>
                  <a:gd name="T81" fmla="*/ 3747 h 4024"/>
                  <a:gd name="T82" fmla="*/ 1848 w 3355"/>
                  <a:gd name="T83" fmla="*/ 3790 h 4024"/>
                  <a:gd name="T84" fmla="*/ 2100 w 3355"/>
                  <a:gd name="T85" fmla="*/ 3941 h 4024"/>
                  <a:gd name="T86" fmla="*/ 2394 w 3355"/>
                  <a:gd name="T87" fmla="*/ 4008 h 4024"/>
                  <a:gd name="T88" fmla="*/ 2645 w 3355"/>
                  <a:gd name="T89" fmla="*/ 4007 h 4024"/>
                  <a:gd name="T90" fmla="*/ 2855 w 3355"/>
                  <a:gd name="T91" fmla="*/ 3952 h 4024"/>
                  <a:gd name="T92" fmla="*/ 2998 w 3355"/>
                  <a:gd name="T93" fmla="*/ 3857 h 4024"/>
                  <a:gd name="T94" fmla="*/ 3052 w 3355"/>
                  <a:gd name="T95" fmla="*/ 3743 h 4024"/>
                  <a:gd name="T96" fmla="*/ 3034 w 3355"/>
                  <a:gd name="T97" fmla="*/ 3632 h 4024"/>
                  <a:gd name="T98" fmla="*/ 2899 w 3355"/>
                  <a:gd name="T99" fmla="*/ 3480 h 4024"/>
                  <a:gd name="T100" fmla="*/ 2688 w 3355"/>
                  <a:gd name="T101" fmla="*/ 3336 h 4024"/>
                  <a:gd name="T102" fmla="*/ 2856 w 3355"/>
                  <a:gd name="T103" fmla="*/ 3084 h 4024"/>
                  <a:gd name="T104" fmla="*/ 2931 w 3355"/>
                  <a:gd name="T105" fmla="*/ 2835 h 4024"/>
                  <a:gd name="T106" fmla="*/ 3123 w 3355"/>
                  <a:gd name="T107" fmla="*/ 3048 h 4024"/>
                  <a:gd name="T108" fmla="*/ 3263 w 3355"/>
                  <a:gd name="T109" fmla="*/ 3117 h 4024"/>
                  <a:gd name="T110" fmla="*/ 3312 w 3355"/>
                  <a:gd name="T111" fmla="*/ 3069 h 4024"/>
                  <a:gd name="T112" fmla="*/ 3353 w 3355"/>
                  <a:gd name="T113" fmla="*/ 2858 h 4024"/>
                  <a:gd name="T114" fmla="*/ 3331 w 3355"/>
                  <a:gd name="T115" fmla="*/ 2578 h 4024"/>
                  <a:gd name="T116" fmla="*/ 3260 w 3355"/>
                  <a:gd name="T117" fmla="*/ 2335 h 4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55" h="4024">
                    <a:moveTo>
                      <a:pt x="3260" y="2335"/>
                    </a:moveTo>
                    <a:lnTo>
                      <a:pt x="3260" y="2335"/>
                    </a:lnTo>
                    <a:lnTo>
                      <a:pt x="3240" y="2287"/>
                    </a:lnTo>
                    <a:lnTo>
                      <a:pt x="3218" y="2241"/>
                    </a:lnTo>
                    <a:lnTo>
                      <a:pt x="3194" y="2196"/>
                    </a:lnTo>
                    <a:lnTo>
                      <a:pt x="3170" y="2152"/>
                    </a:lnTo>
                    <a:lnTo>
                      <a:pt x="3145" y="2110"/>
                    </a:lnTo>
                    <a:lnTo>
                      <a:pt x="3120" y="2069"/>
                    </a:lnTo>
                    <a:lnTo>
                      <a:pt x="3094" y="2030"/>
                    </a:lnTo>
                    <a:lnTo>
                      <a:pt x="3067" y="1994"/>
                    </a:lnTo>
                    <a:lnTo>
                      <a:pt x="3067" y="1994"/>
                    </a:lnTo>
                    <a:lnTo>
                      <a:pt x="3077" y="1985"/>
                    </a:lnTo>
                    <a:lnTo>
                      <a:pt x="3087" y="1975"/>
                    </a:lnTo>
                    <a:lnTo>
                      <a:pt x="3098" y="1963"/>
                    </a:lnTo>
                    <a:lnTo>
                      <a:pt x="3107" y="1952"/>
                    </a:lnTo>
                    <a:lnTo>
                      <a:pt x="3116" y="1939"/>
                    </a:lnTo>
                    <a:lnTo>
                      <a:pt x="3123" y="1924"/>
                    </a:lnTo>
                    <a:lnTo>
                      <a:pt x="3131" y="1909"/>
                    </a:lnTo>
                    <a:lnTo>
                      <a:pt x="3138" y="1893"/>
                    </a:lnTo>
                    <a:lnTo>
                      <a:pt x="3144" y="1877"/>
                    </a:lnTo>
                    <a:lnTo>
                      <a:pt x="3151" y="1860"/>
                    </a:lnTo>
                    <a:lnTo>
                      <a:pt x="3154" y="1842"/>
                    </a:lnTo>
                    <a:lnTo>
                      <a:pt x="3158" y="1822"/>
                    </a:lnTo>
                    <a:lnTo>
                      <a:pt x="3162" y="1804"/>
                    </a:lnTo>
                    <a:lnTo>
                      <a:pt x="3165" y="1784"/>
                    </a:lnTo>
                    <a:lnTo>
                      <a:pt x="3166" y="1764"/>
                    </a:lnTo>
                    <a:lnTo>
                      <a:pt x="3166" y="1744"/>
                    </a:lnTo>
                    <a:lnTo>
                      <a:pt x="3166" y="1744"/>
                    </a:lnTo>
                    <a:lnTo>
                      <a:pt x="3165" y="1715"/>
                    </a:lnTo>
                    <a:lnTo>
                      <a:pt x="3162" y="1687"/>
                    </a:lnTo>
                    <a:lnTo>
                      <a:pt x="3158" y="1661"/>
                    </a:lnTo>
                    <a:lnTo>
                      <a:pt x="3152" y="1635"/>
                    </a:lnTo>
                    <a:lnTo>
                      <a:pt x="3145" y="1611"/>
                    </a:lnTo>
                    <a:lnTo>
                      <a:pt x="3136" y="1587"/>
                    </a:lnTo>
                    <a:lnTo>
                      <a:pt x="3126" y="1567"/>
                    </a:lnTo>
                    <a:lnTo>
                      <a:pt x="3116" y="1547"/>
                    </a:lnTo>
                    <a:lnTo>
                      <a:pt x="3103" y="1529"/>
                    </a:lnTo>
                    <a:lnTo>
                      <a:pt x="3090" y="1512"/>
                    </a:lnTo>
                    <a:lnTo>
                      <a:pt x="3076" y="1498"/>
                    </a:lnTo>
                    <a:lnTo>
                      <a:pt x="3060" y="1487"/>
                    </a:lnTo>
                    <a:lnTo>
                      <a:pt x="3043" y="1478"/>
                    </a:lnTo>
                    <a:lnTo>
                      <a:pt x="3027" y="1470"/>
                    </a:lnTo>
                    <a:lnTo>
                      <a:pt x="3010" y="1466"/>
                    </a:lnTo>
                    <a:lnTo>
                      <a:pt x="2992" y="1465"/>
                    </a:lnTo>
                    <a:lnTo>
                      <a:pt x="2992" y="1465"/>
                    </a:lnTo>
                    <a:lnTo>
                      <a:pt x="2998" y="1419"/>
                    </a:lnTo>
                    <a:lnTo>
                      <a:pt x="3002" y="1375"/>
                    </a:lnTo>
                    <a:lnTo>
                      <a:pt x="3005" y="1330"/>
                    </a:lnTo>
                    <a:lnTo>
                      <a:pt x="3006" y="1285"/>
                    </a:lnTo>
                    <a:lnTo>
                      <a:pt x="3006" y="1285"/>
                    </a:lnTo>
                    <a:lnTo>
                      <a:pt x="3006" y="1251"/>
                    </a:lnTo>
                    <a:lnTo>
                      <a:pt x="3005" y="1219"/>
                    </a:lnTo>
                    <a:lnTo>
                      <a:pt x="3002" y="1186"/>
                    </a:lnTo>
                    <a:lnTo>
                      <a:pt x="2999" y="1153"/>
                    </a:lnTo>
                    <a:lnTo>
                      <a:pt x="2996" y="1121"/>
                    </a:lnTo>
                    <a:lnTo>
                      <a:pt x="2992" y="1089"/>
                    </a:lnTo>
                    <a:lnTo>
                      <a:pt x="2986" y="1058"/>
                    </a:lnTo>
                    <a:lnTo>
                      <a:pt x="2980" y="1025"/>
                    </a:lnTo>
                    <a:lnTo>
                      <a:pt x="2974" y="994"/>
                    </a:lnTo>
                    <a:lnTo>
                      <a:pt x="2966" y="963"/>
                    </a:lnTo>
                    <a:lnTo>
                      <a:pt x="2957" y="932"/>
                    </a:lnTo>
                    <a:lnTo>
                      <a:pt x="2948" y="903"/>
                    </a:lnTo>
                    <a:lnTo>
                      <a:pt x="2939" y="873"/>
                    </a:lnTo>
                    <a:lnTo>
                      <a:pt x="2927" y="843"/>
                    </a:lnTo>
                    <a:lnTo>
                      <a:pt x="2917" y="814"/>
                    </a:lnTo>
                    <a:lnTo>
                      <a:pt x="2904" y="784"/>
                    </a:lnTo>
                    <a:lnTo>
                      <a:pt x="2878" y="727"/>
                    </a:lnTo>
                    <a:lnTo>
                      <a:pt x="2850" y="671"/>
                    </a:lnTo>
                    <a:lnTo>
                      <a:pt x="2819" y="618"/>
                    </a:lnTo>
                    <a:lnTo>
                      <a:pt x="2785" y="566"/>
                    </a:lnTo>
                    <a:lnTo>
                      <a:pt x="2749" y="515"/>
                    </a:lnTo>
                    <a:lnTo>
                      <a:pt x="2710" y="467"/>
                    </a:lnTo>
                    <a:lnTo>
                      <a:pt x="2670" y="421"/>
                    </a:lnTo>
                    <a:lnTo>
                      <a:pt x="2626" y="376"/>
                    </a:lnTo>
                    <a:lnTo>
                      <a:pt x="2582" y="333"/>
                    </a:lnTo>
                    <a:lnTo>
                      <a:pt x="2534" y="293"/>
                    </a:lnTo>
                    <a:lnTo>
                      <a:pt x="2485" y="254"/>
                    </a:lnTo>
                    <a:lnTo>
                      <a:pt x="2435" y="218"/>
                    </a:lnTo>
                    <a:lnTo>
                      <a:pt x="2382" y="186"/>
                    </a:lnTo>
                    <a:lnTo>
                      <a:pt x="2328" y="155"/>
                    </a:lnTo>
                    <a:lnTo>
                      <a:pt x="2272" y="126"/>
                    </a:lnTo>
                    <a:lnTo>
                      <a:pt x="2215" y="101"/>
                    </a:lnTo>
                    <a:lnTo>
                      <a:pt x="2156" y="77"/>
                    </a:lnTo>
                    <a:lnTo>
                      <a:pt x="2126" y="67"/>
                    </a:lnTo>
                    <a:lnTo>
                      <a:pt x="2095" y="57"/>
                    </a:lnTo>
                    <a:lnTo>
                      <a:pt x="2065" y="48"/>
                    </a:lnTo>
                    <a:lnTo>
                      <a:pt x="2034" y="40"/>
                    </a:lnTo>
                    <a:lnTo>
                      <a:pt x="2003" y="32"/>
                    </a:lnTo>
                    <a:lnTo>
                      <a:pt x="1971" y="26"/>
                    </a:lnTo>
                    <a:lnTo>
                      <a:pt x="1940" y="19"/>
                    </a:lnTo>
                    <a:lnTo>
                      <a:pt x="1908" y="14"/>
                    </a:lnTo>
                    <a:lnTo>
                      <a:pt x="1876" y="9"/>
                    </a:lnTo>
                    <a:lnTo>
                      <a:pt x="1843" y="6"/>
                    </a:lnTo>
                    <a:lnTo>
                      <a:pt x="1810" y="2"/>
                    </a:lnTo>
                    <a:lnTo>
                      <a:pt x="1777" y="1"/>
                    </a:lnTo>
                    <a:lnTo>
                      <a:pt x="1744" y="0"/>
                    </a:lnTo>
                    <a:lnTo>
                      <a:pt x="1710" y="0"/>
                    </a:lnTo>
                    <a:lnTo>
                      <a:pt x="1710" y="0"/>
                    </a:lnTo>
                    <a:lnTo>
                      <a:pt x="1677" y="0"/>
                    </a:lnTo>
                    <a:lnTo>
                      <a:pt x="1644" y="1"/>
                    </a:lnTo>
                    <a:lnTo>
                      <a:pt x="1611" y="2"/>
                    </a:lnTo>
                    <a:lnTo>
                      <a:pt x="1578" y="6"/>
                    </a:lnTo>
                    <a:lnTo>
                      <a:pt x="1546" y="9"/>
                    </a:lnTo>
                    <a:lnTo>
                      <a:pt x="1514" y="14"/>
                    </a:lnTo>
                    <a:lnTo>
                      <a:pt x="1482" y="19"/>
                    </a:lnTo>
                    <a:lnTo>
                      <a:pt x="1449" y="26"/>
                    </a:lnTo>
                    <a:lnTo>
                      <a:pt x="1418" y="32"/>
                    </a:lnTo>
                    <a:lnTo>
                      <a:pt x="1387" y="40"/>
                    </a:lnTo>
                    <a:lnTo>
                      <a:pt x="1356" y="48"/>
                    </a:lnTo>
                    <a:lnTo>
                      <a:pt x="1325" y="57"/>
                    </a:lnTo>
                    <a:lnTo>
                      <a:pt x="1296" y="67"/>
                    </a:lnTo>
                    <a:lnTo>
                      <a:pt x="1266" y="77"/>
                    </a:lnTo>
                    <a:lnTo>
                      <a:pt x="1206" y="101"/>
                    </a:lnTo>
                    <a:lnTo>
                      <a:pt x="1150" y="126"/>
                    </a:lnTo>
                    <a:lnTo>
                      <a:pt x="1093" y="155"/>
                    </a:lnTo>
                    <a:lnTo>
                      <a:pt x="1039" y="186"/>
                    </a:lnTo>
                    <a:lnTo>
                      <a:pt x="987" y="218"/>
                    </a:lnTo>
                    <a:lnTo>
                      <a:pt x="935" y="254"/>
                    </a:lnTo>
                    <a:lnTo>
                      <a:pt x="886" y="293"/>
                    </a:lnTo>
                    <a:lnTo>
                      <a:pt x="840" y="333"/>
                    </a:lnTo>
                    <a:lnTo>
                      <a:pt x="794" y="376"/>
                    </a:lnTo>
                    <a:lnTo>
                      <a:pt x="752" y="421"/>
                    </a:lnTo>
                    <a:lnTo>
                      <a:pt x="712" y="467"/>
                    </a:lnTo>
                    <a:lnTo>
                      <a:pt x="673" y="515"/>
                    </a:lnTo>
                    <a:lnTo>
                      <a:pt x="637" y="566"/>
                    </a:lnTo>
                    <a:lnTo>
                      <a:pt x="603" y="618"/>
                    </a:lnTo>
                    <a:lnTo>
                      <a:pt x="572" y="671"/>
                    </a:lnTo>
                    <a:lnTo>
                      <a:pt x="543" y="727"/>
                    </a:lnTo>
                    <a:lnTo>
                      <a:pt x="517" y="784"/>
                    </a:lnTo>
                    <a:lnTo>
                      <a:pt x="505" y="814"/>
                    </a:lnTo>
                    <a:lnTo>
                      <a:pt x="493" y="843"/>
                    </a:lnTo>
                    <a:lnTo>
                      <a:pt x="483" y="873"/>
                    </a:lnTo>
                    <a:lnTo>
                      <a:pt x="474" y="903"/>
                    </a:lnTo>
                    <a:lnTo>
                      <a:pt x="465" y="932"/>
                    </a:lnTo>
                    <a:lnTo>
                      <a:pt x="456" y="963"/>
                    </a:lnTo>
                    <a:lnTo>
                      <a:pt x="448" y="994"/>
                    </a:lnTo>
                    <a:lnTo>
                      <a:pt x="442" y="1025"/>
                    </a:lnTo>
                    <a:lnTo>
                      <a:pt x="435" y="1058"/>
                    </a:lnTo>
                    <a:lnTo>
                      <a:pt x="430" y="1089"/>
                    </a:lnTo>
                    <a:lnTo>
                      <a:pt x="426" y="1121"/>
                    </a:lnTo>
                    <a:lnTo>
                      <a:pt x="422" y="1153"/>
                    </a:lnTo>
                    <a:lnTo>
                      <a:pt x="419" y="1186"/>
                    </a:lnTo>
                    <a:lnTo>
                      <a:pt x="417" y="1219"/>
                    </a:lnTo>
                    <a:lnTo>
                      <a:pt x="416" y="1251"/>
                    </a:lnTo>
                    <a:lnTo>
                      <a:pt x="416" y="1285"/>
                    </a:lnTo>
                    <a:lnTo>
                      <a:pt x="416" y="1285"/>
                    </a:lnTo>
                    <a:lnTo>
                      <a:pt x="416" y="1335"/>
                    </a:lnTo>
                    <a:lnTo>
                      <a:pt x="420" y="1386"/>
                    </a:lnTo>
                    <a:lnTo>
                      <a:pt x="425" y="1435"/>
                    </a:lnTo>
                    <a:lnTo>
                      <a:pt x="433" y="1485"/>
                    </a:lnTo>
                    <a:lnTo>
                      <a:pt x="433" y="1485"/>
                    </a:lnTo>
                    <a:lnTo>
                      <a:pt x="421" y="1493"/>
                    </a:lnTo>
                    <a:lnTo>
                      <a:pt x="409" y="1503"/>
                    </a:lnTo>
                    <a:lnTo>
                      <a:pt x="399" y="1514"/>
                    </a:lnTo>
                    <a:lnTo>
                      <a:pt x="389" y="1527"/>
                    </a:lnTo>
                    <a:lnTo>
                      <a:pt x="378" y="1540"/>
                    </a:lnTo>
                    <a:lnTo>
                      <a:pt x="369" y="1554"/>
                    </a:lnTo>
                    <a:lnTo>
                      <a:pt x="362" y="1569"/>
                    </a:lnTo>
                    <a:lnTo>
                      <a:pt x="354" y="1586"/>
                    </a:lnTo>
                    <a:lnTo>
                      <a:pt x="346" y="1603"/>
                    </a:lnTo>
                    <a:lnTo>
                      <a:pt x="341" y="1621"/>
                    </a:lnTo>
                    <a:lnTo>
                      <a:pt x="336" y="1640"/>
                    </a:lnTo>
                    <a:lnTo>
                      <a:pt x="331" y="1660"/>
                    </a:lnTo>
                    <a:lnTo>
                      <a:pt x="328" y="1679"/>
                    </a:lnTo>
                    <a:lnTo>
                      <a:pt x="326" y="1700"/>
                    </a:lnTo>
                    <a:lnTo>
                      <a:pt x="323" y="1722"/>
                    </a:lnTo>
                    <a:lnTo>
                      <a:pt x="323" y="1744"/>
                    </a:lnTo>
                    <a:lnTo>
                      <a:pt x="323" y="1744"/>
                    </a:lnTo>
                    <a:lnTo>
                      <a:pt x="324" y="1768"/>
                    </a:lnTo>
                    <a:lnTo>
                      <a:pt x="326" y="1793"/>
                    </a:lnTo>
                    <a:lnTo>
                      <a:pt x="329" y="1816"/>
                    </a:lnTo>
                    <a:lnTo>
                      <a:pt x="333" y="1839"/>
                    </a:lnTo>
                    <a:lnTo>
                      <a:pt x="340" y="1861"/>
                    </a:lnTo>
                    <a:lnTo>
                      <a:pt x="346" y="1882"/>
                    </a:lnTo>
                    <a:lnTo>
                      <a:pt x="355" y="1901"/>
                    </a:lnTo>
                    <a:lnTo>
                      <a:pt x="364" y="1921"/>
                    </a:lnTo>
                    <a:lnTo>
                      <a:pt x="364" y="1921"/>
                    </a:lnTo>
                    <a:lnTo>
                      <a:pt x="333" y="1955"/>
                    </a:lnTo>
                    <a:lnTo>
                      <a:pt x="302" y="1993"/>
                    </a:lnTo>
                    <a:lnTo>
                      <a:pt x="271" y="2032"/>
                    </a:lnTo>
                    <a:lnTo>
                      <a:pt x="242" y="2073"/>
                    </a:lnTo>
                    <a:lnTo>
                      <a:pt x="213" y="2117"/>
                    </a:lnTo>
                    <a:lnTo>
                      <a:pt x="185" y="2162"/>
                    </a:lnTo>
                    <a:lnTo>
                      <a:pt x="159" y="2209"/>
                    </a:lnTo>
                    <a:lnTo>
                      <a:pt x="133" y="2258"/>
                    </a:lnTo>
                    <a:lnTo>
                      <a:pt x="133" y="2258"/>
                    </a:lnTo>
                    <a:lnTo>
                      <a:pt x="116" y="2293"/>
                    </a:lnTo>
                    <a:lnTo>
                      <a:pt x="101" y="2326"/>
                    </a:lnTo>
                    <a:lnTo>
                      <a:pt x="87" y="2361"/>
                    </a:lnTo>
                    <a:lnTo>
                      <a:pt x="74" y="2395"/>
                    </a:lnTo>
                    <a:lnTo>
                      <a:pt x="62" y="2428"/>
                    </a:lnTo>
                    <a:lnTo>
                      <a:pt x="50" y="2462"/>
                    </a:lnTo>
                    <a:lnTo>
                      <a:pt x="41" y="2495"/>
                    </a:lnTo>
                    <a:lnTo>
                      <a:pt x="32" y="2528"/>
                    </a:lnTo>
                    <a:lnTo>
                      <a:pt x="25" y="2560"/>
                    </a:lnTo>
                    <a:lnTo>
                      <a:pt x="18" y="2592"/>
                    </a:lnTo>
                    <a:lnTo>
                      <a:pt x="13" y="2623"/>
                    </a:lnTo>
                    <a:lnTo>
                      <a:pt x="9" y="2654"/>
                    </a:lnTo>
                    <a:lnTo>
                      <a:pt x="5" y="2685"/>
                    </a:lnTo>
                    <a:lnTo>
                      <a:pt x="3" y="2714"/>
                    </a:lnTo>
                    <a:lnTo>
                      <a:pt x="0" y="2743"/>
                    </a:lnTo>
                    <a:lnTo>
                      <a:pt x="0" y="2771"/>
                    </a:lnTo>
                    <a:lnTo>
                      <a:pt x="0" y="2798"/>
                    </a:lnTo>
                    <a:lnTo>
                      <a:pt x="1" y="2824"/>
                    </a:lnTo>
                    <a:lnTo>
                      <a:pt x="3" y="2848"/>
                    </a:lnTo>
                    <a:lnTo>
                      <a:pt x="5" y="2873"/>
                    </a:lnTo>
                    <a:lnTo>
                      <a:pt x="8" y="2895"/>
                    </a:lnTo>
                    <a:lnTo>
                      <a:pt x="13" y="2917"/>
                    </a:lnTo>
                    <a:lnTo>
                      <a:pt x="17" y="2937"/>
                    </a:lnTo>
                    <a:lnTo>
                      <a:pt x="23" y="2955"/>
                    </a:lnTo>
                    <a:lnTo>
                      <a:pt x="28" y="2973"/>
                    </a:lnTo>
                    <a:lnTo>
                      <a:pt x="36" y="2990"/>
                    </a:lnTo>
                    <a:lnTo>
                      <a:pt x="43" y="3004"/>
                    </a:lnTo>
                    <a:lnTo>
                      <a:pt x="52" y="3017"/>
                    </a:lnTo>
                    <a:lnTo>
                      <a:pt x="59" y="3029"/>
                    </a:lnTo>
                    <a:lnTo>
                      <a:pt x="70" y="3039"/>
                    </a:lnTo>
                    <a:lnTo>
                      <a:pt x="79" y="3047"/>
                    </a:lnTo>
                    <a:lnTo>
                      <a:pt x="89" y="3055"/>
                    </a:lnTo>
                    <a:lnTo>
                      <a:pt x="89" y="3055"/>
                    </a:lnTo>
                    <a:lnTo>
                      <a:pt x="96" y="3056"/>
                    </a:lnTo>
                    <a:lnTo>
                      <a:pt x="102" y="3059"/>
                    </a:lnTo>
                    <a:lnTo>
                      <a:pt x="115" y="3060"/>
                    </a:lnTo>
                    <a:lnTo>
                      <a:pt x="132" y="3059"/>
                    </a:lnTo>
                    <a:lnTo>
                      <a:pt x="149" y="3053"/>
                    </a:lnTo>
                    <a:lnTo>
                      <a:pt x="168" y="3047"/>
                    </a:lnTo>
                    <a:lnTo>
                      <a:pt x="189" y="3037"/>
                    </a:lnTo>
                    <a:lnTo>
                      <a:pt x="212" y="3025"/>
                    </a:lnTo>
                    <a:lnTo>
                      <a:pt x="235" y="3010"/>
                    </a:lnTo>
                    <a:lnTo>
                      <a:pt x="260" y="2993"/>
                    </a:lnTo>
                    <a:lnTo>
                      <a:pt x="284" y="2973"/>
                    </a:lnTo>
                    <a:lnTo>
                      <a:pt x="310" y="2950"/>
                    </a:lnTo>
                    <a:lnTo>
                      <a:pt x="337" y="2927"/>
                    </a:lnTo>
                    <a:lnTo>
                      <a:pt x="364" y="2900"/>
                    </a:lnTo>
                    <a:lnTo>
                      <a:pt x="391" y="2871"/>
                    </a:lnTo>
                    <a:lnTo>
                      <a:pt x="420" y="2840"/>
                    </a:lnTo>
                    <a:lnTo>
                      <a:pt x="448" y="2807"/>
                    </a:lnTo>
                    <a:lnTo>
                      <a:pt x="448" y="2807"/>
                    </a:lnTo>
                    <a:lnTo>
                      <a:pt x="453" y="2847"/>
                    </a:lnTo>
                    <a:lnTo>
                      <a:pt x="460" y="2886"/>
                    </a:lnTo>
                    <a:lnTo>
                      <a:pt x="469" y="2924"/>
                    </a:lnTo>
                    <a:lnTo>
                      <a:pt x="479" y="2963"/>
                    </a:lnTo>
                    <a:lnTo>
                      <a:pt x="492" y="3000"/>
                    </a:lnTo>
                    <a:lnTo>
                      <a:pt x="505" y="3037"/>
                    </a:lnTo>
                    <a:lnTo>
                      <a:pt x="521" y="3074"/>
                    </a:lnTo>
                    <a:lnTo>
                      <a:pt x="539" y="3109"/>
                    </a:lnTo>
                    <a:lnTo>
                      <a:pt x="557" y="3144"/>
                    </a:lnTo>
                    <a:lnTo>
                      <a:pt x="576" y="3179"/>
                    </a:lnTo>
                    <a:lnTo>
                      <a:pt x="598" y="3212"/>
                    </a:lnTo>
                    <a:lnTo>
                      <a:pt x="621" y="3246"/>
                    </a:lnTo>
                    <a:lnTo>
                      <a:pt x="645" y="3278"/>
                    </a:lnTo>
                    <a:lnTo>
                      <a:pt x="670" y="3309"/>
                    </a:lnTo>
                    <a:lnTo>
                      <a:pt x="698" y="3339"/>
                    </a:lnTo>
                    <a:lnTo>
                      <a:pt x="726" y="3369"/>
                    </a:lnTo>
                    <a:lnTo>
                      <a:pt x="726" y="3369"/>
                    </a:lnTo>
                    <a:lnTo>
                      <a:pt x="679" y="3384"/>
                    </a:lnTo>
                    <a:lnTo>
                      <a:pt x="634" y="3401"/>
                    </a:lnTo>
                    <a:lnTo>
                      <a:pt x="593" y="3419"/>
                    </a:lnTo>
                    <a:lnTo>
                      <a:pt x="553" y="3438"/>
                    </a:lnTo>
                    <a:lnTo>
                      <a:pt x="515" y="3459"/>
                    </a:lnTo>
                    <a:lnTo>
                      <a:pt x="482" y="3481"/>
                    </a:lnTo>
                    <a:lnTo>
                      <a:pt x="450" y="3504"/>
                    </a:lnTo>
                    <a:lnTo>
                      <a:pt x="421" y="3528"/>
                    </a:lnTo>
                    <a:lnTo>
                      <a:pt x="397" y="3553"/>
                    </a:lnTo>
                    <a:lnTo>
                      <a:pt x="385" y="3565"/>
                    </a:lnTo>
                    <a:lnTo>
                      <a:pt x="375" y="3578"/>
                    </a:lnTo>
                    <a:lnTo>
                      <a:pt x="366" y="3592"/>
                    </a:lnTo>
                    <a:lnTo>
                      <a:pt x="357" y="3605"/>
                    </a:lnTo>
                    <a:lnTo>
                      <a:pt x="349" y="3618"/>
                    </a:lnTo>
                    <a:lnTo>
                      <a:pt x="342" y="3632"/>
                    </a:lnTo>
                    <a:lnTo>
                      <a:pt x="337" y="3645"/>
                    </a:lnTo>
                    <a:lnTo>
                      <a:pt x="332" y="3659"/>
                    </a:lnTo>
                    <a:lnTo>
                      <a:pt x="328" y="3673"/>
                    </a:lnTo>
                    <a:lnTo>
                      <a:pt x="326" y="3686"/>
                    </a:lnTo>
                    <a:lnTo>
                      <a:pt x="324" y="3701"/>
                    </a:lnTo>
                    <a:lnTo>
                      <a:pt x="323" y="3715"/>
                    </a:lnTo>
                    <a:lnTo>
                      <a:pt x="323" y="3729"/>
                    </a:lnTo>
                    <a:lnTo>
                      <a:pt x="326" y="3743"/>
                    </a:lnTo>
                    <a:lnTo>
                      <a:pt x="326" y="3743"/>
                    </a:lnTo>
                    <a:lnTo>
                      <a:pt x="328" y="3761"/>
                    </a:lnTo>
                    <a:lnTo>
                      <a:pt x="333" y="3778"/>
                    </a:lnTo>
                    <a:lnTo>
                      <a:pt x="341" y="3795"/>
                    </a:lnTo>
                    <a:lnTo>
                      <a:pt x="349" y="3812"/>
                    </a:lnTo>
                    <a:lnTo>
                      <a:pt x="359" y="3827"/>
                    </a:lnTo>
                    <a:lnTo>
                      <a:pt x="371" y="3843"/>
                    </a:lnTo>
                    <a:lnTo>
                      <a:pt x="384" y="3857"/>
                    </a:lnTo>
                    <a:lnTo>
                      <a:pt x="398" y="3871"/>
                    </a:lnTo>
                    <a:lnTo>
                      <a:pt x="413" y="3885"/>
                    </a:lnTo>
                    <a:lnTo>
                      <a:pt x="430" y="3898"/>
                    </a:lnTo>
                    <a:lnTo>
                      <a:pt x="448" y="3911"/>
                    </a:lnTo>
                    <a:lnTo>
                      <a:pt x="468" y="3924"/>
                    </a:lnTo>
                    <a:lnTo>
                      <a:pt x="488" y="3936"/>
                    </a:lnTo>
                    <a:lnTo>
                      <a:pt x="510" y="3946"/>
                    </a:lnTo>
                    <a:lnTo>
                      <a:pt x="533" y="3956"/>
                    </a:lnTo>
                    <a:lnTo>
                      <a:pt x="557" y="3965"/>
                    </a:lnTo>
                    <a:lnTo>
                      <a:pt x="581" y="3974"/>
                    </a:lnTo>
                    <a:lnTo>
                      <a:pt x="607" y="3983"/>
                    </a:lnTo>
                    <a:lnTo>
                      <a:pt x="634" y="3990"/>
                    </a:lnTo>
                    <a:lnTo>
                      <a:pt x="661" y="3998"/>
                    </a:lnTo>
                    <a:lnTo>
                      <a:pt x="691" y="4003"/>
                    </a:lnTo>
                    <a:lnTo>
                      <a:pt x="719" y="4008"/>
                    </a:lnTo>
                    <a:lnTo>
                      <a:pt x="749" y="4013"/>
                    </a:lnTo>
                    <a:lnTo>
                      <a:pt x="780" y="4017"/>
                    </a:lnTo>
                    <a:lnTo>
                      <a:pt x="811" y="4020"/>
                    </a:lnTo>
                    <a:lnTo>
                      <a:pt x="844" y="4022"/>
                    </a:lnTo>
                    <a:lnTo>
                      <a:pt x="876" y="4024"/>
                    </a:lnTo>
                    <a:lnTo>
                      <a:pt x="908" y="4024"/>
                    </a:lnTo>
                    <a:lnTo>
                      <a:pt x="942" y="4022"/>
                    </a:lnTo>
                    <a:lnTo>
                      <a:pt x="975" y="4021"/>
                    </a:lnTo>
                    <a:lnTo>
                      <a:pt x="1010" y="4018"/>
                    </a:lnTo>
                    <a:lnTo>
                      <a:pt x="1045" y="4016"/>
                    </a:lnTo>
                    <a:lnTo>
                      <a:pt x="1045" y="4016"/>
                    </a:lnTo>
                    <a:lnTo>
                      <a:pt x="1094" y="4009"/>
                    </a:lnTo>
                    <a:lnTo>
                      <a:pt x="1143" y="4002"/>
                    </a:lnTo>
                    <a:lnTo>
                      <a:pt x="1191" y="3991"/>
                    </a:lnTo>
                    <a:lnTo>
                      <a:pt x="1237" y="3980"/>
                    </a:lnTo>
                    <a:lnTo>
                      <a:pt x="1281" y="3967"/>
                    </a:lnTo>
                    <a:lnTo>
                      <a:pt x="1324" y="3952"/>
                    </a:lnTo>
                    <a:lnTo>
                      <a:pt x="1364" y="3937"/>
                    </a:lnTo>
                    <a:lnTo>
                      <a:pt x="1403" y="3919"/>
                    </a:lnTo>
                    <a:lnTo>
                      <a:pt x="1439" y="3901"/>
                    </a:lnTo>
                    <a:lnTo>
                      <a:pt x="1474" y="3881"/>
                    </a:lnTo>
                    <a:lnTo>
                      <a:pt x="1505" y="3861"/>
                    </a:lnTo>
                    <a:lnTo>
                      <a:pt x="1535" y="3840"/>
                    </a:lnTo>
                    <a:lnTo>
                      <a:pt x="1560" y="3818"/>
                    </a:lnTo>
                    <a:lnTo>
                      <a:pt x="1585" y="3795"/>
                    </a:lnTo>
                    <a:lnTo>
                      <a:pt x="1606" y="3772"/>
                    </a:lnTo>
                    <a:lnTo>
                      <a:pt x="1624" y="3747"/>
                    </a:lnTo>
                    <a:lnTo>
                      <a:pt x="1624" y="3747"/>
                    </a:lnTo>
                    <a:lnTo>
                      <a:pt x="1657" y="3748"/>
                    </a:lnTo>
                    <a:lnTo>
                      <a:pt x="1691" y="3750"/>
                    </a:lnTo>
                    <a:lnTo>
                      <a:pt x="1691" y="3750"/>
                    </a:lnTo>
                    <a:lnTo>
                      <a:pt x="1750" y="3748"/>
                    </a:lnTo>
                    <a:lnTo>
                      <a:pt x="1808" y="3745"/>
                    </a:lnTo>
                    <a:lnTo>
                      <a:pt x="1808" y="3745"/>
                    </a:lnTo>
                    <a:lnTo>
                      <a:pt x="1828" y="3768"/>
                    </a:lnTo>
                    <a:lnTo>
                      <a:pt x="1848" y="3790"/>
                    </a:lnTo>
                    <a:lnTo>
                      <a:pt x="1873" y="3812"/>
                    </a:lnTo>
                    <a:lnTo>
                      <a:pt x="1899" y="3834"/>
                    </a:lnTo>
                    <a:lnTo>
                      <a:pt x="1927" y="3854"/>
                    </a:lnTo>
                    <a:lnTo>
                      <a:pt x="1958" y="3874"/>
                    </a:lnTo>
                    <a:lnTo>
                      <a:pt x="1991" y="3892"/>
                    </a:lnTo>
                    <a:lnTo>
                      <a:pt x="2025" y="3910"/>
                    </a:lnTo>
                    <a:lnTo>
                      <a:pt x="2063" y="3925"/>
                    </a:lnTo>
                    <a:lnTo>
                      <a:pt x="2100" y="3941"/>
                    </a:lnTo>
                    <a:lnTo>
                      <a:pt x="2140" y="3955"/>
                    </a:lnTo>
                    <a:lnTo>
                      <a:pt x="2182" y="3968"/>
                    </a:lnTo>
                    <a:lnTo>
                      <a:pt x="2224" y="3980"/>
                    </a:lnTo>
                    <a:lnTo>
                      <a:pt x="2268" y="3989"/>
                    </a:lnTo>
                    <a:lnTo>
                      <a:pt x="2315" y="3998"/>
                    </a:lnTo>
                    <a:lnTo>
                      <a:pt x="2361" y="4004"/>
                    </a:lnTo>
                    <a:lnTo>
                      <a:pt x="2361" y="4004"/>
                    </a:lnTo>
                    <a:lnTo>
                      <a:pt x="2394" y="4008"/>
                    </a:lnTo>
                    <a:lnTo>
                      <a:pt x="2427" y="4011"/>
                    </a:lnTo>
                    <a:lnTo>
                      <a:pt x="2459" y="4013"/>
                    </a:lnTo>
                    <a:lnTo>
                      <a:pt x="2492" y="4014"/>
                    </a:lnTo>
                    <a:lnTo>
                      <a:pt x="2524" y="4014"/>
                    </a:lnTo>
                    <a:lnTo>
                      <a:pt x="2555" y="4013"/>
                    </a:lnTo>
                    <a:lnTo>
                      <a:pt x="2586" y="4012"/>
                    </a:lnTo>
                    <a:lnTo>
                      <a:pt x="2617" y="4009"/>
                    </a:lnTo>
                    <a:lnTo>
                      <a:pt x="2645" y="4007"/>
                    </a:lnTo>
                    <a:lnTo>
                      <a:pt x="2675" y="4003"/>
                    </a:lnTo>
                    <a:lnTo>
                      <a:pt x="2704" y="3998"/>
                    </a:lnTo>
                    <a:lnTo>
                      <a:pt x="2731" y="3993"/>
                    </a:lnTo>
                    <a:lnTo>
                      <a:pt x="2758" y="3986"/>
                    </a:lnTo>
                    <a:lnTo>
                      <a:pt x="2784" y="3978"/>
                    </a:lnTo>
                    <a:lnTo>
                      <a:pt x="2808" y="3971"/>
                    </a:lnTo>
                    <a:lnTo>
                      <a:pt x="2831" y="3962"/>
                    </a:lnTo>
                    <a:lnTo>
                      <a:pt x="2855" y="3952"/>
                    </a:lnTo>
                    <a:lnTo>
                      <a:pt x="2877" y="3943"/>
                    </a:lnTo>
                    <a:lnTo>
                      <a:pt x="2897" y="3933"/>
                    </a:lnTo>
                    <a:lnTo>
                      <a:pt x="2918" y="3921"/>
                    </a:lnTo>
                    <a:lnTo>
                      <a:pt x="2936" y="3910"/>
                    </a:lnTo>
                    <a:lnTo>
                      <a:pt x="2954" y="3897"/>
                    </a:lnTo>
                    <a:lnTo>
                      <a:pt x="2970" y="3884"/>
                    </a:lnTo>
                    <a:lnTo>
                      <a:pt x="2985" y="3871"/>
                    </a:lnTo>
                    <a:lnTo>
                      <a:pt x="2998" y="3857"/>
                    </a:lnTo>
                    <a:lnTo>
                      <a:pt x="3011" y="3841"/>
                    </a:lnTo>
                    <a:lnTo>
                      <a:pt x="3021" y="3826"/>
                    </a:lnTo>
                    <a:lnTo>
                      <a:pt x="3030" y="3810"/>
                    </a:lnTo>
                    <a:lnTo>
                      <a:pt x="3038" y="3795"/>
                    </a:lnTo>
                    <a:lnTo>
                      <a:pt x="3045" y="3778"/>
                    </a:lnTo>
                    <a:lnTo>
                      <a:pt x="3050" y="3761"/>
                    </a:lnTo>
                    <a:lnTo>
                      <a:pt x="3052" y="3743"/>
                    </a:lnTo>
                    <a:lnTo>
                      <a:pt x="3052" y="3743"/>
                    </a:lnTo>
                    <a:lnTo>
                      <a:pt x="3054" y="3729"/>
                    </a:lnTo>
                    <a:lnTo>
                      <a:pt x="3054" y="3715"/>
                    </a:lnTo>
                    <a:lnTo>
                      <a:pt x="3054" y="3701"/>
                    </a:lnTo>
                    <a:lnTo>
                      <a:pt x="3051" y="3688"/>
                    </a:lnTo>
                    <a:lnTo>
                      <a:pt x="3048" y="3673"/>
                    </a:lnTo>
                    <a:lnTo>
                      <a:pt x="3045" y="3659"/>
                    </a:lnTo>
                    <a:lnTo>
                      <a:pt x="3039" y="3645"/>
                    </a:lnTo>
                    <a:lnTo>
                      <a:pt x="3034" y="3632"/>
                    </a:lnTo>
                    <a:lnTo>
                      <a:pt x="3028" y="3618"/>
                    </a:lnTo>
                    <a:lnTo>
                      <a:pt x="3020" y="3605"/>
                    </a:lnTo>
                    <a:lnTo>
                      <a:pt x="3011" y="3592"/>
                    </a:lnTo>
                    <a:lnTo>
                      <a:pt x="3002" y="3578"/>
                    </a:lnTo>
                    <a:lnTo>
                      <a:pt x="2981" y="3552"/>
                    </a:lnTo>
                    <a:lnTo>
                      <a:pt x="2957" y="3528"/>
                    </a:lnTo>
                    <a:lnTo>
                      <a:pt x="2928" y="3503"/>
                    </a:lnTo>
                    <a:lnTo>
                      <a:pt x="2899" y="3480"/>
                    </a:lnTo>
                    <a:lnTo>
                      <a:pt x="2865" y="3456"/>
                    </a:lnTo>
                    <a:lnTo>
                      <a:pt x="2829" y="3436"/>
                    </a:lnTo>
                    <a:lnTo>
                      <a:pt x="2790" y="3415"/>
                    </a:lnTo>
                    <a:lnTo>
                      <a:pt x="2750" y="3397"/>
                    </a:lnTo>
                    <a:lnTo>
                      <a:pt x="2707" y="3380"/>
                    </a:lnTo>
                    <a:lnTo>
                      <a:pt x="2662" y="3363"/>
                    </a:lnTo>
                    <a:lnTo>
                      <a:pt x="2662" y="3363"/>
                    </a:lnTo>
                    <a:lnTo>
                      <a:pt x="2688" y="3336"/>
                    </a:lnTo>
                    <a:lnTo>
                      <a:pt x="2714" y="3307"/>
                    </a:lnTo>
                    <a:lnTo>
                      <a:pt x="2738" y="3277"/>
                    </a:lnTo>
                    <a:lnTo>
                      <a:pt x="2760" y="3247"/>
                    </a:lnTo>
                    <a:lnTo>
                      <a:pt x="2782" y="3216"/>
                    </a:lnTo>
                    <a:lnTo>
                      <a:pt x="2803" y="3184"/>
                    </a:lnTo>
                    <a:lnTo>
                      <a:pt x="2822" y="3152"/>
                    </a:lnTo>
                    <a:lnTo>
                      <a:pt x="2841" y="3118"/>
                    </a:lnTo>
                    <a:lnTo>
                      <a:pt x="2856" y="3084"/>
                    </a:lnTo>
                    <a:lnTo>
                      <a:pt x="2872" y="3051"/>
                    </a:lnTo>
                    <a:lnTo>
                      <a:pt x="2884" y="3016"/>
                    </a:lnTo>
                    <a:lnTo>
                      <a:pt x="2897" y="2981"/>
                    </a:lnTo>
                    <a:lnTo>
                      <a:pt x="2908" y="2945"/>
                    </a:lnTo>
                    <a:lnTo>
                      <a:pt x="2917" y="2909"/>
                    </a:lnTo>
                    <a:lnTo>
                      <a:pt x="2924" y="2871"/>
                    </a:lnTo>
                    <a:lnTo>
                      <a:pt x="2931" y="2835"/>
                    </a:lnTo>
                    <a:lnTo>
                      <a:pt x="2931" y="2835"/>
                    </a:lnTo>
                    <a:lnTo>
                      <a:pt x="2955" y="2867"/>
                    </a:lnTo>
                    <a:lnTo>
                      <a:pt x="2981" y="2900"/>
                    </a:lnTo>
                    <a:lnTo>
                      <a:pt x="3006" y="2929"/>
                    </a:lnTo>
                    <a:lnTo>
                      <a:pt x="3030" y="2957"/>
                    </a:lnTo>
                    <a:lnTo>
                      <a:pt x="3054" y="2984"/>
                    </a:lnTo>
                    <a:lnTo>
                      <a:pt x="3078" y="3007"/>
                    </a:lnTo>
                    <a:lnTo>
                      <a:pt x="3101" y="3029"/>
                    </a:lnTo>
                    <a:lnTo>
                      <a:pt x="3123" y="3048"/>
                    </a:lnTo>
                    <a:lnTo>
                      <a:pt x="3145" y="3066"/>
                    </a:lnTo>
                    <a:lnTo>
                      <a:pt x="3166" y="3082"/>
                    </a:lnTo>
                    <a:lnTo>
                      <a:pt x="3187" y="3093"/>
                    </a:lnTo>
                    <a:lnTo>
                      <a:pt x="3205" y="3104"/>
                    </a:lnTo>
                    <a:lnTo>
                      <a:pt x="3223" y="3112"/>
                    </a:lnTo>
                    <a:lnTo>
                      <a:pt x="3240" y="3115"/>
                    </a:lnTo>
                    <a:lnTo>
                      <a:pt x="3255" y="3117"/>
                    </a:lnTo>
                    <a:lnTo>
                      <a:pt x="3263" y="3117"/>
                    </a:lnTo>
                    <a:lnTo>
                      <a:pt x="3269" y="3115"/>
                    </a:lnTo>
                    <a:lnTo>
                      <a:pt x="3269" y="3115"/>
                    </a:lnTo>
                    <a:lnTo>
                      <a:pt x="3277" y="3113"/>
                    </a:lnTo>
                    <a:lnTo>
                      <a:pt x="3285" y="3108"/>
                    </a:lnTo>
                    <a:lnTo>
                      <a:pt x="3293" y="3101"/>
                    </a:lnTo>
                    <a:lnTo>
                      <a:pt x="3299" y="3092"/>
                    </a:lnTo>
                    <a:lnTo>
                      <a:pt x="3306" y="3082"/>
                    </a:lnTo>
                    <a:lnTo>
                      <a:pt x="3312" y="3069"/>
                    </a:lnTo>
                    <a:lnTo>
                      <a:pt x="3318" y="3055"/>
                    </a:lnTo>
                    <a:lnTo>
                      <a:pt x="3325" y="3039"/>
                    </a:lnTo>
                    <a:lnTo>
                      <a:pt x="3330" y="3021"/>
                    </a:lnTo>
                    <a:lnTo>
                      <a:pt x="3335" y="3002"/>
                    </a:lnTo>
                    <a:lnTo>
                      <a:pt x="3339" y="2981"/>
                    </a:lnTo>
                    <a:lnTo>
                      <a:pt x="3343" y="2959"/>
                    </a:lnTo>
                    <a:lnTo>
                      <a:pt x="3349" y="2911"/>
                    </a:lnTo>
                    <a:lnTo>
                      <a:pt x="3353" y="2858"/>
                    </a:lnTo>
                    <a:lnTo>
                      <a:pt x="3355" y="2802"/>
                    </a:lnTo>
                    <a:lnTo>
                      <a:pt x="3353" y="2772"/>
                    </a:lnTo>
                    <a:lnTo>
                      <a:pt x="3352" y="2742"/>
                    </a:lnTo>
                    <a:lnTo>
                      <a:pt x="3349" y="2710"/>
                    </a:lnTo>
                    <a:lnTo>
                      <a:pt x="3347" y="2678"/>
                    </a:lnTo>
                    <a:lnTo>
                      <a:pt x="3343" y="2645"/>
                    </a:lnTo>
                    <a:lnTo>
                      <a:pt x="3338" y="2612"/>
                    </a:lnTo>
                    <a:lnTo>
                      <a:pt x="3331" y="2578"/>
                    </a:lnTo>
                    <a:lnTo>
                      <a:pt x="3325" y="2544"/>
                    </a:lnTo>
                    <a:lnTo>
                      <a:pt x="3316" y="2510"/>
                    </a:lnTo>
                    <a:lnTo>
                      <a:pt x="3307" y="2476"/>
                    </a:lnTo>
                    <a:lnTo>
                      <a:pt x="3298" y="2441"/>
                    </a:lnTo>
                    <a:lnTo>
                      <a:pt x="3286" y="2406"/>
                    </a:lnTo>
                    <a:lnTo>
                      <a:pt x="3273" y="2370"/>
                    </a:lnTo>
                    <a:lnTo>
                      <a:pt x="3260" y="2335"/>
                    </a:lnTo>
                    <a:lnTo>
                      <a:pt x="3260" y="2335"/>
                    </a:lnTo>
                    <a:close/>
                  </a:path>
                </a:pathLst>
              </a:custGeom>
              <a:grpFill/>
              <a:ln>
                <a:noFill/>
              </a:ln>
            </p:spPr>
            <p:txBody>
              <a:bodyPr vert="horz" wrap="square" lIns="91440" tIns="45720" rIns="91440" bIns="45720" numCol="1" anchor="t" anchorCtr="0" compatLnSpc="1"/>
              <a:lstStyle/>
              <a:p>
                <a:endParaRPr lang="zh-CN" altLang="en-US">
                  <a:solidFill>
                    <a:schemeClr val="accent3"/>
                  </a:solidFill>
                </a:endParaRPr>
              </a:p>
            </p:txBody>
          </p:sp>
          <p:sp>
            <p:nvSpPr>
              <p:cNvPr id="75" name="任意多边形 74"/>
              <p:cNvSpPr/>
              <p:nvPr/>
            </p:nvSpPr>
            <p:spPr bwMode="auto">
              <a:xfrm>
                <a:off x="2539471" y="5496690"/>
                <a:ext cx="268933" cy="220811"/>
              </a:xfrm>
              <a:custGeom>
                <a:avLst/>
                <a:gdLst>
                  <a:gd name="connsiteX0" fmla="*/ 3133724 w 3903662"/>
                  <a:gd name="connsiteY0" fmla="*/ 1558926 h 3205164"/>
                  <a:gd name="connsiteX1" fmla="*/ 3117849 w 3903662"/>
                  <a:gd name="connsiteY1" fmla="*/ 1559722 h 3205164"/>
                  <a:gd name="connsiteX2" fmla="*/ 3101181 w 3903662"/>
                  <a:gd name="connsiteY2" fmla="*/ 1562109 h 3205164"/>
                  <a:gd name="connsiteX3" fmla="*/ 3084512 w 3903662"/>
                  <a:gd name="connsiteY3" fmla="*/ 1566088 h 3205164"/>
                  <a:gd name="connsiteX4" fmla="*/ 3070224 w 3903662"/>
                  <a:gd name="connsiteY4" fmla="*/ 1570862 h 3205164"/>
                  <a:gd name="connsiteX5" fmla="*/ 3055937 w 3903662"/>
                  <a:gd name="connsiteY5" fmla="*/ 1578024 h 3205164"/>
                  <a:gd name="connsiteX6" fmla="*/ 3041649 w 3903662"/>
                  <a:gd name="connsiteY6" fmla="*/ 1586776 h 3205164"/>
                  <a:gd name="connsiteX7" fmla="*/ 3029743 w 3903662"/>
                  <a:gd name="connsiteY7" fmla="*/ 1595529 h 3205164"/>
                  <a:gd name="connsiteX8" fmla="*/ 3017043 w 3903662"/>
                  <a:gd name="connsiteY8" fmla="*/ 1605874 h 3205164"/>
                  <a:gd name="connsiteX9" fmla="*/ 3006724 w 3903662"/>
                  <a:gd name="connsiteY9" fmla="*/ 1617014 h 3205164"/>
                  <a:gd name="connsiteX10" fmla="*/ 2997993 w 3903662"/>
                  <a:gd name="connsiteY10" fmla="*/ 1629745 h 3205164"/>
                  <a:gd name="connsiteX11" fmla="*/ 2989262 w 3903662"/>
                  <a:gd name="connsiteY11" fmla="*/ 1643273 h 3205164"/>
                  <a:gd name="connsiteX12" fmla="*/ 2982118 w 3903662"/>
                  <a:gd name="connsiteY12" fmla="*/ 1656004 h 3205164"/>
                  <a:gd name="connsiteX13" fmla="*/ 2975768 w 3903662"/>
                  <a:gd name="connsiteY13" fmla="*/ 1671918 h 3205164"/>
                  <a:gd name="connsiteX14" fmla="*/ 2971799 w 3903662"/>
                  <a:gd name="connsiteY14" fmla="*/ 1687037 h 3205164"/>
                  <a:gd name="connsiteX15" fmla="*/ 2970212 w 3903662"/>
                  <a:gd name="connsiteY15" fmla="*/ 1702951 h 3205164"/>
                  <a:gd name="connsiteX16" fmla="*/ 2968624 w 3903662"/>
                  <a:gd name="connsiteY16" fmla="*/ 1718866 h 3205164"/>
                  <a:gd name="connsiteX17" fmla="*/ 2970212 w 3903662"/>
                  <a:gd name="connsiteY17" fmla="*/ 1735576 h 3205164"/>
                  <a:gd name="connsiteX18" fmla="*/ 2971799 w 3903662"/>
                  <a:gd name="connsiteY18" fmla="*/ 1750694 h 3205164"/>
                  <a:gd name="connsiteX19" fmla="*/ 2975768 w 3903662"/>
                  <a:gd name="connsiteY19" fmla="*/ 1766609 h 3205164"/>
                  <a:gd name="connsiteX20" fmla="*/ 2982118 w 3903662"/>
                  <a:gd name="connsiteY20" fmla="*/ 1781727 h 3205164"/>
                  <a:gd name="connsiteX21" fmla="*/ 2989262 w 3903662"/>
                  <a:gd name="connsiteY21" fmla="*/ 1796050 h 3205164"/>
                  <a:gd name="connsiteX22" fmla="*/ 2997993 w 3903662"/>
                  <a:gd name="connsiteY22" fmla="*/ 1808782 h 3205164"/>
                  <a:gd name="connsiteX23" fmla="*/ 3006724 w 3903662"/>
                  <a:gd name="connsiteY23" fmla="*/ 1820718 h 3205164"/>
                  <a:gd name="connsiteX24" fmla="*/ 3017043 w 3903662"/>
                  <a:gd name="connsiteY24" fmla="*/ 1833449 h 3205164"/>
                  <a:gd name="connsiteX25" fmla="*/ 3029743 w 3903662"/>
                  <a:gd name="connsiteY25" fmla="*/ 1843794 h 3205164"/>
                  <a:gd name="connsiteX26" fmla="*/ 3041649 w 3903662"/>
                  <a:gd name="connsiteY26" fmla="*/ 1852547 h 3205164"/>
                  <a:gd name="connsiteX27" fmla="*/ 3055937 w 3903662"/>
                  <a:gd name="connsiteY27" fmla="*/ 1859708 h 3205164"/>
                  <a:gd name="connsiteX28" fmla="*/ 3070224 w 3903662"/>
                  <a:gd name="connsiteY28" fmla="*/ 1866869 h 3205164"/>
                  <a:gd name="connsiteX29" fmla="*/ 3084512 w 3903662"/>
                  <a:gd name="connsiteY29" fmla="*/ 1872440 h 3205164"/>
                  <a:gd name="connsiteX30" fmla="*/ 3101181 w 3903662"/>
                  <a:gd name="connsiteY30" fmla="*/ 1876418 h 3205164"/>
                  <a:gd name="connsiteX31" fmla="*/ 3117849 w 3903662"/>
                  <a:gd name="connsiteY31" fmla="*/ 1879601 h 3205164"/>
                  <a:gd name="connsiteX32" fmla="*/ 3133724 w 3903662"/>
                  <a:gd name="connsiteY32" fmla="*/ 1879601 h 3205164"/>
                  <a:gd name="connsiteX33" fmla="*/ 3151187 w 3903662"/>
                  <a:gd name="connsiteY33" fmla="*/ 1879601 h 3205164"/>
                  <a:gd name="connsiteX34" fmla="*/ 3167856 w 3903662"/>
                  <a:gd name="connsiteY34" fmla="*/ 1876418 h 3205164"/>
                  <a:gd name="connsiteX35" fmla="*/ 3184525 w 3903662"/>
                  <a:gd name="connsiteY35" fmla="*/ 1872440 h 3205164"/>
                  <a:gd name="connsiteX36" fmla="*/ 3198812 w 3903662"/>
                  <a:gd name="connsiteY36" fmla="*/ 1866869 h 3205164"/>
                  <a:gd name="connsiteX37" fmla="*/ 3213100 w 3903662"/>
                  <a:gd name="connsiteY37" fmla="*/ 1859708 h 3205164"/>
                  <a:gd name="connsiteX38" fmla="*/ 3227387 w 3903662"/>
                  <a:gd name="connsiteY38" fmla="*/ 1852547 h 3205164"/>
                  <a:gd name="connsiteX39" fmla="*/ 3239293 w 3903662"/>
                  <a:gd name="connsiteY39" fmla="*/ 1843794 h 3205164"/>
                  <a:gd name="connsiteX40" fmla="*/ 3251993 w 3903662"/>
                  <a:gd name="connsiteY40" fmla="*/ 1833449 h 3205164"/>
                  <a:gd name="connsiteX41" fmla="*/ 3262312 w 3903662"/>
                  <a:gd name="connsiteY41" fmla="*/ 1820718 h 3205164"/>
                  <a:gd name="connsiteX42" fmla="*/ 3271043 w 3903662"/>
                  <a:gd name="connsiteY42" fmla="*/ 1808782 h 3205164"/>
                  <a:gd name="connsiteX43" fmla="*/ 3279775 w 3903662"/>
                  <a:gd name="connsiteY43" fmla="*/ 1796050 h 3205164"/>
                  <a:gd name="connsiteX44" fmla="*/ 3286918 w 3903662"/>
                  <a:gd name="connsiteY44" fmla="*/ 1781727 h 3205164"/>
                  <a:gd name="connsiteX45" fmla="*/ 3293268 w 3903662"/>
                  <a:gd name="connsiteY45" fmla="*/ 1766609 h 3205164"/>
                  <a:gd name="connsiteX46" fmla="*/ 3297237 w 3903662"/>
                  <a:gd name="connsiteY46" fmla="*/ 1750694 h 3205164"/>
                  <a:gd name="connsiteX47" fmla="*/ 3298825 w 3903662"/>
                  <a:gd name="connsiteY47" fmla="*/ 1735576 h 3205164"/>
                  <a:gd name="connsiteX48" fmla="*/ 3300412 w 3903662"/>
                  <a:gd name="connsiteY48" fmla="*/ 1718866 h 3205164"/>
                  <a:gd name="connsiteX49" fmla="*/ 3298825 w 3903662"/>
                  <a:gd name="connsiteY49" fmla="*/ 1702951 h 3205164"/>
                  <a:gd name="connsiteX50" fmla="*/ 3297237 w 3903662"/>
                  <a:gd name="connsiteY50" fmla="*/ 1687037 h 3205164"/>
                  <a:gd name="connsiteX51" fmla="*/ 3293268 w 3903662"/>
                  <a:gd name="connsiteY51" fmla="*/ 1671918 h 3205164"/>
                  <a:gd name="connsiteX52" fmla="*/ 3286918 w 3903662"/>
                  <a:gd name="connsiteY52" fmla="*/ 1656004 h 3205164"/>
                  <a:gd name="connsiteX53" fmla="*/ 3279775 w 3903662"/>
                  <a:gd name="connsiteY53" fmla="*/ 1643273 h 3205164"/>
                  <a:gd name="connsiteX54" fmla="*/ 3271043 w 3903662"/>
                  <a:gd name="connsiteY54" fmla="*/ 1629745 h 3205164"/>
                  <a:gd name="connsiteX55" fmla="*/ 3262312 w 3903662"/>
                  <a:gd name="connsiteY55" fmla="*/ 1617014 h 3205164"/>
                  <a:gd name="connsiteX56" fmla="*/ 3251993 w 3903662"/>
                  <a:gd name="connsiteY56" fmla="*/ 1605874 h 3205164"/>
                  <a:gd name="connsiteX57" fmla="*/ 3239293 w 3903662"/>
                  <a:gd name="connsiteY57" fmla="*/ 1595529 h 3205164"/>
                  <a:gd name="connsiteX58" fmla="*/ 3227387 w 3903662"/>
                  <a:gd name="connsiteY58" fmla="*/ 1586776 h 3205164"/>
                  <a:gd name="connsiteX59" fmla="*/ 3213100 w 3903662"/>
                  <a:gd name="connsiteY59" fmla="*/ 1578024 h 3205164"/>
                  <a:gd name="connsiteX60" fmla="*/ 3198812 w 3903662"/>
                  <a:gd name="connsiteY60" fmla="*/ 1570862 h 3205164"/>
                  <a:gd name="connsiteX61" fmla="*/ 3184525 w 3903662"/>
                  <a:gd name="connsiteY61" fmla="*/ 1566088 h 3205164"/>
                  <a:gd name="connsiteX62" fmla="*/ 3167856 w 3903662"/>
                  <a:gd name="connsiteY62" fmla="*/ 1562109 h 3205164"/>
                  <a:gd name="connsiteX63" fmla="*/ 3151187 w 3903662"/>
                  <a:gd name="connsiteY63" fmla="*/ 1559722 h 3205164"/>
                  <a:gd name="connsiteX64" fmla="*/ 2314179 w 3903662"/>
                  <a:gd name="connsiteY64" fmla="*/ 1558926 h 3205164"/>
                  <a:gd name="connsiteX65" fmla="*/ 2296675 w 3903662"/>
                  <a:gd name="connsiteY65" fmla="*/ 1559722 h 3205164"/>
                  <a:gd name="connsiteX66" fmla="*/ 2280762 w 3903662"/>
                  <a:gd name="connsiteY66" fmla="*/ 1562109 h 3205164"/>
                  <a:gd name="connsiteX67" fmla="*/ 2264848 w 3903662"/>
                  <a:gd name="connsiteY67" fmla="*/ 1566088 h 3205164"/>
                  <a:gd name="connsiteX68" fmla="*/ 2249731 w 3903662"/>
                  <a:gd name="connsiteY68" fmla="*/ 1570862 h 3205164"/>
                  <a:gd name="connsiteX69" fmla="*/ 2235409 w 3903662"/>
                  <a:gd name="connsiteY69" fmla="*/ 1578024 h 3205164"/>
                  <a:gd name="connsiteX70" fmla="*/ 2221883 w 3903662"/>
                  <a:gd name="connsiteY70" fmla="*/ 1586776 h 3205164"/>
                  <a:gd name="connsiteX71" fmla="*/ 2208357 w 3903662"/>
                  <a:gd name="connsiteY71" fmla="*/ 1595529 h 3205164"/>
                  <a:gd name="connsiteX72" fmla="*/ 2197218 w 3903662"/>
                  <a:gd name="connsiteY72" fmla="*/ 1605874 h 3205164"/>
                  <a:gd name="connsiteX73" fmla="*/ 2186079 w 3903662"/>
                  <a:gd name="connsiteY73" fmla="*/ 1617014 h 3205164"/>
                  <a:gd name="connsiteX74" fmla="*/ 2176531 w 3903662"/>
                  <a:gd name="connsiteY74" fmla="*/ 1629745 h 3205164"/>
                  <a:gd name="connsiteX75" fmla="*/ 2168574 w 3903662"/>
                  <a:gd name="connsiteY75" fmla="*/ 1643273 h 3205164"/>
                  <a:gd name="connsiteX76" fmla="*/ 2161413 w 3903662"/>
                  <a:gd name="connsiteY76" fmla="*/ 1656004 h 3205164"/>
                  <a:gd name="connsiteX77" fmla="*/ 2155844 w 3903662"/>
                  <a:gd name="connsiteY77" fmla="*/ 1671918 h 3205164"/>
                  <a:gd name="connsiteX78" fmla="*/ 2151866 w 3903662"/>
                  <a:gd name="connsiteY78" fmla="*/ 1687037 h 3205164"/>
                  <a:gd name="connsiteX79" fmla="*/ 2148683 w 3903662"/>
                  <a:gd name="connsiteY79" fmla="*/ 1702951 h 3205164"/>
                  <a:gd name="connsiteX80" fmla="*/ 2147887 w 3903662"/>
                  <a:gd name="connsiteY80" fmla="*/ 1718866 h 3205164"/>
                  <a:gd name="connsiteX81" fmla="*/ 2148683 w 3903662"/>
                  <a:gd name="connsiteY81" fmla="*/ 1735576 h 3205164"/>
                  <a:gd name="connsiteX82" fmla="*/ 2151866 w 3903662"/>
                  <a:gd name="connsiteY82" fmla="*/ 1750694 h 3205164"/>
                  <a:gd name="connsiteX83" fmla="*/ 2155844 w 3903662"/>
                  <a:gd name="connsiteY83" fmla="*/ 1766609 h 3205164"/>
                  <a:gd name="connsiteX84" fmla="*/ 2161413 w 3903662"/>
                  <a:gd name="connsiteY84" fmla="*/ 1781727 h 3205164"/>
                  <a:gd name="connsiteX85" fmla="*/ 2168574 w 3903662"/>
                  <a:gd name="connsiteY85" fmla="*/ 1796050 h 3205164"/>
                  <a:gd name="connsiteX86" fmla="*/ 2176531 w 3903662"/>
                  <a:gd name="connsiteY86" fmla="*/ 1808782 h 3205164"/>
                  <a:gd name="connsiteX87" fmla="*/ 2186079 w 3903662"/>
                  <a:gd name="connsiteY87" fmla="*/ 1820718 h 3205164"/>
                  <a:gd name="connsiteX88" fmla="*/ 2197218 w 3903662"/>
                  <a:gd name="connsiteY88" fmla="*/ 1833449 h 3205164"/>
                  <a:gd name="connsiteX89" fmla="*/ 2208357 w 3903662"/>
                  <a:gd name="connsiteY89" fmla="*/ 1843794 h 3205164"/>
                  <a:gd name="connsiteX90" fmla="*/ 2221883 w 3903662"/>
                  <a:gd name="connsiteY90" fmla="*/ 1852547 h 3205164"/>
                  <a:gd name="connsiteX91" fmla="*/ 2235409 w 3903662"/>
                  <a:gd name="connsiteY91" fmla="*/ 1859708 h 3205164"/>
                  <a:gd name="connsiteX92" fmla="*/ 2249731 w 3903662"/>
                  <a:gd name="connsiteY92" fmla="*/ 1866869 h 3205164"/>
                  <a:gd name="connsiteX93" fmla="*/ 2264848 w 3903662"/>
                  <a:gd name="connsiteY93" fmla="*/ 1872440 h 3205164"/>
                  <a:gd name="connsiteX94" fmla="*/ 2280762 w 3903662"/>
                  <a:gd name="connsiteY94" fmla="*/ 1876418 h 3205164"/>
                  <a:gd name="connsiteX95" fmla="*/ 2296675 w 3903662"/>
                  <a:gd name="connsiteY95" fmla="*/ 1879601 h 3205164"/>
                  <a:gd name="connsiteX96" fmla="*/ 2314179 w 3903662"/>
                  <a:gd name="connsiteY96" fmla="*/ 1879601 h 3205164"/>
                  <a:gd name="connsiteX97" fmla="*/ 2330888 w 3903662"/>
                  <a:gd name="connsiteY97" fmla="*/ 1879601 h 3205164"/>
                  <a:gd name="connsiteX98" fmla="*/ 2347597 w 3903662"/>
                  <a:gd name="connsiteY98" fmla="*/ 1876418 h 3205164"/>
                  <a:gd name="connsiteX99" fmla="*/ 2363510 w 3903662"/>
                  <a:gd name="connsiteY99" fmla="*/ 1872440 h 3205164"/>
                  <a:gd name="connsiteX100" fmla="*/ 2379423 w 3903662"/>
                  <a:gd name="connsiteY100" fmla="*/ 1866869 h 3205164"/>
                  <a:gd name="connsiteX101" fmla="*/ 2393745 w 3903662"/>
                  <a:gd name="connsiteY101" fmla="*/ 1859708 h 3205164"/>
                  <a:gd name="connsiteX102" fmla="*/ 2406475 w 3903662"/>
                  <a:gd name="connsiteY102" fmla="*/ 1852547 h 3205164"/>
                  <a:gd name="connsiteX103" fmla="*/ 2419205 w 3903662"/>
                  <a:gd name="connsiteY103" fmla="*/ 1843794 h 3205164"/>
                  <a:gd name="connsiteX104" fmla="*/ 2431140 w 3903662"/>
                  <a:gd name="connsiteY104" fmla="*/ 1833449 h 3205164"/>
                  <a:gd name="connsiteX105" fmla="*/ 2441484 w 3903662"/>
                  <a:gd name="connsiteY105" fmla="*/ 1820718 h 3205164"/>
                  <a:gd name="connsiteX106" fmla="*/ 2451827 w 3903662"/>
                  <a:gd name="connsiteY106" fmla="*/ 1808782 h 3205164"/>
                  <a:gd name="connsiteX107" fmla="*/ 2460580 w 3903662"/>
                  <a:gd name="connsiteY107" fmla="*/ 1796050 h 3205164"/>
                  <a:gd name="connsiteX108" fmla="*/ 2467740 w 3903662"/>
                  <a:gd name="connsiteY108" fmla="*/ 1781727 h 3205164"/>
                  <a:gd name="connsiteX109" fmla="*/ 2472514 w 3903662"/>
                  <a:gd name="connsiteY109" fmla="*/ 1766609 h 3205164"/>
                  <a:gd name="connsiteX110" fmla="*/ 2476493 w 3903662"/>
                  <a:gd name="connsiteY110" fmla="*/ 1750694 h 3205164"/>
                  <a:gd name="connsiteX111" fmla="*/ 2478880 w 3903662"/>
                  <a:gd name="connsiteY111" fmla="*/ 1735576 h 3205164"/>
                  <a:gd name="connsiteX112" fmla="*/ 2479675 w 3903662"/>
                  <a:gd name="connsiteY112" fmla="*/ 1718866 h 3205164"/>
                  <a:gd name="connsiteX113" fmla="*/ 2478880 w 3903662"/>
                  <a:gd name="connsiteY113" fmla="*/ 1702951 h 3205164"/>
                  <a:gd name="connsiteX114" fmla="*/ 2476493 w 3903662"/>
                  <a:gd name="connsiteY114" fmla="*/ 1687037 h 3205164"/>
                  <a:gd name="connsiteX115" fmla="*/ 2472514 w 3903662"/>
                  <a:gd name="connsiteY115" fmla="*/ 1671918 h 3205164"/>
                  <a:gd name="connsiteX116" fmla="*/ 2467740 w 3903662"/>
                  <a:gd name="connsiteY116" fmla="*/ 1656004 h 3205164"/>
                  <a:gd name="connsiteX117" fmla="*/ 2460580 w 3903662"/>
                  <a:gd name="connsiteY117" fmla="*/ 1643273 h 3205164"/>
                  <a:gd name="connsiteX118" fmla="*/ 2451827 w 3903662"/>
                  <a:gd name="connsiteY118" fmla="*/ 1629745 h 3205164"/>
                  <a:gd name="connsiteX119" fmla="*/ 2441484 w 3903662"/>
                  <a:gd name="connsiteY119" fmla="*/ 1617014 h 3205164"/>
                  <a:gd name="connsiteX120" fmla="*/ 2431140 w 3903662"/>
                  <a:gd name="connsiteY120" fmla="*/ 1605874 h 3205164"/>
                  <a:gd name="connsiteX121" fmla="*/ 2419205 w 3903662"/>
                  <a:gd name="connsiteY121" fmla="*/ 1595529 h 3205164"/>
                  <a:gd name="connsiteX122" fmla="*/ 2406475 w 3903662"/>
                  <a:gd name="connsiteY122" fmla="*/ 1586776 h 3205164"/>
                  <a:gd name="connsiteX123" fmla="*/ 2393745 w 3903662"/>
                  <a:gd name="connsiteY123" fmla="*/ 1578024 h 3205164"/>
                  <a:gd name="connsiteX124" fmla="*/ 2379423 w 3903662"/>
                  <a:gd name="connsiteY124" fmla="*/ 1570862 h 3205164"/>
                  <a:gd name="connsiteX125" fmla="*/ 2363510 w 3903662"/>
                  <a:gd name="connsiteY125" fmla="*/ 1566088 h 3205164"/>
                  <a:gd name="connsiteX126" fmla="*/ 2347597 w 3903662"/>
                  <a:gd name="connsiteY126" fmla="*/ 1562109 h 3205164"/>
                  <a:gd name="connsiteX127" fmla="*/ 2330888 w 3903662"/>
                  <a:gd name="connsiteY127" fmla="*/ 1559722 h 3205164"/>
                  <a:gd name="connsiteX128" fmla="*/ 2694781 w 3903662"/>
                  <a:gd name="connsiteY128" fmla="*/ 1073151 h 3205164"/>
                  <a:gd name="connsiteX129" fmla="*/ 2725737 w 3903662"/>
                  <a:gd name="connsiteY129" fmla="*/ 1073151 h 3205164"/>
                  <a:gd name="connsiteX130" fmla="*/ 2755106 w 3903662"/>
                  <a:gd name="connsiteY130" fmla="*/ 1073151 h 3205164"/>
                  <a:gd name="connsiteX131" fmla="*/ 2786062 w 3903662"/>
                  <a:gd name="connsiteY131" fmla="*/ 1074739 h 3205164"/>
                  <a:gd name="connsiteX132" fmla="*/ 2816224 w 3903662"/>
                  <a:gd name="connsiteY132" fmla="*/ 1076326 h 3205164"/>
                  <a:gd name="connsiteX133" fmla="*/ 2845593 w 3903662"/>
                  <a:gd name="connsiteY133" fmla="*/ 1078708 h 3205164"/>
                  <a:gd name="connsiteX134" fmla="*/ 2874962 w 3903662"/>
                  <a:gd name="connsiteY134" fmla="*/ 1081883 h 3205164"/>
                  <a:gd name="connsiteX135" fmla="*/ 2905124 w 3903662"/>
                  <a:gd name="connsiteY135" fmla="*/ 1085058 h 3205164"/>
                  <a:gd name="connsiteX136" fmla="*/ 2933699 w 3903662"/>
                  <a:gd name="connsiteY136" fmla="*/ 1089026 h 3205164"/>
                  <a:gd name="connsiteX137" fmla="*/ 2962274 w 3903662"/>
                  <a:gd name="connsiteY137" fmla="*/ 1092995 h 3205164"/>
                  <a:gd name="connsiteX138" fmla="*/ 2990849 w 3903662"/>
                  <a:gd name="connsiteY138" fmla="*/ 1099345 h 3205164"/>
                  <a:gd name="connsiteX139" fmla="*/ 3020218 w 3903662"/>
                  <a:gd name="connsiteY139" fmla="*/ 1104108 h 3205164"/>
                  <a:gd name="connsiteX140" fmla="*/ 3074987 w 3903662"/>
                  <a:gd name="connsiteY140" fmla="*/ 1117601 h 3205164"/>
                  <a:gd name="connsiteX141" fmla="*/ 3130550 w 3903662"/>
                  <a:gd name="connsiteY141" fmla="*/ 1132683 h 3205164"/>
                  <a:gd name="connsiteX142" fmla="*/ 3183731 w 3903662"/>
                  <a:gd name="connsiteY142" fmla="*/ 1150145 h 3205164"/>
                  <a:gd name="connsiteX143" fmla="*/ 3236118 w 3903662"/>
                  <a:gd name="connsiteY143" fmla="*/ 1170783 h 3205164"/>
                  <a:gd name="connsiteX144" fmla="*/ 3287712 w 3903662"/>
                  <a:gd name="connsiteY144" fmla="*/ 1192214 h 3205164"/>
                  <a:gd name="connsiteX145" fmla="*/ 3336925 w 3903662"/>
                  <a:gd name="connsiteY145" fmla="*/ 1216026 h 3205164"/>
                  <a:gd name="connsiteX146" fmla="*/ 3383756 w 3903662"/>
                  <a:gd name="connsiteY146" fmla="*/ 1241426 h 3205164"/>
                  <a:gd name="connsiteX147" fmla="*/ 3429793 w 3903662"/>
                  <a:gd name="connsiteY147" fmla="*/ 1269208 h 3205164"/>
                  <a:gd name="connsiteX148" fmla="*/ 3475037 w 3903662"/>
                  <a:gd name="connsiteY148" fmla="*/ 1297783 h 3205164"/>
                  <a:gd name="connsiteX149" fmla="*/ 3517106 w 3903662"/>
                  <a:gd name="connsiteY149" fmla="*/ 1329533 h 3205164"/>
                  <a:gd name="connsiteX150" fmla="*/ 3558381 w 3903662"/>
                  <a:gd name="connsiteY150" fmla="*/ 1361283 h 3205164"/>
                  <a:gd name="connsiteX151" fmla="*/ 3597275 w 3903662"/>
                  <a:gd name="connsiteY151" fmla="*/ 1396208 h 3205164"/>
                  <a:gd name="connsiteX152" fmla="*/ 3616325 w 3903662"/>
                  <a:gd name="connsiteY152" fmla="*/ 1413670 h 3205164"/>
                  <a:gd name="connsiteX153" fmla="*/ 3633787 w 3903662"/>
                  <a:gd name="connsiteY153" fmla="*/ 1432720 h 3205164"/>
                  <a:gd name="connsiteX154" fmla="*/ 3652837 w 3903662"/>
                  <a:gd name="connsiteY154" fmla="*/ 1450976 h 3205164"/>
                  <a:gd name="connsiteX155" fmla="*/ 3670300 w 3903662"/>
                  <a:gd name="connsiteY155" fmla="*/ 1469233 h 3205164"/>
                  <a:gd name="connsiteX156" fmla="*/ 3686175 w 3903662"/>
                  <a:gd name="connsiteY156" fmla="*/ 1489076 h 3205164"/>
                  <a:gd name="connsiteX157" fmla="*/ 3702843 w 3903662"/>
                  <a:gd name="connsiteY157" fmla="*/ 1508126 h 3205164"/>
                  <a:gd name="connsiteX158" fmla="*/ 3717925 w 3903662"/>
                  <a:gd name="connsiteY158" fmla="*/ 1527970 h 3205164"/>
                  <a:gd name="connsiteX159" fmla="*/ 3732212 w 3903662"/>
                  <a:gd name="connsiteY159" fmla="*/ 1548608 h 3205164"/>
                  <a:gd name="connsiteX160" fmla="*/ 3748087 w 3903662"/>
                  <a:gd name="connsiteY160" fmla="*/ 1568451 h 3205164"/>
                  <a:gd name="connsiteX161" fmla="*/ 3761581 w 3903662"/>
                  <a:gd name="connsiteY161" fmla="*/ 1589089 h 3205164"/>
                  <a:gd name="connsiteX162" fmla="*/ 3774281 w 3903662"/>
                  <a:gd name="connsiteY162" fmla="*/ 1609726 h 3205164"/>
                  <a:gd name="connsiteX163" fmla="*/ 3787775 w 3903662"/>
                  <a:gd name="connsiteY163" fmla="*/ 1631158 h 3205164"/>
                  <a:gd name="connsiteX164" fmla="*/ 3798887 w 3903662"/>
                  <a:gd name="connsiteY164" fmla="*/ 1652589 h 3205164"/>
                  <a:gd name="connsiteX165" fmla="*/ 3811587 w 3903662"/>
                  <a:gd name="connsiteY165" fmla="*/ 1675608 h 3205164"/>
                  <a:gd name="connsiteX166" fmla="*/ 3821906 w 3903662"/>
                  <a:gd name="connsiteY166" fmla="*/ 1697832 h 3205164"/>
                  <a:gd name="connsiteX167" fmla="*/ 3832225 w 3903662"/>
                  <a:gd name="connsiteY167" fmla="*/ 1720851 h 3205164"/>
                  <a:gd name="connsiteX168" fmla="*/ 3840956 w 3903662"/>
                  <a:gd name="connsiteY168" fmla="*/ 1743076 h 3205164"/>
                  <a:gd name="connsiteX169" fmla="*/ 3850481 w 3903662"/>
                  <a:gd name="connsiteY169" fmla="*/ 1765301 h 3205164"/>
                  <a:gd name="connsiteX170" fmla="*/ 3858418 w 3903662"/>
                  <a:gd name="connsiteY170" fmla="*/ 1789114 h 3205164"/>
                  <a:gd name="connsiteX171" fmla="*/ 3867150 w 3903662"/>
                  <a:gd name="connsiteY171" fmla="*/ 1812926 h 3205164"/>
                  <a:gd name="connsiteX172" fmla="*/ 3872706 w 3903662"/>
                  <a:gd name="connsiteY172" fmla="*/ 1836739 h 3205164"/>
                  <a:gd name="connsiteX173" fmla="*/ 3879056 w 3903662"/>
                  <a:gd name="connsiteY173" fmla="*/ 1859757 h 3205164"/>
                  <a:gd name="connsiteX174" fmla="*/ 3885406 w 3903662"/>
                  <a:gd name="connsiteY174" fmla="*/ 1884364 h 3205164"/>
                  <a:gd name="connsiteX175" fmla="*/ 3890168 w 3903662"/>
                  <a:gd name="connsiteY175" fmla="*/ 1908970 h 3205164"/>
                  <a:gd name="connsiteX176" fmla="*/ 3894137 w 3903662"/>
                  <a:gd name="connsiteY176" fmla="*/ 1933576 h 3205164"/>
                  <a:gd name="connsiteX177" fmla="*/ 3897312 w 3903662"/>
                  <a:gd name="connsiteY177" fmla="*/ 1958182 h 3205164"/>
                  <a:gd name="connsiteX178" fmla="*/ 3899693 w 3903662"/>
                  <a:gd name="connsiteY178" fmla="*/ 1982789 h 3205164"/>
                  <a:gd name="connsiteX179" fmla="*/ 3902075 w 3903662"/>
                  <a:gd name="connsiteY179" fmla="*/ 2008983 h 3205164"/>
                  <a:gd name="connsiteX180" fmla="*/ 3902868 w 3903662"/>
                  <a:gd name="connsiteY180" fmla="*/ 2033589 h 3205164"/>
                  <a:gd name="connsiteX181" fmla="*/ 3903662 w 3903662"/>
                  <a:gd name="connsiteY181" fmla="*/ 2058989 h 3205164"/>
                  <a:gd name="connsiteX182" fmla="*/ 3902868 w 3903662"/>
                  <a:gd name="connsiteY182" fmla="*/ 2088357 h 3205164"/>
                  <a:gd name="connsiteX183" fmla="*/ 3902075 w 3903662"/>
                  <a:gd name="connsiteY183" fmla="*/ 2118520 h 3205164"/>
                  <a:gd name="connsiteX184" fmla="*/ 3898900 w 3903662"/>
                  <a:gd name="connsiteY184" fmla="*/ 2147889 h 3205164"/>
                  <a:gd name="connsiteX185" fmla="*/ 3895725 w 3903662"/>
                  <a:gd name="connsiteY185" fmla="*/ 2176464 h 3205164"/>
                  <a:gd name="connsiteX186" fmla="*/ 3890168 w 3903662"/>
                  <a:gd name="connsiteY186" fmla="*/ 2205833 h 3205164"/>
                  <a:gd name="connsiteX187" fmla="*/ 3885406 w 3903662"/>
                  <a:gd name="connsiteY187" fmla="*/ 2234407 h 3205164"/>
                  <a:gd name="connsiteX188" fmla="*/ 3878262 w 3903662"/>
                  <a:gd name="connsiteY188" fmla="*/ 2262983 h 3205164"/>
                  <a:gd name="connsiteX189" fmla="*/ 3871118 w 3903662"/>
                  <a:gd name="connsiteY189" fmla="*/ 2290764 h 3205164"/>
                  <a:gd name="connsiteX190" fmla="*/ 3862387 w 3903662"/>
                  <a:gd name="connsiteY190" fmla="*/ 2318545 h 3205164"/>
                  <a:gd name="connsiteX191" fmla="*/ 3852862 w 3903662"/>
                  <a:gd name="connsiteY191" fmla="*/ 2346326 h 3205164"/>
                  <a:gd name="connsiteX192" fmla="*/ 3842543 w 3903662"/>
                  <a:gd name="connsiteY192" fmla="*/ 2372520 h 3205164"/>
                  <a:gd name="connsiteX193" fmla="*/ 3830637 w 3903662"/>
                  <a:gd name="connsiteY193" fmla="*/ 2399507 h 3205164"/>
                  <a:gd name="connsiteX194" fmla="*/ 3819525 w 3903662"/>
                  <a:gd name="connsiteY194" fmla="*/ 2425701 h 3205164"/>
                  <a:gd name="connsiteX195" fmla="*/ 3806031 w 3903662"/>
                  <a:gd name="connsiteY195" fmla="*/ 2451895 h 3205164"/>
                  <a:gd name="connsiteX196" fmla="*/ 3791743 w 3903662"/>
                  <a:gd name="connsiteY196" fmla="*/ 2477295 h 3205164"/>
                  <a:gd name="connsiteX197" fmla="*/ 3777456 w 3903662"/>
                  <a:gd name="connsiteY197" fmla="*/ 2502695 h 3205164"/>
                  <a:gd name="connsiteX198" fmla="*/ 3762375 w 3903662"/>
                  <a:gd name="connsiteY198" fmla="*/ 2527301 h 3205164"/>
                  <a:gd name="connsiteX199" fmla="*/ 3745706 w 3903662"/>
                  <a:gd name="connsiteY199" fmla="*/ 2551908 h 3205164"/>
                  <a:gd name="connsiteX200" fmla="*/ 3728243 w 3903662"/>
                  <a:gd name="connsiteY200" fmla="*/ 2575720 h 3205164"/>
                  <a:gd name="connsiteX201" fmla="*/ 3710781 w 3903662"/>
                  <a:gd name="connsiteY201" fmla="*/ 2599533 h 3205164"/>
                  <a:gd name="connsiteX202" fmla="*/ 3692525 w 3903662"/>
                  <a:gd name="connsiteY202" fmla="*/ 2621758 h 3205164"/>
                  <a:gd name="connsiteX203" fmla="*/ 3672681 w 3903662"/>
                  <a:gd name="connsiteY203" fmla="*/ 2643983 h 3205164"/>
                  <a:gd name="connsiteX204" fmla="*/ 3652837 w 3903662"/>
                  <a:gd name="connsiteY204" fmla="*/ 2667001 h 3205164"/>
                  <a:gd name="connsiteX205" fmla="*/ 3632200 w 3903662"/>
                  <a:gd name="connsiteY205" fmla="*/ 2688433 h 3205164"/>
                  <a:gd name="connsiteX206" fmla="*/ 3610768 w 3903662"/>
                  <a:gd name="connsiteY206" fmla="*/ 2709864 h 3205164"/>
                  <a:gd name="connsiteX207" fmla="*/ 3587750 w 3903662"/>
                  <a:gd name="connsiteY207" fmla="*/ 2730501 h 3205164"/>
                  <a:gd name="connsiteX208" fmla="*/ 3565525 w 3903662"/>
                  <a:gd name="connsiteY208" fmla="*/ 2749551 h 3205164"/>
                  <a:gd name="connsiteX209" fmla="*/ 3541712 w 3903662"/>
                  <a:gd name="connsiteY209" fmla="*/ 2769395 h 3205164"/>
                  <a:gd name="connsiteX210" fmla="*/ 3517106 w 3903662"/>
                  <a:gd name="connsiteY210" fmla="*/ 2789239 h 3205164"/>
                  <a:gd name="connsiteX211" fmla="*/ 3492500 w 3903662"/>
                  <a:gd name="connsiteY211" fmla="*/ 2806701 h 3205164"/>
                  <a:gd name="connsiteX212" fmla="*/ 3467100 w 3903662"/>
                  <a:gd name="connsiteY212" fmla="*/ 2824958 h 3205164"/>
                  <a:gd name="connsiteX213" fmla="*/ 3441700 w 3903662"/>
                  <a:gd name="connsiteY213" fmla="*/ 2842420 h 3205164"/>
                  <a:gd name="connsiteX214" fmla="*/ 3429793 w 3903662"/>
                  <a:gd name="connsiteY214" fmla="*/ 2847976 h 3205164"/>
                  <a:gd name="connsiteX215" fmla="*/ 3544093 w 3903662"/>
                  <a:gd name="connsiteY215" fmla="*/ 3205164 h 3205164"/>
                  <a:gd name="connsiteX216" fmla="*/ 3118643 w 3903662"/>
                  <a:gd name="connsiteY216" fmla="*/ 2987677 h 3205164"/>
                  <a:gd name="connsiteX217" fmla="*/ 3098006 w 3903662"/>
                  <a:gd name="connsiteY217" fmla="*/ 2994027 h 3205164"/>
                  <a:gd name="connsiteX218" fmla="*/ 3053556 w 3903662"/>
                  <a:gd name="connsiteY218" fmla="*/ 3005139 h 3205164"/>
                  <a:gd name="connsiteX219" fmla="*/ 3008312 w 3903662"/>
                  <a:gd name="connsiteY219" fmla="*/ 3015458 h 3205164"/>
                  <a:gd name="connsiteX220" fmla="*/ 2963862 w 3903662"/>
                  <a:gd name="connsiteY220" fmla="*/ 3024983 h 3205164"/>
                  <a:gd name="connsiteX221" fmla="*/ 2916237 w 3903662"/>
                  <a:gd name="connsiteY221" fmla="*/ 3032127 h 3205164"/>
                  <a:gd name="connsiteX222" fmla="*/ 2870199 w 3903662"/>
                  <a:gd name="connsiteY222" fmla="*/ 3036889 h 3205164"/>
                  <a:gd name="connsiteX223" fmla="*/ 2821781 w 3903662"/>
                  <a:gd name="connsiteY223" fmla="*/ 3040858 h 3205164"/>
                  <a:gd name="connsiteX224" fmla="*/ 2774156 w 3903662"/>
                  <a:gd name="connsiteY224" fmla="*/ 3043239 h 3205164"/>
                  <a:gd name="connsiteX225" fmla="*/ 2725737 w 3903662"/>
                  <a:gd name="connsiteY225" fmla="*/ 3044033 h 3205164"/>
                  <a:gd name="connsiteX226" fmla="*/ 2694781 w 3903662"/>
                  <a:gd name="connsiteY226" fmla="*/ 3044033 h 3205164"/>
                  <a:gd name="connsiteX227" fmla="*/ 2665412 w 3903662"/>
                  <a:gd name="connsiteY227" fmla="*/ 3043239 h 3205164"/>
                  <a:gd name="connsiteX228" fmla="*/ 2634456 w 3903662"/>
                  <a:gd name="connsiteY228" fmla="*/ 3040858 h 3205164"/>
                  <a:gd name="connsiteX229" fmla="*/ 2604293 w 3903662"/>
                  <a:gd name="connsiteY229" fmla="*/ 3039270 h 3205164"/>
                  <a:gd name="connsiteX230" fmla="*/ 2574924 w 3903662"/>
                  <a:gd name="connsiteY230" fmla="*/ 3036095 h 3205164"/>
                  <a:gd name="connsiteX231" fmla="*/ 2546349 w 3903662"/>
                  <a:gd name="connsiteY231" fmla="*/ 3032920 h 3205164"/>
                  <a:gd name="connsiteX232" fmla="*/ 2516187 w 3903662"/>
                  <a:gd name="connsiteY232" fmla="*/ 3028951 h 3205164"/>
                  <a:gd name="connsiteX233" fmla="*/ 2487612 w 3903662"/>
                  <a:gd name="connsiteY233" fmla="*/ 3024983 h 3205164"/>
                  <a:gd name="connsiteX234" fmla="*/ 2459037 w 3903662"/>
                  <a:gd name="connsiteY234" fmla="*/ 3019427 h 3205164"/>
                  <a:gd name="connsiteX235" fmla="*/ 2431256 w 3903662"/>
                  <a:gd name="connsiteY235" fmla="*/ 3013077 h 3205164"/>
                  <a:gd name="connsiteX236" fmla="*/ 2374899 w 3903662"/>
                  <a:gd name="connsiteY236" fmla="*/ 3000377 h 3205164"/>
                  <a:gd name="connsiteX237" fmla="*/ 2320924 w 3903662"/>
                  <a:gd name="connsiteY237" fmla="*/ 2984501 h 3205164"/>
                  <a:gd name="connsiteX238" fmla="*/ 2266156 w 3903662"/>
                  <a:gd name="connsiteY238" fmla="*/ 2967039 h 3205164"/>
                  <a:gd name="connsiteX239" fmla="*/ 2215356 w 3903662"/>
                  <a:gd name="connsiteY239" fmla="*/ 2946401 h 3205164"/>
                  <a:gd name="connsiteX240" fmla="*/ 2163762 w 3903662"/>
                  <a:gd name="connsiteY240" fmla="*/ 2924970 h 3205164"/>
                  <a:gd name="connsiteX241" fmla="*/ 2114549 w 3903662"/>
                  <a:gd name="connsiteY241" fmla="*/ 2901951 h 3205164"/>
                  <a:gd name="connsiteX242" fmla="*/ 2066131 w 3903662"/>
                  <a:gd name="connsiteY242" fmla="*/ 2875758 h 3205164"/>
                  <a:gd name="connsiteX243" fmla="*/ 2020093 w 3903662"/>
                  <a:gd name="connsiteY243" fmla="*/ 2847976 h 3205164"/>
                  <a:gd name="connsiteX244" fmla="*/ 1976437 w 3903662"/>
                  <a:gd name="connsiteY244" fmla="*/ 2819401 h 3205164"/>
                  <a:gd name="connsiteX245" fmla="*/ 1932781 w 3903662"/>
                  <a:gd name="connsiteY245" fmla="*/ 2789239 h 3205164"/>
                  <a:gd name="connsiteX246" fmla="*/ 1892299 w 3903662"/>
                  <a:gd name="connsiteY246" fmla="*/ 2755901 h 3205164"/>
                  <a:gd name="connsiteX247" fmla="*/ 1853406 w 3903662"/>
                  <a:gd name="connsiteY247" fmla="*/ 2720976 h 3205164"/>
                  <a:gd name="connsiteX248" fmla="*/ 1834356 w 3903662"/>
                  <a:gd name="connsiteY248" fmla="*/ 2703514 h 3205164"/>
                  <a:gd name="connsiteX249" fmla="*/ 1816099 w 3903662"/>
                  <a:gd name="connsiteY249" fmla="*/ 2685258 h 3205164"/>
                  <a:gd name="connsiteX250" fmla="*/ 1798637 w 3903662"/>
                  <a:gd name="connsiteY250" fmla="*/ 2667001 h 3205164"/>
                  <a:gd name="connsiteX251" fmla="*/ 1781174 w 3903662"/>
                  <a:gd name="connsiteY251" fmla="*/ 2648745 h 3205164"/>
                  <a:gd name="connsiteX252" fmla="*/ 1763712 w 3903662"/>
                  <a:gd name="connsiteY252" fmla="*/ 2628901 h 3205164"/>
                  <a:gd name="connsiteX253" fmla="*/ 1748631 w 3903662"/>
                  <a:gd name="connsiteY253" fmla="*/ 2609058 h 3205164"/>
                  <a:gd name="connsiteX254" fmla="*/ 1731962 w 3903662"/>
                  <a:gd name="connsiteY254" fmla="*/ 2590008 h 3205164"/>
                  <a:gd name="connsiteX255" fmla="*/ 1717674 w 3903662"/>
                  <a:gd name="connsiteY255" fmla="*/ 2569370 h 3205164"/>
                  <a:gd name="connsiteX256" fmla="*/ 1703387 w 3903662"/>
                  <a:gd name="connsiteY256" fmla="*/ 2548733 h 3205164"/>
                  <a:gd name="connsiteX257" fmla="*/ 1689099 w 3903662"/>
                  <a:gd name="connsiteY257" fmla="*/ 2528095 h 3205164"/>
                  <a:gd name="connsiteX258" fmla="*/ 1675606 w 3903662"/>
                  <a:gd name="connsiteY258" fmla="*/ 2508251 h 3205164"/>
                  <a:gd name="connsiteX259" fmla="*/ 1663699 w 3903662"/>
                  <a:gd name="connsiteY259" fmla="*/ 2486026 h 3205164"/>
                  <a:gd name="connsiteX260" fmla="*/ 1650999 w 3903662"/>
                  <a:gd name="connsiteY260" fmla="*/ 2464595 h 3205164"/>
                  <a:gd name="connsiteX261" fmla="*/ 1639887 w 3903662"/>
                  <a:gd name="connsiteY261" fmla="*/ 2442370 h 3205164"/>
                  <a:gd name="connsiteX262" fmla="*/ 1628774 w 3903662"/>
                  <a:gd name="connsiteY262" fmla="*/ 2420145 h 3205164"/>
                  <a:gd name="connsiteX263" fmla="*/ 1618456 w 3903662"/>
                  <a:gd name="connsiteY263" fmla="*/ 2397126 h 3205164"/>
                  <a:gd name="connsiteX264" fmla="*/ 1608931 w 3903662"/>
                  <a:gd name="connsiteY264" fmla="*/ 2374901 h 3205164"/>
                  <a:gd name="connsiteX265" fmla="*/ 1600199 w 3903662"/>
                  <a:gd name="connsiteY265" fmla="*/ 2351883 h 3205164"/>
                  <a:gd name="connsiteX266" fmla="*/ 1591468 w 3903662"/>
                  <a:gd name="connsiteY266" fmla="*/ 2328864 h 3205164"/>
                  <a:gd name="connsiteX267" fmla="*/ 1584324 w 3903662"/>
                  <a:gd name="connsiteY267" fmla="*/ 2305051 h 3205164"/>
                  <a:gd name="connsiteX268" fmla="*/ 1577181 w 3903662"/>
                  <a:gd name="connsiteY268" fmla="*/ 2281239 h 3205164"/>
                  <a:gd name="connsiteX269" fmla="*/ 1570831 w 3903662"/>
                  <a:gd name="connsiteY269" fmla="*/ 2257426 h 3205164"/>
                  <a:gd name="connsiteX270" fmla="*/ 1565274 w 3903662"/>
                  <a:gd name="connsiteY270" fmla="*/ 2232820 h 3205164"/>
                  <a:gd name="connsiteX271" fmla="*/ 1560512 w 3903662"/>
                  <a:gd name="connsiteY271" fmla="*/ 2208214 h 3205164"/>
                  <a:gd name="connsiteX272" fmla="*/ 1556543 w 3903662"/>
                  <a:gd name="connsiteY272" fmla="*/ 2183607 h 3205164"/>
                  <a:gd name="connsiteX273" fmla="*/ 1552574 w 3903662"/>
                  <a:gd name="connsiteY273" fmla="*/ 2159001 h 3205164"/>
                  <a:gd name="connsiteX274" fmla="*/ 1550987 w 3903662"/>
                  <a:gd name="connsiteY274" fmla="*/ 2134395 h 3205164"/>
                  <a:gd name="connsiteX275" fmla="*/ 1548606 w 3903662"/>
                  <a:gd name="connsiteY275" fmla="*/ 2108995 h 3205164"/>
                  <a:gd name="connsiteX276" fmla="*/ 1547812 w 3903662"/>
                  <a:gd name="connsiteY276" fmla="*/ 2084389 h 3205164"/>
                  <a:gd name="connsiteX277" fmla="*/ 1546224 w 3903662"/>
                  <a:gd name="connsiteY277" fmla="*/ 2058989 h 3205164"/>
                  <a:gd name="connsiteX278" fmla="*/ 1547812 w 3903662"/>
                  <a:gd name="connsiteY278" fmla="*/ 2033589 h 3205164"/>
                  <a:gd name="connsiteX279" fmla="*/ 1548606 w 3903662"/>
                  <a:gd name="connsiteY279" fmla="*/ 2008983 h 3205164"/>
                  <a:gd name="connsiteX280" fmla="*/ 1550987 w 3903662"/>
                  <a:gd name="connsiteY280" fmla="*/ 1982789 h 3205164"/>
                  <a:gd name="connsiteX281" fmla="*/ 1552574 w 3903662"/>
                  <a:gd name="connsiteY281" fmla="*/ 1958182 h 3205164"/>
                  <a:gd name="connsiteX282" fmla="*/ 1556543 w 3903662"/>
                  <a:gd name="connsiteY282" fmla="*/ 1933576 h 3205164"/>
                  <a:gd name="connsiteX283" fmla="*/ 1560512 w 3903662"/>
                  <a:gd name="connsiteY283" fmla="*/ 1908970 h 3205164"/>
                  <a:gd name="connsiteX284" fmla="*/ 1565274 w 3903662"/>
                  <a:gd name="connsiteY284" fmla="*/ 1884364 h 3205164"/>
                  <a:gd name="connsiteX285" fmla="*/ 1570831 w 3903662"/>
                  <a:gd name="connsiteY285" fmla="*/ 1859757 h 3205164"/>
                  <a:gd name="connsiteX286" fmla="*/ 1577181 w 3903662"/>
                  <a:gd name="connsiteY286" fmla="*/ 1836739 h 3205164"/>
                  <a:gd name="connsiteX287" fmla="*/ 1584324 w 3903662"/>
                  <a:gd name="connsiteY287" fmla="*/ 1812926 h 3205164"/>
                  <a:gd name="connsiteX288" fmla="*/ 1591468 w 3903662"/>
                  <a:gd name="connsiteY288" fmla="*/ 1789114 h 3205164"/>
                  <a:gd name="connsiteX289" fmla="*/ 1600199 w 3903662"/>
                  <a:gd name="connsiteY289" fmla="*/ 1765301 h 3205164"/>
                  <a:gd name="connsiteX290" fmla="*/ 1608931 w 3903662"/>
                  <a:gd name="connsiteY290" fmla="*/ 1743076 h 3205164"/>
                  <a:gd name="connsiteX291" fmla="*/ 1618456 w 3903662"/>
                  <a:gd name="connsiteY291" fmla="*/ 1720851 h 3205164"/>
                  <a:gd name="connsiteX292" fmla="*/ 1628774 w 3903662"/>
                  <a:gd name="connsiteY292" fmla="*/ 1697832 h 3205164"/>
                  <a:gd name="connsiteX293" fmla="*/ 1639887 w 3903662"/>
                  <a:gd name="connsiteY293" fmla="*/ 1675608 h 3205164"/>
                  <a:gd name="connsiteX294" fmla="*/ 1650999 w 3903662"/>
                  <a:gd name="connsiteY294" fmla="*/ 1652589 h 3205164"/>
                  <a:gd name="connsiteX295" fmla="*/ 1663699 w 3903662"/>
                  <a:gd name="connsiteY295" fmla="*/ 1631158 h 3205164"/>
                  <a:gd name="connsiteX296" fmla="*/ 1675606 w 3903662"/>
                  <a:gd name="connsiteY296" fmla="*/ 1609726 h 3205164"/>
                  <a:gd name="connsiteX297" fmla="*/ 1689099 w 3903662"/>
                  <a:gd name="connsiteY297" fmla="*/ 1589089 h 3205164"/>
                  <a:gd name="connsiteX298" fmla="*/ 1703387 w 3903662"/>
                  <a:gd name="connsiteY298" fmla="*/ 1568451 h 3205164"/>
                  <a:gd name="connsiteX299" fmla="*/ 1717674 w 3903662"/>
                  <a:gd name="connsiteY299" fmla="*/ 1548608 h 3205164"/>
                  <a:gd name="connsiteX300" fmla="*/ 1731962 w 3903662"/>
                  <a:gd name="connsiteY300" fmla="*/ 1527970 h 3205164"/>
                  <a:gd name="connsiteX301" fmla="*/ 1748631 w 3903662"/>
                  <a:gd name="connsiteY301" fmla="*/ 1508126 h 3205164"/>
                  <a:gd name="connsiteX302" fmla="*/ 1763712 w 3903662"/>
                  <a:gd name="connsiteY302" fmla="*/ 1489076 h 3205164"/>
                  <a:gd name="connsiteX303" fmla="*/ 1781174 w 3903662"/>
                  <a:gd name="connsiteY303" fmla="*/ 1469233 h 3205164"/>
                  <a:gd name="connsiteX304" fmla="*/ 1798637 w 3903662"/>
                  <a:gd name="connsiteY304" fmla="*/ 1450976 h 3205164"/>
                  <a:gd name="connsiteX305" fmla="*/ 1816099 w 3903662"/>
                  <a:gd name="connsiteY305" fmla="*/ 1432720 h 3205164"/>
                  <a:gd name="connsiteX306" fmla="*/ 1834356 w 3903662"/>
                  <a:gd name="connsiteY306" fmla="*/ 1413670 h 3205164"/>
                  <a:gd name="connsiteX307" fmla="*/ 1853406 w 3903662"/>
                  <a:gd name="connsiteY307" fmla="*/ 1396208 h 3205164"/>
                  <a:gd name="connsiteX308" fmla="*/ 1892299 w 3903662"/>
                  <a:gd name="connsiteY308" fmla="*/ 1361283 h 3205164"/>
                  <a:gd name="connsiteX309" fmla="*/ 1932781 w 3903662"/>
                  <a:gd name="connsiteY309" fmla="*/ 1329533 h 3205164"/>
                  <a:gd name="connsiteX310" fmla="*/ 1976437 w 3903662"/>
                  <a:gd name="connsiteY310" fmla="*/ 1297783 h 3205164"/>
                  <a:gd name="connsiteX311" fmla="*/ 2020093 w 3903662"/>
                  <a:gd name="connsiteY311" fmla="*/ 1269208 h 3205164"/>
                  <a:gd name="connsiteX312" fmla="*/ 2066131 w 3903662"/>
                  <a:gd name="connsiteY312" fmla="*/ 1241426 h 3205164"/>
                  <a:gd name="connsiteX313" fmla="*/ 2114549 w 3903662"/>
                  <a:gd name="connsiteY313" fmla="*/ 1216026 h 3205164"/>
                  <a:gd name="connsiteX314" fmla="*/ 2163762 w 3903662"/>
                  <a:gd name="connsiteY314" fmla="*/ 1192214 h 3205164"/>
                  <a:gd name="connsiteX315" fmla="*/ 2215356 w 3903662"/>
                  <a:gd name="connsiteY315" fmla="*/ 1170783 h 3205164"/>
                  <a:gd name="connsiteX316" fmla="*/ 2266156 w 3903662"/>
                  <a:gd name="connsiteY316" fmla="*/ 1150145 h 3205164"/>
                  <a:gd name="connsiteX317" fmla="*/ 2320924 w 3903662"/>
                  <a:gd name="connsiteY317" fmla="*/ 1132683 h 3205164"/>
                  <a:gd name="connsiteX318" fmla="*/ 2374899 w 3903662"/>
                  <a:gd name="connsiteY318" fmla="*/ 1117601 h 3205164"/>
                  <a:gd name="connsiteX319" fmla="*/ 2431256 w 3903662"/>
                  <a:gd name="connsiteY319" fmla="*/ 1104108 h 3205164"/>
                  <a:gd name="connsiteX320" fmla="*/ 2459037 w 3903662"/>
                  <a:gd name="connsiteY320" fmla="*/ 1099345 h 3205164"/>
                  <a:gd name="connsiteX321" fmla="*/ 2487612 w 3903662"/>
                  <a:gd name="connsiteY321" fmla="*/ 1092995 h 3205164"/>
                  <a:gd name="connsiteX322" fmla="*/ 2516187 w 3903662"/>
                  <a:gd name="connsiteY322" fmla="*/ 1089026 h 3205164"/>
                  <a:gd name="connsiteX323" fmla="*/ 2546349 w 3903662"/>
                  <a:gd name="connsiteY323" fmla="*/ 1085058 h 3205164"/>
                  <a:gd name="connsiteX324" fmla="*/ 2574924 w 3903662"/>
                  <a:gd name="connsiteY324" fmla="*/ 1081883 h 3205164"/>
                  <a:gd name="connsiteX325" fmla="*/ 2604293 w 3903662"/>
                  <a:gd name="connsiteY325" fmla="*/ 1078708 h 3205164"/>
                  <a:gd name="connsiteX326" fmla="*/ 2634456 w 3903662"/>
                  <a:gd name="connsiteY326" fmla="*/ 1076326 h 3205164"/>
                  <a:gd name="connsiteX327" fmla="*/ 2665412 w 3903662"/>
                  <a:gd name="connsiteY327" fmla="*/ 1074739 h 3205164"/>
                  <a:gd name="connsiteX328" fmla="*/ 1880393 w 3903662"/>
                  <a:gd name="connsiteY328" fmla="*/ 574675 h 3205164"/>
                  <a:gd name="connsiteX329" fmla="*/ 1859756 w 3903662"/>
                  <a:gd name="connsiteY329" fmla="*/ 575469 h 3205164"/>
                  <a:gd name="connsiteX330" fmla="*/ 1839912 w 3903662"/>
                  <a:gd name="connsiteY330" fmla="*/ 578644 h 3205164"/>
                  <a:gd name="connsiteX331" fmla="*/ 1821656 w 3903662"/>
                  <a:gd name="connsiteY331" fmla="*/ 582613 h 3205164"/>
                  <a:gd name="connsiteX332" fmla="*/ 1803400 w 3903662"/>
                  <a:gd name="connsiteY332" fmla="*/ 589757 h 3205164"/>
                  <a:gd name="connsiteX333" fmla="*/ 1785937 w 3903662"/>
                  <a:gd name="connsiteY333" fmla="*/ 596900 h 3205164"/>
                  <a:gd name="connsiteX334" fmla="*/ 1770062 w 3903662"/>
                  <a:gd name="connsiteY334" fmla="*/ 607219 h 3205164"/>
                  <a:gd name="connsiteX335" fmla="*/ 1754981 w 3903662"/>
                  <a:gd name="connsiteY335" fmla="*/ 617538 h 3205164"/>
                  <a:gd name="connsiteX336" fmla="*/ 1740693 w 3903662"/>
                  <a:gd name="connsiteY336" fmla="*/ 629444 h 3205164"/>
                  <a:gd name="connsiteX337" fmla="*/ 1727993 w 3903662"/>
                  <a:gd name="connsiteY337" fmla="*/ 642938 h 3205164"/>
                  <a:gd name="connsiteX338" fmla="*/ 1716881 w 3903662"/>
                  <a:gd name="connsiteY338" fmla="*/ 658813 h 3205164"/>
                  <a:gd name="connsiteX339" fmla="*/ 1708150 w 3903662"/>
                  <a:gd name="connsiteY339" fmla="*/ 673894 h 3205164"/>
                  <a:gd name="connsiteX340" fmla="*/ 1699418 w 3903662"/>
                  <a:gd name="connsiteY340" fmla="*/ 690563 h 3205164"/>
                  <a:gd name="connsiteX341" fmla="*/ 1692275 w 3903662"/>
                  <a:gd name="connsiteY341" fmla="*/ 708025 h 3205164"/>
                  <a:gd name="connsiteX342" fmla="*/ 1687512 w 3903662"/>
                  <a:gd name="connsiteY342" fmla="*/ 726282 h 3205164"/>
                  <a:gd name="connsiteX343" fmla="*/ 1685131 w 3903662"/>
                  <a:gd name="connsiteY343" fmla="*/ 744538 h 3205164"/>
                  <a:gd name="connsiteX344" fmla="*/ 1684337 w 3903662"/>
                  <a:gd name="connsiteY344" fmla="*/ 764382 h 3205164"/>
                  <a:gd name="connsiteX345" fmla="*/ 1685131 w 3903662"/>
                  <a:gd name="connsiteY345" fmla="*/ 783432 h 3205164"/>
                  <a:gd name="connsiteX346" fmla="*/ 1687512 w 3903662"/>
                  <a:gd name="connsiteY346" fmla="*/ 801688 h 3205164"/>
                  <a:gd name="connsiteX347" fmla="*/ 1692275 w 3903662"/>
                  <a:gd name="connsiteY347" fmla="*/ 820738 h 3205164"/>
                  <a:gd name="connsiteX348" fmla="*/ 1699418 w 3903662"/>
                  <a:gd name="connsiteY348" fmla="*/ 838201 h 3205164"/>
                  <a:gd name="connsiteX349" fmla="*/ 1708150 w 3903662"/>
                  <a:gd name="connsiteY349" fmla="*/ 854076 h 3205164"/>
                  <a:gd name="connsiteX350" fmla="*/ 1716881 w 3903662"/>
                  <a:gd name="connsiteY350" fmla="*/ 869951 h 3205164"/>
                  <a:gd name="connsiteX351" fmla="*/ 1727993 w 3903662"/>
                  <a:gd name="connsiteY351" fmla="*/ 885032 h 3205164"/>
                  <a:gd name="connsiteX352" fmla="*/ 1740693 w 3903662"/>
                  <a:gd name="connsiteY352" fmla="*/ 898526 h 3205164"/>
                  <a:gd name="connsiteX353" fmla="*/ 1754981 w 3903662"/>
                  <a:gd name="connsiteY353" fmla="*/ 910432 h 3205164"/>
                  <a:gd name="connsiteX354" fmla="*/ 1770062 w 3903662"/>
                  <a:gd name="connsiteY354" fmla="*/ 920751 h 3205164"/>
                  <a:gd name="connsiteX355" fmla="*/ 1785937 w 3903662"/>
                  <a:gd name="connsiteY355" fmla="*/ 931069 h 3205164"/>
                  <a:gd name="connsiteX356" fmla="*/ 1803400 w 3903662"/>
                  <a:gd name="connsiteY356" fmla="*/ 939801 h 3205164"/>
                  <a:gd name="connsiteX357" fmla="*/ 1821656 w 3903662"/>
                  <a:gd name="connsiteY357" fmla="*/ 945357 h 3205164"/>
                  <a:gd name="connsiteX358" fmla="*/ 1839912 w 3903662"/>
                  <a:gd name="connsiteY358" fmla="*/ 949326 h 3205164"/>
                  <a:gd name="connsiteX359" fmla="*/ 1859756 w 3903662"/>
                  <a:gd name="connsiteY359" fmla="*/ 952501 h 3205164"/>
                  <a:gd name="connsiteX360" fmla="*/ 1880393 w 3903662"/>
                  <a:gd name="connsiteY360" fmla="*/ 954088 h 3205164"/>
                  <a:gd name="connsiteX361" fmla="*/ 1899443 w 3903662"/>
                  <a:gd name="connsiteY361" fmla="*/ 952501 h 3205164"/>
                  <a:gd name="connsiteX362" fmla="*/ 1919287 w 3903662"/>
                  <a:gd name="connsiteY362" fmla="*/ 949326 h 3205164"/>
                  <a:gd name="connsiteX363" fmla="*/ 1937543 w 3903662"/>
                  <a:gd name="connsiteY363" fmla="*/ 945357 h 3205164"/>
                  <a:gd name="connsiteX364" fmla="*/ 1955800 w 3903662"/>
                  <a:gd name="connsiteY364" fmla="*/ 939801 h 3205164"/>
                  <a:gd name="connsiteX365" fmla="*/ 1973262 w 3903662"/>
                  <a:gd name="connsiteY365" fmla="*/ 931069 h 3205164"/>
                  <a:gd name="connsiteX366" fmla="*/ 1988343 w 3903662"/>
                  <a:gd name="connsiteY366" fmla="*/ 920751 h 3205164"/>
                  <a:gd name="connsiteX367" fmla="*/ 2004218 w 3903662"/>
                  <a:gd name="connsiteY367" fmla="*/ 910432 h 3205164"/>
                  <a:gd name="connsiteX368" fmla="*/ 2018506 w 3903662"/>
                  <a:gd name="connsiteY368" fmla="*/ 898526 h 3205164"/>
                  <a:gd name="connsiteX369" fmla="*/ 2030412 w 3903662"/>
                  <a:gd name="connsiteY369" fmla="*/ 885032 h 3205164"/>
                  <a:gd name="connsiteX370" fmla="*/ 2042318 w 3903662"/>
                  <a:gd name="connsiteY370" fmla="*/ 869951 h 3205164"/>
                  <a:gd name="connsiteX371" fmla="*/ 2051050 w 3903662"/>
                  <a:gd name="connsiteY371" fmla="*/ 854076 h 3205164"/>
                  <a:gd name="connsiteX372" fmla="*/ 2059781 w 3903662"/>
                  <a:gd name="connsiteY372" fmla="*/ 838201 h 3205164"/>
                  <a:gd name="connsiteX373" fmla="*/ 2066925 w 3903662"/>
                  <a:gd name="connsiteY373" fmla="*/ 820738 h 3205164"/>
                  <a:gd name="connsiteX374" fmla="*/ 2071687 w 3903662"/>
                  <a:gd name="connsiteY374" fmla="*/ 801688 h 3205164"/>
                  <a:gd name="connsiteX375" fmla="*/ 2074068 w 3903662"/>
                  <a:gd name="connsiteY375" fmla="*/ 783432 h 3205164"/>
                  <a:gd name="connsiteX376" fmla="*/ 2074862 w 3903662"/>
                  <a:gd name="connsiteY376" fmla="*/ 764382 h 3205164"/>
                  <a:gd name="connsiteX377" fmla="*/ 2074068 w 3903662"/>
                  <a:gd name="connsiteY377" fmla="*/ 744538 h 3205164"/>
                  <a:gd name="connsiteX378" fmla="*/ 2071687 w 3903662"/>
                  <a:gd name="connsiteY378" fmla="*/ 726282 h 3205164"/>
                  <a:gd name="connsiteX379" fmla="*/ 2066925 w 3903662"/>
                  <a:gd name="connsiteY379" fmla="*/ 708025 h 3205164"/>
                  <a:gd name="connsiteX380" fmla="*/ 2059781 w 3903662"/>
                  <a:gd name="connsiteY380" fmla="*/ 690563 h 3205164"/>
                  <a:gd name="connsiteX381" fmla="*/ 2051050 w 3903662"/>
                  <a:gd name="connsiteY381" fmla="*/ 673894 h 3205164"/>
                  <a:gd name="connsiteX382" fmla="*/ 2042318 w 3903662"/>
                  <a:gd name="connsiteY382" fmla="*/ 658813 h 3205164"/>
                  <a:gd name="connsiteX383" fmla="*/ 2030412 w 3903662"/>
                  <a:gd name="connsiteY383" fmla="*/ 642938 h 3205164"/>
                  <a:gd name="connsiteX384" fmla="*/ 2018506 w 3903662"/>
                  <a:gd name="connsiteY384" fmla="*/ 629444 h 3205164"/>
                  <a:gd name="connsiteX385" fmla="*/ 2004218 w 3903662"/>
                  <a:gd name="connsiteY385" fmla="*/ 617538 h 3205164"/>
                  <a:gd name="connsiteX386" fmla="*/ 1988343 w 3903662"/>
                  <a:gd name="connsiteY386" fmla="*/ 607219 h 3205164"/>
                  <a:gd name="connsiteX387" fmla="*/ 1973262 w 3903662"/>
                  <a:gd name="connsiteY387" fmla="*/ 596900 h 3205164"/>
                  <a:gd name="connsiteX388" fmla="*/ 1955800 w 3903662"/>
                  <a:gd name="connsiteY388" fmla="*/ 589757 h 3205164"/>
                  <a:gd name="connsiteX389" fmla="*/ 1937543 w 3903662"/>
                  <a:gd name="connsiteY389" fmla="*/ 582613 h 3205164"/>
                  <a:gd name="connsiteX390" fmla="*/ 1919287 w 3903662"/>
                  <a:gd name="connsiteY390" fmla="*/ 578644 h 3205164"/>
                  <a:gd name="connsiteX391" fmla="*/ 1899443 w 3903662"/>
                  <a:gd name="connsiteY391" fmla="*/ 575469 h 3205164"/>
                  <a:gd name="connsiteX392" fmla="*/ 908446 w 3903662"/>
                  <a:gd name="connsiteY392" fmla="*/ 574675 h 3205164"/>
                  <a:gd name="connsiteX393" fmla="*/ 887767 w 3903662"/>
                  <a:gd name="connsiteY393" fmla="*/ 575469 h 3205164"/>
                  <a:gd name="connsiteX394" fmla="*/ 868678 w 3903662"/>
                  <a:gd name="connsiteY394" fmla="*/ 578644 h 3205164"/>
                  <a:gd name="connsiteX395" fmla="*/ 850385 w 3903662"/>
                  <a:gd name="connsiteY395" fmla="*/ 582613 h 3205164"/>
                  <a:gd name="connsiteX396" fmla="*/ 831296 w 3903662"/>
                  <a:gd name="connsiteY396" fmla="*/ 589757 h 3205164"/>
                  <a:gd name="connsiteX397" fmla="*/ 815389 w 3903662"/>
                  <a:gd name="connsiteY397" fmla="*/ 596900 h 3205164"/>
                  <a:gd name="connsiteX398" fmla="*/ 798686 w 3903662"/>
                  <a:gd name="connsiteY398" fmla="*/ 607219 h 3205164"/>
                  <a:gd name="connsiteX399" fmla="*/ 783574 w 3903662"/>
                  <a:gd name="connsiteY399" fmla="*/ 617538 h 3205164"/>
                  <a:gd name="connsiteX400" fmla="*/ 770053 w 3903662"/>
                  <a:gd name="connsiteY400" fmla="*/ 629444 h 3205164"/>
                  <a:gd name="connsiteX401" fmla="*/ 756532 w 3903662"/>
                  <a:gd name="connsiteY401" fmla="*/ 642938 h 3205164"/>
                  <a:gd name="connsiteX402" fmla="*/ 745397 w 3903662"/>
                  <a:gd name="connsiteY402" fmla="*/ 658813 h 3205164"/>
                  <a:gd name="connsiteX403" fmla="*/ 735853 w 3903662"/>
                  <a:gd name="connsiteY403" fmla="*/ 673894 h 3205164"/>
                  <a:gd name="connsiteX404" fmla="*/ 727899 w 3903662"/>
                  <a:gd name="connsiteY404" fmla="*/ 690563 h 3205164"/>
                  <a:gd name="connsiteX405" fmla="*/ 720741 w 3903662"/>
                  <a:gd name="connsiteY405" fmla="*/ 708025 h 3205164"/>
                  <a:gd name="connsiteX406" fmla="*/ 716764 w 3903662"/>
                  <a:gd name="connsiteY406" fmla="*/ 726282 h 3205164"/>
                  <a:gd name="connsiteX407" fmla="*/ 713583 w 3903662"/>
                  <a:gd name="connsiteY407" fmla="*/ 744538 h 3205164"/>
                  <a:gd name="connsiteX408" fmla="*/ 712787 w 3903662"/>
                  <a:gd name="connsiteY408" fmla="*/ 764382 h 3205164"/>
                  <a:gd name="connsiteX409" fmla="*/ 713583 w 3903662"/>
                  <a:gd name="connsiteY409" fmla="*/ 783432 h 3205164"/>
                  <a:gd name="connsiteX410" fmla="*/ 716764 w 3903662"/>
                  <a:gd name="connsiteY410" fmla="*/ 801688 h 3205164"/>
                  <a:gd name="connsiteX411" fmla="*/ 720741 w 3903662"/>
                  <a:gd name="connsiteY411" fmla="*/ 820738 h 3205164"/>
                  <a:gd name="connsiteX412" fmla="*/ 727899 w 3903662"/>
                  <a:gd name="connsiteY412" fmla="*/ 838201 h 3205164"/>
                  <a:gd name="connsiteX413" fmla="*/ 735853 w 3903662"/>
                  <a:gd name="connsiteY413" fmla="*/ 854076 h 3205164"/>
                  <a:gd name="connsiteX414" fmla="*/ 745397 w 3903662"/>
                  <a:gd name="connsiteY414" fmla="*/ 869951 h 3205164"/>
                  <a:gd name="connsiteX415" fmla="*/ 756532 w 3903662"/>
                  <a:gd name="connsiteY415" fmla="*/ 885032 h 3205164"/>
                  <a:gd name="connsiteX416" fmla="*/ 770053 w 3903662"/>
                  <a:gd name="connsiteY416" fmla="*/ 898526 h 3205164"/>
                  <a:gd name="connsiteX417" fmla="*/ 783574 w 3903662"/>
                  <a:gd name="connsiteY417" fmla="*/ 910432 h 3205164"/>
                  <a:gd name="connsiteX418" fmla="*/ 798686 w 3903662"/>
                  <a:gd name="connsiteY418" fmla="*/ 920751 h 3205164"/>
                  <a:gd name="connsiteX419" fmla="*/ 815389 w 3903662"/>
                  <a:gd name="connsiteY419" fmla="*/ 931069 h 3205164"/>
                  <a:gd name="connsiteX420" fmla="*/ 831296 w 3903662"/>
                  <a:gd name="connsiteY420" fmla="*/ 939801 h 3205164"/>
                  <a:gd name="connsiteX421" fmla="*/ 850385 w 3903662"/>
                  <a:gd name="connsiteY421" fmla="*/ 945357 h 3205164"/>
                  <a:gd name="connsiteX422" fmla="*/ 868678 w 3903662"/>
                  <a:gd name="connsiteY422" fmla="*/ 949326 h 3205164"/>
                  <a:gd name="connsiteX423" fmla="*/ 887767 w 3903662"/>
                  <a:gd name="connsiteY423" fmla="*/ 952501 h 3205164"/>
                  <a:gd name="connsiteX424" fmla="*/ 908446 w 3903662"/>
                  <a:gd name="connsiteY424" fmla="*/ 954088 h 3205164"/>
                  <a:gd name="connsiteX425" fmla="*/ 928330 w 3903662"/>
                  <a:gd name="connsiteY425" fmla="*/ 952501 h 3205164"/>
                  <a:gd name="connsiteX426" fmla="*/ 947419 w 3903662"/>
                  <a:gd name="connsiteY426" fmla="*/ 949326 h 3205164"/>
                  <a:gd name="connsiteX427" fmla="*/ 967303 w 3903662"/>
                  <a:gd name="connsiteY427" fmla="*/ 945357 h 3205164"/>
                  <a:gd name="connsiteX428" fmla="*/ 984801 w 3903662"/>
                  <a:gd name="connsiteY428" fmla="*/ 939801 h 3205164"/>
                  <a:gd name="connsiteX429" fmla="*/ 1002299 w 3903662"/>
                  <a:gd name="connsiteY429" fmla="*/ 931069 h 3205164"/>
                  <a:gd name="connsiteX430" fmla="*/ 1018206 w 3903662"/>
                  <a:gd name="connsiteY430" fmla="*/ 920751 h 3205164"/>
                  <a:gd name="connsiteX431" fmla="*/ 1033318 w 3903662"/>
                  <a:gd name="connsiteY431" fmla="*/ 910432 h 3205164"/>
                  <a:gd name="connsiteX432" fmla="*/ 1047634 w 3903662"/>
                  <a:gd name="connsiteY432" fmla="*/ 898526 h 3205164"/>
                  <a:gd name="connsiteX433" fmla="*/ 1059565 w 3903662"/>
                  <a:gd name="connsiteY433" fmla="*/ 885032 h 3205164"/>
                  <a:gd name="connsiteX434" fmla="*/ 1070700 w 3903662"/>
                  <a:gd name="connsiteY434" fmla="*/ 869951 h 3205164"/>
                  <a:gd name="connsiteX435" fmla="*/ 1081039 w 3903662"/>
                  <a:gd name="connsiteY435" fmla="*/ 854076 h 3205164"/>
                  <a:gd name="connsiteX436" fmla="*/ 1089788 w 3903662"/>
                  <a:gd name="connsiteY436" fmla="*/ 838201 h 3205164"/>
                  <a:gd name="connsiteX437" fmla="*/ 1095356 w 3903662"/>
                  <a:gd name="connsiteY437" fmla="*/ 820738 h 3205164"/>
                  <a:gd name="connsiteX438" fmla="*/ 1100923 w 3903662"/>
                  <a:gd name="connsiteY438" fmla="*/ 801688 h 3205164"/>
                  <a:gd name="connsiteX439" fmla="*/ 1104105 w 3903662"/>
                  <a:gd name="connsiteY439" fmla="*/ 783432 h 3205164"/>
                  <a:gd name="connsiteX440" fmla="*/ 1104900 w 3903662"/>
                  <a:gd name="connsiteY440" fmla="*/ 764382 h 3205164"/>
                  <a:gd name="connsiteX441" fmla="*/ 1104105 w 3903662"/>
                  <a:gd name="connsiteY441" fmla="*/ 744538 h 3205164"/>
                  <a:gd name="connsiteX442" fmla="*/ 1100923 w 3903662"/>
                  <a:gd name="connsiteY442" fmla="*/ 726282 h 3205164"/>
                  <a:gd name="connsiteX443" fmla="*/ 1095356 w 3903662"/>
                  <a:gd name="connsiteY443" fmla="*/ 708025 h 3205164"/>
                  <a:gd name="connsiteX444" fmla="*/ 1089788 w 3903662"/>
                  <a:gd name="connsiteY444" fmla="*/ 690563 h 3205164"/>
                  <a:gd name="connsiteX445" fmla="*/ 1081039 w 3903662"/>
                  <a:gd name="connsiteY445" fmla="*/ 673894 h 3205164"/>
                  <a:gd name="connsiteX446" fmla="*/ 1070700 w 3903662"/>
                  <a:gd name="connsiteY446" fmla="*/ 658813 h 3205164"/>
                  <a:gd name="connsiteX447" fmla="*/ 1059565 w 3903662"/>
                  <a:gd name="connsiteY447" fmla="*/ 642938 h 3205164"/>
                  <a:gd name="connsiteX448" fmla="*/ 1047634 w 3903662"/>
                  <a:gd name="connsiteY448" fmla="*/ 629444 h 3205164"/>
                  <a:gd name="connsiteX449" fmla="*/ 1033318 w 3903662"/>
                  <a:gd name="connsiteY449" fmla="*/ 617538 h 3205164"/>
                  <a:gd name="connsiteX450" fmla="*/ 1018206 w 3903662"/>
                  <a:gd name="connsiteY450" fmla="*/ 607219 h 3205164"/>
                  <a:gd name="connsiteX451" fmla="*/ 1002299 w 3903662"/>
                  <a:gd name="connsiteY451" fmla="*/ 596900 h 3205164"/>
                  <a:gd name="connsiteX452" fmla="*/ 984801 w 3903662"/>
                  <a:gd name="connsiteY452" fmla="*/ 589757 h 3205164"/>
                  <a:gd name="connsiteX453" fmla="*/ 967303 w 3903662"/>
                  <a:gd name="connsiteY453" fmla="*/ 582613 h 3205164"/>
                  <a:gd name="connsiteX454" fmla="*/ 947419 w 3903662"/>
                  <a:gd name="connsiteY454" fmla="*/ 578644 h 3205164"/>
                  <a:gd name="connsiteX455" fmla="*/ 928330 w 3903662"/>
                  <a:gd name="connsiteY455" fmla="*/ 575469 h 3205164"/>
                  <a:gd name="connsiteX456" fmla="*/ 1394220 w 3903662"/>
                  <a:gd name="connsiteY456" fmla="*/ 0 h 3205164"/>
                  <a:gd name="connsiteX457" fmla="*/ 1427548 w 3903662"/>
                  <a:gd name="connsiteY457" fmla="*/ 0 h 3205164"/>
                  <a:gd name="connsiteX458" fmla="*/ 1460083 w 3903662"/>
                  <a:gd name="connsiteY458" fmla="*/ 794 h 3205164"/>
                  <a:gd name="connsiteX459" fmla="*/ 1491823 w 3903662"/>
                  <a:gd name="connsiteY459" fmla="*/ 3174 h 3205164"/>
                  <a:gd name="connsiteX460" fmla="*/ 1523564 w 3903662"/>
                  <a:gd name="connsiteY460" fmla="*/ 4761 h 3205164"/>
                  <a:gd name="connsiteX461" fmla="*/ 1587046 w 3903662"/>
                  <a:gd name="connsiteY461" fmla="*/ 11109 h 3205164"/>
                  <a:gd name="connsiteX462" fmla="*/ 1649735 w 3903662"/>
                  <a:gd name="connsiteY462" fmla="*/ 19838 h 3205164"/>
                  <a:gd name="connsiteX463" fmla="*/ 1710836 w 3903662"/>
                  <a:gd name="connsiteY463" fmla="*/ 30947 h 3205164"/>
                  <a:gd name="connsiteX464" fmla="*/ 1771937 w 3903662"/>
                  <a:gd name="connsiteY464" fmla="*/ 42849 h 3205164"/>
                  <a:gd name="connsiteX465" fmla="*/ 1831451 w 3903662"/>
                  <a:gd name="connsiteY465" fmla="*/ 58719 h 3205164"/>
                  <a:gd name="connsiteX466" fmla="*/ 1889379 w 3903662"/>
                  <a:gd name="connsiteY466" fmla="*/ 76176 h 3205164"/>
                  <a:gd name="connsiteX467" fmla="*/ 1946512 w 3903662"/>
                  <a:gd name="connsiteY467" fmla="*/ 95220 h 3205164"/>
                  <a:gd name="connsiteX468" fmla="*/ 2002059 w 3903662"/>
                  <a:gd name="connsiteY468" fmla="*/ 116645 h 3205164"/>
                  <a:gd name="connsiteX469" fmla="*/ 2056812 w 3903662"/>
                  <a:gd name="connsiteY469" fmla="*/ 140450 h 3205164"/>
                  <a:gd name="connsiteX470" fmla="*/ 2109978 w 3903662"/>
                  <a:gd name="connsiteY470" fmla="*/ 165048 h 3205164"/>
                  <a:gd name="connsiteX471" fmla="*/ 2160763 w 3903662"/>
                  <a:gd name="connsiteY471" fmla="*/ 192821 h 3205164"/>
                  <a:gd name="connsiteX472" fmla="*/ 2211549 w 3903662"/>
                  <a:gd name="connsiteY472" fmla="*/ 221387 h 3205164"/>
                  <a:gd name="connsiteX473" fmla="*/ 2259160 w 3903662"/>
                  <a:gd name="connsiteY473" fmla="*/ 252333 h 3205164"/>
                  <a:gd name="connsiteX474" fmla="*/ 2306772 w 3903662"/>
                  <a:gd name="connsiteY474" fmla="*/ 284073 h 3205164"/>
                  <a:gd name="connsiteX475" fmla="*/ 2352002 w 3903662"/>
                  <a:gd name="connsiteY475" fmla="*/ 318987 h 3205164"/>
                  <a:gd name="connsiteX476" fmla="*/ 2394853 w 3903662"/>
                  <a:gd name="connsiteY476" fmla="*/ 353901 h 3205164"/>
                  <a:gd name="connsiteX477" fmla="*/ 2436116 w 3903662"/>
                  <a:gd name="connsiteY477" fmla="*/ 390402 h 3205164"/>
                  <a:gd name="connsiteX478" fmla="*/ 2475792 w 3903662"/>
                  <a:gd name="connsiteY478" fmla="*/ 429284 h 3205164"/>
                  <a:gd name="connsiteX479" fmla="*/ 2513088 w 3903662"/>
                  <a:gd name="connsiteY479" fmla="*/ 469753 h 3205164"/>
                  <a:gd name="connsiteX480" fmla="*/ 2531339 w 3903662"/>
                  <a:gd name="connsiteY480" fmla="*/ 489590 h 3205164"/>
                  <a:gd name="connsiteX481" fmla="*/ 2547209 w 3903662"/>
                  <a:gd name="connsiteY481" fmla="*/ 510221 h 3205164"/>
                  <a:gd name="connsiteX482" fmla="*/ 2564667 w 3903662"/>
                  <a:gd name="connsiteY482" fmla="*/ 531646 h 3205164"/>
                  <a:gd name="connsiteX483" fmla="*/ 2581331 w 3903662"/>
                  <a:gd name="connsiteY483" fmla="*/ 553864 h 3205164"/>
                  <a:gd name="connsiteX484" fmla="*/ 2596407 w 3903662"/>
                  <a:gd name="connsiteY484" fmla="*/ 575288 h 3205164"/>
                  <a:gd name="connsiteX485" fmla="*/ 2612278 w 3903662"/>
                  <a:gd name="connsiteY485" fmla="*/ 597506 h 3205164"/>
                  <a:gd name="connsiteX486" fmla="*/ 2626561 w 3903662"/>
                  <a:gd name="connsiteY486" fmla="*/ 620518 h 3205164"/>
                  <a:gd name="connsiteX487" fmla="*/ 2640845 w 3903662"/>
                  <a:gd name="connsiteY487" fmla="*/ 642736 h 3205164"/>
                  <a:gd name="connsiteX488" fmla="*/ 2654335 w 3903662"/>
                  <a:gd name="connsiteY488" fmla="*/ 666541 h 3205164"/>
                  <a:gd name="connsiteX489" fmla="*/ 2667825 w 3903662"/>
                  <a:gd name="connsiteY489" fmla="*/ 688759 h 3205164"/>
                  <a:gd name="connsiteX490" fmla="*/ 2679727 w 3903662"/>
                  <a:gd name="connsiteY490" fmla="*/ 712564 h 3205164"/>
                  <a:gd name="connsiteX491" fmla="*/ 2690837 w 3903662"/>
                  <a:gd name="connsiteY491" fmla="*/ 735575 h 3205164"/>
                  <a:gd name="connsiteX492" fmla="*/ 2701946 w 3903662"/>
                  <a:gd name="connsiteY492" fmla="*/ 760174 h 3205164"/>
                  <a:gd name="connsiteX493" fmla="*/ 2712262 w 3903662"/>
                  <a:gd name="connsiteY493" fmla="*/ 784772 h 3205164"/>
                  <a:gd name="connsiteX494" fmla="*/ 2722578 w 3903662"/>
                  <a:gd name="connsiteY494" fmla="*/ 809371 h 3205164"/>
                  <a:gd name="connsiteX495" fmla="*/ 2732100 w 3903662"/>
                  <a:gd name="connsiteY495" fmla="*/ 833969 h 3205164"/>
                  <a:gd name="connsiteX496" fmla="*/ 2740035 w 3903662"/>
                  <a:gd name="connsiteY496" fmla="*/ 858568 h 3205164"/>
                  <a:gd name="connsiteX497" fmla="*/ 2748764 w 3903662"/>
                  <a:gd name="connsiteY497" fmla="*/ 884753 h 3205164"/>
                  <a:gd name="connsiteX498" fmla="*/ 2755906 w 3903662"/>
                  <a:gd name="connsiteY498" fmla="*/ 910145 h 3205164"/>
                  <a:gd name="connsiteX499" fmla="*/ 2761460 w 3903662"/>
                  <a:gd name="connsiteY499" fmla="*/ 935537 h 3205164"/>
                  <a:gd name="connsiteX500" fmla="*/ 2767808 w 3903662"/>
                  <a:gd name="connsiteY500" fmla="*/ 961723 h 3205164"/>
                  <a:gd name="connsiteX501" fmla="*/ 2773363 w 3903662"/>
                  <a:gd name="connsiteY501" fmla="*/ 987908 h 3205164"/>
                  <a:gd name="connsiteX502" fmla="*/ 2743209 w 3903662"/>
                  <a:gd name="connsiteY502" fmla="*/ 987115 h 3205164"/>
                  <a:gd name="connsiteX503" fmla="*/ 2713849 w 3903662"/>
                  <a:gd name="connsiteY503" fmla="*/ 987115 h 3205164"/>
                  <a:gd name="connsiteX504" fmla="*/ 2680521 w 3903662"/>
                  <a:gd name="connsiteY504" fmla="*/ 987115 h 3205164"/>
                  <a:gd name="connsiteX505" fmla="*/ 2648780 w 3903662"/>
                  <a:gd name="connsiteY505" fmla="*/ 987908 h 3205164"/>
                  <a:gd name="connsiteX506" fmla="*/ 2616246 w 3903662"/>
                  <a:gd name="connsiteY506" fmla="*/ 990289 h 3205164"/>
                  <a:gd name="connsiteX507" fmla="*/ 2584505 w 3903662"/>
                  <a:gd name="connsiteY507" fmla="*/ 991876 h 3205164"/>
                  <a:gd name="connsiteX508" fmla="*/ 2552764 w 3903662"/>
                  <a:gd name="connsiteY508" fmla="*/ 995050 h 3205164"/>
                  <a:gd name="connsiteX509" fmla="*/ 2521023 w 3903662"/>
                  <a:gd name="connsiteY509" fmla="*/ 999017 h 3205164"/>
                  <a:gd name="connsiteX510" fmla="*/ 2489282 w 3903662"/>
                  <a:gd name="connsiteY510" fmla="*/ 1003778 h 3205164"/>
                  <a:gd name="connsiteX511" fmla="*/ 2458334 w 3903662"/>
                  <a:gd name="connsiteY511" fmla="*/ 1008539 h 3205164"/>
                  <a:gd name="connsiteX512" fmla="*/ 2427387 w 3903662"/>
                  <a:gd name="connsiteY512" fmla="*/ 1014094 h 3205164"/>
                  <a:gd name="connsiteX513" fmla="*/ 2397233 w 3903662"/>
                  <a:gd name="connsiteY513" fmla="*/ 1019648 h 3205164"/>
                  <a:gd name="connsiteX514" fmla="*/ 2366286 w 3903662"/>
                  <a:gd name="connsiteY514" fmla="*/ 1026790 h 3205164"/>
                  <a:gd name="connsiteX515" fmla="*/ 2336132 w 3903662"/>
                  <a:gd name="connsiteY515" fmla="*/ 1033931 h 3205164"/>
                  <a:gd name="connsiteX516" fmla="*/ 2306772 w 3903662"/>
                  <a:gd name="connsiteY516" fmla="*/ 1042660 h 3205164"/>
                  <a:gd name="connsiteX517" fmla="*/ 2276618 w 3903662"/>
                  <a:gd name="connsiteY517" fmla="*/ 1051388 h 3205164"/>
                  <a:gd name="connsiteX518" fmla="*/ 2248051 w 3903662"/>
                  <a:gd name="connsiteY518" fmla="*/ 1060910 h 3205164"/>
                  <a:gd name="connsiteX519" fmla="*/ 2219484 w 3903662"/>
                  <a:gd name="connsiteY519" fmla="*/ 1070432 h 3205164"/>
                  <a:gd name="connsiteX520" fmla="*/ 2191711 w 3903662"/>
                  <a:gd name="connsiteY520" fmla="*/ 1080748 h 3205164"/>
                  <a:gd name="connsiteX521" fmla="*/ 2163144 w 3903662"/>
                  <a:gd name="connsiteY521" fmla="*/ 1091857 h 3205164"/>
                  <a:gd name="connsiteX522" fmla="*/ 2135371 w 3903662"/>
                  <a:gd name="connsiteY522" fmla="*/ 1102966 h 3205164"/>
                  <a:gd name="connsiteX523" fmla="*/ 2109184 w 3903662"/>
                  <a:gd name="connsiteY523" fmla="*/ 1114868 h 3205164"/>
                  <a:gd name="connsiteX524" fmla="*/ 2082205 w 3903662"/>
                  <a:gd name="connsiteY524" fmla="*/ 1127564 h 3205164"/>
                  <a:gd name="connsiteX525" fmla="*/ 2055225 w 3903662"/>
                  <a:gd name="connsiteY525" fmla="*/ 1141054 h 3205164"/>
                  <a:gd name="connsiteX526" fmla="*/ 2029832 w 3903662"/>
                  <a:gd name="connsiteY526" fmla="*/ 1154543 h 3205164"/>
                  <a:gd name="connsiteX527" fmla="*/ 2004439 w 3903662"/>
                  <a:gd name="connsiteY527" fmla="*/ 1168826 h 3205164"/>
                  <a:gd name="connsiteX528" fmla="*/ 1979047 w 3903662"/>
                  <a:gd name="connsiteY528" fmla="*/ 1183109 h 3205164"/>
                  <a:gd name="connsiteX529" fmla="*/ 1954447 w 3903662"/>
                  <a:gd name="connsiteY529" fmla="*/ 1198186 h 3205164"/>
                  <a:gd name="connsiteX530" fmla="*/ 1930642 w 3903662"/>
                  <a:gd name="connsiteY530" fmla="*/ 1213262 h 3205164"/>
                  <a:gd name="connsiteX531" fmla="*/ 1906043 w 3903662"/>
                  <a:gd name="connsiteY531" fmla="*/ 1229926 h 3205164"/>
                  <a:gd name="connsiteX532" fmla="*/ 1883030 w 3903662"/>
                  <a:gd name="connsiteY532" fmla="*/ 1246589 h 3205164"/>
                  <a:gd name="connsiteX533" fmla="*/ 1860018 w 3903662"/>
                  <a:gd name="connsiteY533" fmla="*/ 1262459 h 3205164"/>
                  <a:gd name="connsiteX534" fmla="*/ 1838593 w 3903662"/>
                  <a:gd name="connsiteY534" fmla="*/ 1279916 h 3205164"/>
                  <a:gd name="connsiteX535" fmla="*/ 1815581 w 3903662"/>
                  <a:gd name="connsiteY535" fmla="*/ 1298960 h 3205164"/>
                  <a:gd name="connsiteX536" fmla="*/ 1794949 w 3903662"/>
                  <a:gd name="connsiteY536" fmla="*/ 1317211 h 3205164"/>
                  <a:gd name="connsiteX537" fmla="*/ 1773524 w 3903662"/>
                  <a:gd name="connsiteY537" fmla="*/ 1335461 h 3205164"/>
                  <a:gd name="connsiteX538" fmla="*/ 1754480 w 3903662"/>
                  <a:gd name="connsiteY538" fmla="*/ 1355299 h 3205164"/>
                  <a:gd name="connsiteX539" fmla="*/ 1733848 w 3903662"/>
                  <a:gd name="connsiteY539" fmla="*/ 1374343 h 3205164"/>
                  <a:gd name="connsiteX540" fmla="*/ 1715597 w 3903662"/>
                  <a:gd name="connsiteY540" fmla="*/ 1394181 h 3205164"/>
                  <a:gd name="connsiteX541" fmla="*/ 1696552 w 3903662"/>
                  <a:gd name="connsiteY541" fmla="*/ 1414812 h 3205164"/>
                  <a:gd name="connsiteX542" fmla="*/ 1678301 w 3903662"/>
                  <a:gd name="connsiteY542" fmla="*/ 1434649 h 3205164"/>
                  <a:gd name="connsiteX543" fmla="*/ 1660844 w 3903662"/>
                  <a:gd name="connsiteY543" fmla="*/ 1456867 h 3205164"/>
                  <a:gd name="connsiteX544" fmla="*/ 1644180 w 3903662"/>
                  <a:gd name="connsiteY544" fmla="*/ 1476705 h 3205164"/>
                  <a:gd name="connsiteX545" fmla="*/ 1628309 w 3903662"/>
                  <a:gd name="connsiteY545" fmla="*/ 1499716 h 3205164"/>
                  <a:gd name="connsiteX546" fmla="*/ 1612439 w 3903662"/>
                  <a:gd name="connsiteY546" fmla="*/ 1521141 h 3205164"/>
                  <a:gd name="connsiteX547" fmla="*/ 1597362 w 3903662"/>
                  <a:gd name="connsiteY547" fmla="*/ 1543359 h 3205164"/>
                  <a:gd name="connsiteX548" fmla="*/ 1583079 w 3903662"/>
                  <a:gd name="connsiteY548" fmla="*/ 1566370 h 3205164"/>
                  <a:gd name="connsiteX549" fmla="*/ 1569589 w 3903662"/>
                  <a:gd name="connsiteY549" fmla="*/ 1589382 h 3205164"/>
                  <a:gd name="connsiteX550" fmla="*/ 1556099 w 3903662"/>
                  <a:gd name="connsiteY550" fmla="*/ 1613187 h 3205164"/>
                  <a:gd name="connsiteX551" fmla="*/ 1544196 w 3903662"/>
                  <a:gd name="connsiteY551" fmla="*/ 1636992 h 3205164"/>
                  <a:gd name="connsiteX552" fmla="*/ 1531500 w 3903662"/>
                  <a:gd name="connsiteY552" fmla="*/ 1660797 h 3205164"/>
                  <a:gd name="connsiteX553" fmla="*/ 1521184 w 3903662"/>
                  <a:gd name="connsiteY553" fmla="*/ 1685395 h 3205164"/>
                  <a:gd name="connsiteX554" fmla="*/ 1510075 w 3903662"/>
                  <a:gd name="connsiteY554" fmla="*/ 1709994 h 3205164"/>
                  <a:gd name="connsiteX555" fmla="*/ 1501346 w 3903662"/>
                  <a:gd name="connsiteY555" fmla="*/ 1734592 h 3205164"/>
                  <a:gd name="connsiteX556" fmla="*/ 1491823 w 3903662"/>
                  <a:gd name="connsiteY556" fmla="*/ 1759984 h 3205164"/>
                  <a:gd name="connsiteX557" fmla="*/ 1483888 w 3903662"/>
                  <a:gd name="connsiteY557" fmla="*/ 1785376 h 3205164"/>
                  <a:gd name="connsiteX558" fmla="*/ 1476747 w 3903662"/>
                  <a:gd name="connsiteY558" fmla="*/ 1811562 h 3205164"/>
                  <a:gd name="connsiteX559" fmla="*/ 1470398 w 3903662"/>
                  <a:gd name="connsiteY559" fmla="*/ 1836954 h 3205164"/>
                  <a:gd name="connsiteX560" fmla="*/ 1464050 w 3903662"/>
                  <a:gd name="connsiteY560" fmla="*/ 1862346 h 3205164"/>
                  <a:gd name="connsiteX561" fmla="*/ 1459289 w 3903662"/>
                  <a:gd name="connsiteY561" fmla="*/ 1889325 h 3205164"/>
                  <a:gd name="connsiteX562" fmla="*/ 1453734 w 3903662"/>
                  <a:gd name="connsiteY562" fmla="*/ 1915510 h 3205164"/>
                  <a:gd name="connsiteX563" fmla="*/ 1450560 w 3903662"/>
                  <a:gd name="connsiteY563" fmla="*/ 1942489 h 3205164"/>
                  <a:gd name="connsiteX564" fmla="*/ 1447386 w 3903662"/>
                  <a:gd name="connsiteY564" fmla="*/ 1968675 h 3205164"/>
                  <a:gd name="connsiteX565" fmla="*/ 1445799 w 3903662"/>
                  <a:gd name="connsiteY565" fmla="*/ 1996447 h 3205164"/>
                  <a:gd name="connsiteX566" fmla="*/ 1445006 w 3903662"/>
                  <a:gd name="connsiteY566" fmla="*/ 2023426 h 3205164"/>
                  <a:gd name="connsiteX567" fmla="*/ 1443419 w 3903662"/>
                  <a:gd name="connsiteY567" fmla="*/ 2051199 h 3205164"/>
                  <a:gd name="connsiteX568" fmla="*/ 1445006 w 3903662"/>
                  <a:gd name="connsiteY568" fmla="*/ 2086906 h 3205164"/>
                  <a:gd name="connsiteX569" fmla="*/ 1446593 w 3903662"/>
                  <a:gd name="connsiteY569" fmla="*/ 2122614 h 3205164"/>
                  <a:gd name="connsiteX570" fmla="*/ 1450560 w 3903662"/>
                  <a:gd name="connsiteY570" fmla="*/ 2158321 h 3205164"/>
                  <a:gd name="connsiteX571" fmla="*/ 1454528 w 3903662"/>
                  <a:gd name="connsiteY571" fmla="*/ 2193235 h 3205164"/>
                  <a:gd name="connsiteX572" fmla="*/ 1461670 w 3903662"/>
                  <a:gd name="connsiteY572" fmla="*/ 2228149 h 3205164"/>
                  <a:gd name="connsiteX573" fmla="*/ 1469605 w 3903662"/>
                  <a:gd name="connsiteY573" fmla="*/ 2262270 h 3205164"/>
                  <a:gd name="connsiteX574" fmla="*/ 1478334 w 3903662"/>
                  <a:gd name="connsiteY574" fmla="*/ 2296390 h 3205164"/>
                  <a:gd name="connsiteX575" fmla="*/ 1488649 w 3903662"/>
                  <a:gd name="connsiteY575" fmla="*/ 2329718 h 3205164"/>
                  <a:gd name="connsiteX576" fmla="*/ 1441832 w 3903662"/>
                  <a:gd name="connsiteY576" fmla="*/ 2332098 h 3205164"/>
                  <a:gd name="connsiteX577" fmla="*/ 1394220 w 3903662"/>
                  <a:gd name="connsiteY577" fmla="*/ 2332892 h 3205164"/>
                  <a:gd name="connsiteX578" fmla="*/ 1337086 w 3903662"/>
                  <a:gd name="connsiteY578" fmla="*/ 2332098 h 3205164"/>
                  <a:gd name="connsiteX579" fmla="*/ 1279953 w 3903662"/>
                  <a:gd name="connsiteY579" fmla="*/ 2328924 h 3205164"/>
                  <a:gd name="connsiteX580" fmla="*/ 1223613 w 3903662"/>
                  <a:gd name="connsiteY580" fmla="*/ 2323370 h 3205164"/>
                  <a:gd name="connsiteX581" fmla="*/ 1168066 w 3903662"/>
                  <a:gd name="connsiteY581" fmla="*/ 2317815 h 3205164"/>
                  <a:gd name="connsiteX582" fmla="*/ 1113313 w 3903662"/>
                  <a:gd name="connsiteY582" fmla="*/ 2308293 h 3205164"/>
                  <a:gd name="connsiteX583" fmla="*/ 1059353 w 3903662"/>
                  <a:gd name="connsiteY583" fmla="*/ 2297977 h 3205164"/>
                  <a:gd name="connsiteX584" fmla="*/ 1006187 w 3903662"/>
                  <a:gd name="connsiteY584" fmla="*/ 2286868 h 3205164"/>
                  <a:gd name="connsiteX585" fmla="*/ 953815 w 3903662"/>
                  <a:gd name="connsiteY585" fmla="*/ 2272585 h 3205164"/>
                  <a:gd name="connsiteX586" fmla="*/ 930009 w 3903662"/>
                  <a:gd name="connsiteY586" fmla="*/ 2266237 h 3205164"/>
                  <a:gd name="connsiteX587" fmla="*/ 426122 w 3903662"/>
                  <a:gd name="connsiteY587" fmla="*/ 2522538 h 3205164"/>
                  <a:gd name="connsiteX588" fmla="*/ 560227 w 3903662"/>
                  <a:gd name="connsiteY588" fmla="*/ 2101189 h 3205164"/>
                  <a:gd name="connsiteX589" fmla="*/ 547531 w 3903662"/>
                  <a:gd name="connsiteY589" fmla="*/ 2093254 h 3205164"/>
                  <a:gd name="connsiteX590" fmla="*/ 517377 w 3903662"/>
                  <a:gd name="connsiteY590" fmla="*/ 2072623 h 3205164"/>
                  <a:gd name="connsiteX591" fmla="*/ 486430 w 3903662"/>
                  <a:gd name="connsiteY591" fmla="*/ 2051199 h 3205164"/>
                  <a:gd name="connsiteX592" fmla="*/ 457863 w 3903662"/>
                  <a:gd name="connsiteY592" fmla="*/ 2029774 h 3205164"/>
                  <a:gd name="connsiteX593" fmla="*/ 428503 w 3903662"/>
                  <a:gd name="connsiteY593" fmla="*/ 2006763 h 3205164"/>
                  <a:gd name="connsiteX594" fmla="*/ 399936 w 3903662"/>
                  <a:gd name="connsiteY594" fmla="*/ 1984545 h 3205164"/>
                  <a:gd name="connsiteX595" fmla="*/ 373750 w 3903662"/>
                  <a:gd name="connsiteY595" fmla="*/ 1960740 h 3205164"/>
                  <a:gd name="connsiteX596" fmla="*/ 346770 w 3903662"/>
                  <a:gd name="connsiteY596" fmla="*/ 1936141 h 3205164"/>
                  <a:gd name="connsiteX597" fmla="*/ 321377 w 3903662"/>
                  <a:gd name="connsiteY597" fmla="*/ 1911543 h 3205164"/>
                  <a:gd name="connsiteX598" fmla="*/ 296778 w 3903662"/>
                  <a:gd name="connsiteY598" fmla="*/ 1886151 h 3205164"/>
                  <a:gd name="connsiteX599" fmla="*/ 272972 w 3903662"/>
                  <a:gd name="connsiteY599" fmla="*/ 1859172 h 3205164"/>
                  <a:gd name="connsiteX600" fmla="*/ 250753 w 3903662"/>
                  <a:gd name="connsiteY600" fmla="*/ 1832986 h 3205164"/>
                  <a:gd name="connsiteX601" fmla="*/ 227741 w 3903662"/>
                  <a:gd name="connsiteY601" fmla="*/ 1806007 h 3205164"/>
                  <a:gd name="connsiteX602" fmla="*/ 207110 w 3903662"/>
                  <a:gd name="connsiteY602" fmla="*/ 1777441 h 3205164"/>
                  <a:gd name="connsiteX603" fmla="*/ 187272 w 3903662"/>
                  <a:gd name="connsiteY603" fmla="*/ 1749668 h 3205164"/>
                  <a:gd name="connsiteX604" fmla="*/ 167433 w 3903662"/>
                  <a:gd name="connsiteY604" fmla="*/ 1721102 h 3205164"/>
                  <a:gd name="connsiteX605" fmla="*/ 149182 w 3903662"/>
                  <a:gd name="connsiteY605" fmla="*/ 1690950 h 3205164"/>
                  <a:gd name="connsiteX606" fmla="*/ 131725 w 3903662"/>
                  <a:gd name="connsiteY606" fmla="*/ 1661590 h 3205164"/>
                  <a:gd name="connsiteX607" fmla="*/ 115061 w 3903662"/>
                  <a:gd name="connsiteY607" fmla="*/ 1630644 h 3205164"/>
                  <a:gd name="connsiteX608" fmla="*/ 99984 w 3903662"/>
                  <a:gd name="connsiteY608" fmla="*/ 1599697 h 3205164"/>
                  <a:gd name="connsiteX609" fmla="*/ 85701 w 3903662"/>
                  <a:gd name="connsiteY609" fmla="*/ 1569544 h 3205164"/>
                  <a:gd name="connsiteX610" fmla="*/ 72211 w 3903662"/>
                  <a:gd name="connsiteY610" fmla="*/ 1537804 h 3205164"/>
                  <a:gd name="connsiteX611" fmla="*/ 59514 w 3903662"/>
                  <a:gd name="connsiteY611" fmla="*/ 1506064 h 3205164"/>
                  <a:gd name="connsiteX612" fmla="*/ 48405 w 3903662"/>
                  <a:gd name="connsiteY612" fmla="*/ 1472737 h 3205164"/>
                  <a:gd name="connsiteX613" fmla="*/ 39676 w 3903662"/>
                  <a:gd name="connsiteY613" fmla="*/ 1440204 h 3205164"/>
                  <a:gd name="connsiteX614" fmla="*/ 30154 w 3903662"/>
                  <a:gd name="connsiteY614" fmla="*/ 1407670 h 3205164"/>
                  <a:gd name="connsiteX615" fmla="*/ 22219 w 3903662"/>
                  <a:gd name="connsiteY615" fmla="*/ 1373550 h 3205164"/>
                  <a:gd name="connsiteX616" fmla="*/ 15871 w 3903662"/>
                  <a:gd name="connsiteY616" fmla="*/ 1339429 h 3205164"/>
                  <a:gd name="connsiteX617" fmla="*/ 9522 w 3903662"/>
                  <a:gd name="connsiteY617" fmla="*/ 1306102 h 3205164"/>
                  <a:gd name="connsiteX618" fmla="*/ 5555 w 3903662"/>
                  <a:gd name="connsiteY618" fmla="*/ 1271188 h 3205164"/>
                  <a:gd name="connsiteX619" fmla="*/ 2381 w 3903662"/>
                  <a:gd name="connsiteY619" fmla="*/ 1236274 h 3205164"/>
                  <a:gd name="connsiteX620" fmla="*/ 0 w 3903662"/>
                  <a:gd name="connsiteY620" fmla="*/ 1201360 h 3205164"/>
                  <a:gd name="connsiteX621" fmla="*/ 0 w 3903662"/>
                  <a:gd name="connsiteY621" fmla="*/ 1166446 h 3205164"/>
                  <a:gd name="connsiteX622" fmla="*/ 0 w 3903662"/>
                  <a:gd name="connsiteY622" fmla="*/ 1137086 h 3205164"/>
                  <a:gd name="connsiteX623" fmla="*/ 2381 w 3903662"/>
                  <a:gd name="connsiteY623" fmla="*/ 1106140 h 3205164"/>
                  <a:gd name="connsiteX624" fmla="*/ 4761 w 3903662"/>
                  <a:gd name="connsiteY624" fmla="*/ 1075987 h 3205164"/>
                  <a:gd name="connsiteX625" fmla="*/ 7935 w 3903662"/>
                  <a:gd name="connsiteY625" fmla="*/ 1047421 h 3205164"/>
                  <a:gd name="connsiteX626" fmla="*/ 11903 w 3903662"/>
                  <a:gd name="connsiteY626" fmla="*/ 1018061 h 3205164"/>
                  <a:gd name="connsiteX627" fmla="*/ 15871 w 3903662"/>
                  <a:gd name="connsiteY627" fmla="*/ 989495 h 3205164"/>
                  <a:gd name="connsiteX628" fmla="*/ 22219 w 3903662"/>
                  <a:gd name="connsiteY628" fmla="*/ 959342 h 3205164"/>
                  <a:gd name="connsiteX629" fmla="*/ 27773 w 3903662"/>
                  <a:gd name="connsiteY629" fmla="*/ 931570 h 3205164"/>
                  <a:gd name="connsiteX630" fmla="*/ 36502 w 3903662"/>
                  <a:gd name="connsiteY630" fmla="*/ 903004 h 3205164"/>
                  <a:gd name="connsiteX631" fmla="*/ 44437 w 3903662"/>
                  <a:gd name="connsiteY631" fmla="*/ 875231 h 3205164"/>
                  <a:gd name="connsiteX632" fmla="*/ 52373 w 3903662"/>
                  <a:gd name="connsiteY632" fmla="*/ 846665 h 3205164"/>
                  <a:gd name="connsiteX633" fmla="*/ 62688 w 3903662"/>
                  <a:gd name="connsiteY633" fmla="*/ 819686 h 3205164"/>
                  <a:gd name="connsiteX634" fmla="*/ 73004 w 3903662"/>
                  <a:gd name="connsiteY634" fmla="*/ 792707 h 3205164"/>
                  <a:gd name="connsiteX635" fmla="*/ 84114 w 3903662"/>
                  <a:gd name="connsiteY635" fmla="*/ 765728 h 3205164"/>
                  <a:gd name="connsiteX636" fmla="*/ 96810 w 3903662"/>
                  <a:gd name="connsiteY636" fmla="*/ 738749 h 3205164"/>
                  <a:gd name="connsiteX637" fmla="*/ 110300 w 3903662"/>
                  <a:gd name="connsiteY637" fmla="*/ 712564 h 3205164"/>
                  <a:gd name="connsiteX638" fmla="*/ 122996 w 3903662"/>
                  <a:gd name="connsiteY638" fmla="*/ 686378 h 3205164"/>
                  <a:gd name="connsiteX639" fmla="*/ 138073 w 3903662"/>
                  <a:gd name="connsiteY639" fmla="*/ 660986 h 3205164"/>
                  <a:gd name="connsiteX640" fmla="*/ 153150 w 3903662"/>
                  <a:gd name="connsiteY640" fmla="*/ 635594 h 3205164"/>
                  <a:gd name="connsiteX641" fmla="*/ 168227 w 3903662"/>
                  <a:gd name="connsiteY641" fmla="*/ 610996 h 3205164"/>
                  <a:gd name="connsiteX642" fmla="*/ 184891 w 3903662"/>
                  <a:gd name="connsiteY642" fmla="*/ 586397 h 3205164"/>
                  <a:gd name="connsiteX643" fmla="*/ 202349 w 3903662"/>
                  <a:gd name="connsiteY643" fmla="*/ 561799 h 3205164"/>
                  <a:gd name="connsiteX644" fmla="*/ 219806 w 3903662"/>
                  <a:gd name="connsiteY644" fmla="*/ 537994 h 3205164"/>
                  <a:gd name="connsiteX645" fmla="*/ 238057 w 3903662"/>
                  <a:gd name="connsiteY645" fmla="*/ 514189 h 3205164"/>
                  <a:gd name="connsiteX646" fmla="*/ 257895 w 3903662"/>
                  <a:gd name="connsiteY646" fmla="*/ 491177 h 3205164"/>
                  <a:gd name="connsiteX647" fmla="*/ 276940 w 3903662"/>
                  <a:gd name="connsiteY647" fmla="*/ 468166 h 3205164"/>
                  <a:gd name="connsiteX648" fmla="*/ 297571 w 3903662"/>
                  <a:gd name="connsiteY648" fmla="*/ 445947 h 3205164"/>
                  <a:gd name="connsiteX649" fmla="*/ 318203 w 3903662"/>
                  <a:gd name="connsiteY649" fmla="*/ 424523 h 3205164"/>
                  <a:gd name="connsiteX650" fmla="*/ 340422 w 3903662"/>
                  <a:gd name="connsiteY650" fmla="*/ 403098 h 3205164"/>
                  <a:gd name="connsiteX651" fmla="*/ 361847 w 3903662"/>
                  <a:gd name="connsiteY651" fmla="*/ 382467 h 3205164"/>
                  <a:gd name="connsiteX652" fmla="*/ 384859 w 3903662"/>
                  <a:gd name="connsiteY652" fmla="*/ 361836 h 3205164"/>
                  <a:gd name="connsiteX653" fmla="*/ 408665 w 3903662"/>
                  <a:gd name="connsiteY653" fmla="*/ 341205 h 3205164"/>
                  <a:gd name="connsiteX654" fmla="*/ 433264 w 3903662"/>
                  <a:gd name="connsiteY654" fmla="*/ 322161 h 3205164"/>
                  <a:gd name="connsiteX655" fmla="*/ 456276 w 3903662"/>
                  <a:gd name="connsiteY655" fmla="*/ 303117 h 3205164"/>
                  <a:gd name="connsiteX656" fmla="*/ 482462 w 3903662"/>
                  <a:gd name="connsiteY656" fmla="*/ 284867 h 3205164"/>
                  <a:gd name="connsiteX657" fmla="*/ 507855 w 3903662"/>
                  <a:gd name="connsiteY657" fmla="*/ 266616 h 3205164"/>
                  <a:gd name="connsiteX658" fmla="*/ 533248 w 3903662"/>
                  <a:gd name="connsiteY658" fmla="*/ 249159 h 3205164"/>
                  <a:gd name="connsiteX659" fmla="*/ 560227 w 3903662"/>
                  <a:gd name="connsiteY659" fmla="*/ 231702 h 3205164"/>
                  <a:gd name="connsiteX660" fmla="*/ 588001 w 3903662"/>
                  <a:gd name="connsiteY660" fmla="*/ 215039 h 3205164"/>
                  <a:gd name="connsiteX661" fmla="*/ 615774 w 3903662"/>
                  <a:gd name="connsiteY661" fmla="*/ 199169 h 3205164"/>
                  <a:gd name="connsiteX662" fmla="*/ 642754 w 3903662"/>
                  <a:gd name="connsiteY662" fmla="*/ 183299 h 3205164"/>
                  <a:gd name="connsiteX663" fmla="*/ 672114 w 3903662"/>
                  <a:gd name="connsiteY663" fmla="*/ 169016 h 3205164"/>
                  <a:gd name="connsiteX664" fmla="*/ 700681 w 3903662"/>
                  <a:gd name="connsiteY664" fmla="*/ 154733 h 3205164"/>
                  <a:gd name="connsiteX665" fmla="*/ 730041 w 3903662"/>
                  <a:gd name="connsiteY665" fmla="*/ 140450 h 3205164"/>
                  <a:gd name="connsiteX666" fmla="*/ 760195 w 3903662"/>
                  <a:gd name="connsiteY666" fmla="*/ 127754 h 3205164"/>
                  <a:gd name="connsiteX667" fmla="*/ 789556 w 3903662"/>
                  <a:gd name="connsiteY667" fmla="*/ 115058 h 3205164"/>
                  <a:gd name="connsiteX668" fmla="*/ 820503 w 3903662"/>
                  <a:gd name="connsiteY668" fmla="*/ 103155 h 3205164"/>
                  <a:gd name="connsiteX669" fmla="*/ 852244 w 3903662"/>
                  <a:gd name="connsiteY669" fmla="*/ 92046 h 3205164"/>
                  <a:gd name="connsiteX670" fmla="*/ 883191 w 3903662"/>
                  <a:gd name="connsiteY670" fmla="*/ 80937 h 3205164"/>
                  <a:gd name="connsiteX671" fmla="*/ 914932 w 3903662"/>
                  <a:gd name="connsiteY671" fmla="*/ 70622 h 3205164"/>
                  <a:gd name="connsiteX672" fmla="*/ 947467 w 3903662"/>
                  <a:gd name="connsiteY672" fmla="*/ 61893 h 3205164"/>
                  <a:gd name="connsiteX673" fmla="*/ 980001 w 3903662"/>
                  <a:gd name="connsiteY673" fmla="*/ 52371 h 3205164"/>
                  <a:gd name="connsiteX674" fmla="*/ 1013329 w 3903662"/>
                  <a:gd name="connsiteY674" fmla="*/ 44436 h 3205164"/>
                  <a:gd name="connsiteX675" fmla="*/ 1045864 w 3903662"/>
                  <a:gd name="connsiteY675" fmla="*/ 37295 h 3205164"/>
                  <a:gd name="connsiteX676" fmla="*/ 1079985 w 3903662"/>
                  <a:gd name="connsiteY676" fmla="*/ 29360 h 3205164"/>
                  <a:gd name="connsiteX677" fmla="*/ 1113313 w 3903662"/>
                  <a:gd name="connsiteY677" fmla="*/ 23805 h 3205164"/>
                  <a:gd name="connsiteX678" fmla="*/ 1147434 w 3903662"/>
                  <a:gd name="connsiteY678" fmla="*/ 18251 h 3205164"/>
                  <a:gd name="connsiteX679" fmla="*/ 1182350 w 3903662"/>
                  <a:gd name="connsiteY679" fmla="*/ 13490 h 3205164"/>
                  <a:gd name="connsiteX680" fmla="*/ 1217265 w 3903662"/>
                  <a:gd name="connsiteY680" fmla="*/ 9522 h 3205164"/>
                  <a:gd name="connsiteX681" fmla="*/ 1252180 w 3903662"/>
                  <a:gd name="connsiteY681" fmla="*/ 6348 h 3205164"/>
                  <a:gd name="connsiteX682" fmla="*/ 1287095 w 3903662"/>
                  <a:gd name="connsiteY682" fmla="*/ 3174 h 3205164"/>
                  <a:gd name="connsiteX683" fmla="*/ 1322803 w 3903662"/>
                  <a:gd name="connsiteY683" fmla="*/ 2381 h 3205164"/>
                  <a:gd name="connsiteX684" fmla="*/ 1358512 w 3903662"/>
                  <a:gd name="connsiteY684" fmla="*/ 794 h 3205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Lst>
                <a:rect l="l" t="t" r="r" b="b"/>
                <a:pathLst>
                  <a:path w="3903662" h="3205164">
                    <a:moveTo>
                      <a:pt x="3133724" y="1558926"/>
                    </a:moveTo>
                    <a:lnTo>
                      <a:pt x="3117849" y="1559722"/>
                    </a:lnTo>
                    <a:lnTo>
                      <a:pt x="3101181" y="1562109"/>
                    </a:lnTo>
                    <a:lnTo>
                      <a:pt x="3084512" y="1566088"/>
                    </a:lnTo>
                    <a:lnTo>
                      <a:pt x="3070224" y="1570862"/>
                    </a:lnTo>
                    <a:lnTo>
                      <a:pt x="3055937" y="1578024"/>
                    </a:lnTo>
                    <a:lnTo>
                      <a:pt x="3041649" y="1586776"/>
                    </a:lnTo>
                    <a:lnTo>
                      <a:pt x="3029743" y="1595529"/>
                    </a:lnTo>
                    <a:lnTo>
                      <a:pt x="3017043" y="1605874"/>
                    </a:lnTo>
                    <a:lnTo>
                      <a:pt x="3006724" y="1617014"/>
                    </a:lnTo>
                    <a:lnTo>
                      <a:pt x="2997993" y="1629745"/>
                    </a:lnTo>
                    <a:lnTo>
                      <a:pt x="2989262" y="1643273"/>
                    </a:lnTo>
                    <a:lnTo>
                      <a:pt x="2982118" y="1656004"/>
                    </a:lnTo>
                    <a:lnTo>
                      <a:pt x="2975768" y="1671918"/>
                    </a:lnTo>
                    <a:lnTo>
                      <a:pt x="2971799" y="1687037"/>
                    </a:lnTo>
                    <a:lnTo>
                      <a:pt x="2970212" y="1702951"/>
                    </a:lnTo>
                    <a:lnTo>
                      <a:pt x="2968624" y="1718866"/>
                    </a:lnTo>
                    <a:lnTo>
                      <a:pt x="2970212" y="1735576"/>
                    </a:lnTo>
                    <a:lnTo>
                      <a:pt x="2971799" y="1750694"/>
                    </a:lnTo>
                    <a:lnTo>
                      <a:pt x="2975768" y="1766609"/>
                    </a:lnTo>
                    <a:lnTo>
                      <a:pt x="2982118" y="1781727"/>
                    </a:lnTo>
                    <a:lnTo>
                      <a:pt x="2989262" y="1796050"/>
                    </a:lnTo>
                    <a:lnTo>
                      <a:pt x="2997993" y="1808782"/>
                    </a:lnTo>
                    <a:lnTo>
                      <a:pt x="3006724" y="1820718"/>
                    </a:lnTo>
                    <a:lnTo>
                      <a:pt x="3017043" y="1833449"/>
                    </a:lnTo>
                    <a:lnTo>
                      <a:pt x="3029743" y="1843794"/>
                    </a:lnTo>
                    <a:lnTo>
                      <a:pt x="3041649" y="1852547"/>
                    </a:lnTo>
                    <a:lnTo>
                      <a:pt x="3055937" y="1859708"/>
                    </a:lnTo>
                    <a:lnTo>
                      <a:pt x="3070224" y="1866869"/>
                    </a:lnTo>
                    <a:lnTo>
                      <a:pt x="3084512" y="1872440"/>
                    </a:lnTo>
                    <a:lnTo>
                      <a:pt x="3101181" y="1876418"/>
                    </a:lnTo>
                    <a:lnTo>
                      <a:pt x="3117849" y="1879601"/>
                    </a:lnTo>
                    <a:lnTo>
                      <a:pt x="3133724" y="1879601"/>
                    </a:lnTo>
                    <a:lnTo>
                      <a:pt x="3151187" y="1879601"/>
                    </a:lnTo>
                    <a:lnTo>
                      <a:pt x="3167856" y="1876418"/>
                    </a:lnTo>
                    <a:lnTo>
                      <a:pt x="3184525" y="1872440"/>
                    </a:lnTo>
                    <a:lnTo>
                      <a:pt x="3198812" y="1866869"/>
                    </a:lnTo>
                    <a:lnTo>
                      <a:pt x="3213100" y="1859708"/>
                    </a:lnTo>
                    <a:lnTo>
                      <a:pt x="3227387" y="1852547"/>
                    </a:lnTo>
                    <a:lnTo>
                      <a:pt x="3239293" y="1843794"/>
                    </a:lnTo>
                    <a:lnTo>
                      <a:pt x="3251993" y="1833449"/>
                    </a:lnTo>
                    <a:lnTo>
                      <a:pt x="3262312" y="1820718"/>
                    </a:lnTo>
                    <a:lnTo>
                      <a:pt x="3271043" y="1808782"/>
                    </a:lnTo>
                    <a:lnTo>
                      <a:pt x="3279775" y="1796050"/>
                    </a:lnTo>
                    <a:lnTo>
                      <a:pt x="3286918" y="1781727"/>
                    </a:lnTo>
                    <a:lnTo>
                      <a:pt x="3293268" y="1766609"/>
                    </a:lnTo>
                    <a:lnTo>
                      <a:pt x="3297237" y="1750694"/>
                    </a:lnTo>
                    <a:lnTo>
                      <a:pt x="3298825" y="1735576"/>
                    </a:lnTo>
                    <a:lnTo>
                      <a:pt x="3300412" y="1718866"/>
                    </a:lnTo>
                    <a:lnTo>
                      <a:pt x="3298825" y="1702951"/>
                    </a:lnTo>
                    <a:lnTo>
                      <a:pt x="3297237" y="1687037"/>
                    </a:lnTo>
                    <a:lnTo>
                      <a:pt x="3293268" y="1671918"/>
                    </a:lnTo>
                    <a:lnTo>
                      <a:pt x="3286918" y="1656004"/>
                    </a:lnTo>
                    <a:lnTo>
                      <a:pt x="3279775" y="1643273"/>
                    </a:lnTo>
                    <a:lnTo>
                      <a:pt x="3271043" y="1629745"/>
                    </a:lnTo>
                    <a:lnTo>
                      <a:pt x="3262312" y="1617014"/>
                    </a:lnTo>
                    <a:lnTo>
                      <a:pt x="3251993" y="1605874"/>
                    </a:lnTo>
                    <a:lnTo>
                      <a:pt x="3239293" y="1595529"/>
                    </a:lnTo>
                    <a:lnTo>
                      <a:pt x="3227387" y="1586776"/>
                    </a:lnTo>
                    <a:lnTo>
                      <a:pt x="3213100" y="1578024"/>
                    </a:lnTo>
                    <a:lnTo>
                      <a:pt x="3198812" y="1570862"/>
                    </a:lnTo>
                    <a:lnTo>
                      <a:pt x="3184525" y="1566088"/>
                    </a:lnTo>
                    <a:lnTo>
                      <a:pt x="3167856" y="1562109"/>
                    </a:lnTo>
                    <a:lnTo>
                      <a:pt x="3151187" y="1559722"/>
                    </a:lnTo>
                    <a:close/>
                    <a:moveTo>
                      <a:pt x="2314179" y="1558926"/>
                    </a:moveTo>
                    <a:lnTo>
                      <a:pt x="2296675" y="1559722"/>
                    </a:lnTo>
                    <a:lnTo>
                      <a:pt x="2280762" y="1562109"/>
                    </a:lnTo>
                    <a:lnTo>
                      <a:pt x="2264848" y="1566088"/>
                    </a:lnTo>
                    <a:lnTo>
                      <a:pt x="2249731" y="1570862"/>
                    </a:lnTo>
                    <a:lnTo>
                      <a:pt x="2235409" y="1578024"/>
                    </a:lnTo>
                    <a:lnTo>
                      <a:pt x="2221883" y="1586776"/>
                    </a:lnTo>
                    <a:lnTo>
                      <a:pt x="2208357" y="1595529"/>
                    </a:lnTo>
                    <a:lnTo>
                      <a:pt x="2197218" y="1605874"/>
                    </a:lnTo>
                    <a:lnTo>
                      <a:pt x="2186079" y="1617014"/>
                    </a:lnTo>
                    <a:lnTo>
                      <a:pt x="2176531" y="1629745"/>
                    </a:lnTo>
                    <a:lnTo>
                      <a:pt x="2168574" y="1643273"/>
                    </a:lnTo>
                    <a:lnTo>
                      <a:pt x="2161413" y="1656004"/>
                    </a:lnTo>
                    <a:lnTo>
                      <a:pt x="2155844" y="1671918"/>
                    </a:lnTo>
                    <a:lnTo>
                      <a:pt x="2151866" y="1687037"/>
                    </a:lnTo>
                    <a:lnTo>
                      <a:pt x="2148683" y="1702951"/>
                    </a:lnTo>
                    <a:lnTo>
                      <a:pt x="2147887" y="1718866"/>
                    </a:lnTo>
                    <a:lnTo>
                      <a:pt x="2148683" y="1735576"/>
                    </a:lnTo>
                    <a:lnTo>
                      <a:pt x="2151866" y="1750694"/>
                    </a:lnTo>
                    <a:lnTo>
                      <a:pt x="2155844" y="1766609"/>
                    </a:lnTo>
                    <a:lnTo>
                      <a:pt x="2161413" y="1781727"/>
                    </a:lnTo>
                    <a:lnTo>
                      <a:pt x="2168574" y="1796050"/>
                    </a:lnTo>
                    <a:lnTo>
                      <a:pt x="2176531" y="1808782"/>
                    </a:lnTo>
                    <a:lnTo>
                      <a:pt x="2186079" y="1820718"/>
                    </a:lnTo>
                    <a:lnTo>
                      <a:pt x="2197218" y="1833449"/>
                    </a:lnTo>
                    <a:lnTo>
                      <a:pt x="2208357" y="1843794"/>
                    </a:lnTo>
                    <a:lnTo>
                      <a:pt x="2221883" y="1852547"/>
                    </a:lnTo>
                    <a:lnTo>
                      <a:pt x="2235409" y="1859708"/>
                    </a:lnTo>
                    <a:lnTo>
                      <a:pt x="2249731" y="1866869"/>
                    </a:lnTo>
                    <a:lnTo>
                      <a:pt x="2264848" y="1872440"/>
                    </a:lnTo>
                    <a:lnTo>
                      <a:pt x="2280762" y="1876418"/>
                    </a:lnTo>
                    <a:lnTo>
                      <a:pt x="2296675" y="1879601"/>
                    </a:lnTo>
                    <a:lnTo>
                      <a:pt x="2314179" y="1879601"/>
                    </a:lnTo>
                    <a:lnTo>
                      <a:pt x="2330888" y="1879601"/>
                    </a:lnTo>
                    <a:lnTo>
                      <a:pt x="2347597" y="1876418"/>
                    </a:lnTo>
                    <a:lnTo>
                      <a:pt x="2363510" y="1872440"/>
                    </a:lnTo>
                    <a:lnTo>
                      <a:pt x="2379423" y="1866869"/>
                    </a:lnTo>
                    <a:lnTo>
                      <a:pt x="2393745" y="1859708"/>
                    </a:lnTo>
                    <a:lnTo>
                      <a:pt x="2406475" y="1852547"/>
                    </a:lnTo>
                    <a:lnTo>
                      <a:pt x="2419205" y="1843794"/>
                    </a:lnTo>
                    <a:lnTo>
                      <a:pt x="2431140" y="1833449"/>
                    </a:lnTo>
                    <a:lnTo>
                      <a:pt x="2441484" y="1820718"/>
                    </a:lnTo>
                    <a:lnTo>
                      <a:pt x="2451827" y="1808782"/>
                    </a:lnTo>
                    <a:lnTo>
                      <a:pt x="2460580" y="1796050"/>
                    </a:lnTo>
                    <a:lnTo>
                      <a:pt x="2467740" y="1781727"/>
                    </a:lnTo>
                    <a:lnTo>
                      <a:pt x="2472514" y="1766609"/>
                    </a:lnTo>
                    <a:lnTo>
                      <a:pt x="2476493" y="1750694"/>
                    </a:lnTo>
                    <a:lnTo>
                      <a:pt x="2478880" y="1735576"/>
                    </a:lnTo>
                    <a:lnTo>
                      <a:pt x="2479675" y="1718866"/>
                    </a:lnTo>
                    <a:lnTo>
                      <a:pt x="2478880" y="1702951"/>
                    </a:lnTo>
                    <a:lnTo>
                      <a:pt x="2476493" y="1687037"/>
                    </a:lnTo>
                    <a:lnTo>
                      <a:pt x="2472514" y="1671918"/>
                    </a:lnTo>
                    <a:lnTo>
                      <a:pt x="2467740" y="1656004"/>
                    </a:lnTo>
                    <a:lnTo>
                      <a:pt x="2460580" y="1643273"/>
                    </a:lnTo>
                    <a:lnTo>
                      <a:pt x="2451827" y="1629745"/>
                    </a:lnTo>
                    <a:lnTo>
                      <a:pt x="2441484" y="1617014"/>
                    </a:lnTo>
                    <a:lnTo>
                      <a:pt x="2431140" y="1605874"/>
                    </a:lnTo>
                    <a:lnTo>
                      <a:pt x="2419205" y="1595529"/>
                    </a:lnTo>
                    <a:lnTo>
                      <a:pt x="2406475" y="1586776"/>
                    </a:lnTo>
                    <a:lnTo>
                      <a:pt x="2393745" y="1578024"/>
                    </a:lnTo>
                    <a:lnTo>
                      <a:pt x="2379423" y="1570862"/>
                    </a:lnTo>
                    <a:lnTo>
                      <a:pt x="2363510" y="1566088"/>
                    </a:lnTo>
                    <a:lnTo>
                      <a:pt x="2347597" y="1562109"/>
                    </a:lnTo>
                    <a:lnTo>
                      <a:pt x="2330888" y="1559722"/>
                    </a:lnTo>
                    <a:close/>
                    <a:moveTo>
                      <a:pt x="2694781" y="1073151"/>
                    </a:moveTo>
                    <a:lnTo>
                      <a:pt x="2725737" y="1073151"/>
                    </a:lnTo>
                    <a:lnTo>
                      <a:pt x="2755106" y="1073151"/>
                    </a:lnTo>
                    <a:lnTo>
                      <a:pt x="2786062" y="1074739"/>
                    </a:lnTo>
                    <a:lnTo>
                      <a:pt x="2816224" y="1076326"/>
                    </a:lnTo>
                    <a:lnTo>
                      <a:pt x="2845593" y="1078708"/>
                    </a:lnTo>
                    <a:lnTo>
                      <a:pt x="2874962" y="1081883"/>
                    </a:lnTo>
                    <a:lnTo>
                      <a:pt x="2905124" y="1085058"/>
                    </a:lnTo>
                    <a:lnTo>
                      <a:pt x="2933699" y="1089026"/>
                    </a:lnTo>
                    <a:lnTo>
                      <a:pt x="2962274" y="1092995"/>
                    </a:lnTo>
                    <a:lnTo>
                      <a:pt x="2990849" y="1099345"/>
                    </a:lnTo>
                    <a:lnTo>
                      <a:pt x="3020218" y="1104108"/>
                    </a:lnTo>
                    <a:lnTo>
                      <a:pt x="3074987" y="1117601"/>
                    </a:lnTo>
                    <a:lnTo>
                      <a:pt x="3130550" y="1132683"/>
                    </a:lnTo>
                    <a:lnTo>
                      <a:pt x="3183731" y="1150145"/>
                    </a:lnTo>
                    <a:lnTo>
                      <a:pt x="3236118" y="1170783"/>
                    </a:lnTo>
                    <a:lnTo>
                      <a:pt x="3287712" y="1192214"/>
                    </a:lnTo>
                    <a:lnTo>
                      <a:pt x="3336925" y="1216026"/>
                    </a:lnTo>
                    <a:lnTo>
                      <a:pt x="3383756" y="1241426"/>
                    </a:lnTo>
                    <a:lnTo>
                      <a:pt x="3429793" y="1269208"/>
                    </a:lnTo>
                    <a:lnTo>
                      <a:pt x="3475037" y="1297783"/>
                    </a:lnTo>
                    <a:lnTo>
                      <a:pt x="3517106" y="1329533"/>
                    </a:lnTo>
                    <a:lnTo>
                      <a:pt x="3558381" y="1361283"/>
                    </a:lnTo>
                    <a:lnTo>
                      <a:pt x="3597275" y="1396208"/>
                    </a:lnTo>
                    <a:lnTo>
                      <a:pt x="3616325" y="1413670"/>
                    </a:lnTo>
                    <a:lnTo>
                      <a:pt x="3633787" y="1432720"/>
                    </a:lnTo>
                    <a:lnTo>
                      <a:pt x="3652837" y="1450976"/>
                    </a:lnTo>
                    <a:lnTo>
                      <a:pt x="3670300" y="1469233"/>
                    </a:lnTo>
                    <a:lnTo>
                      <a:pt x="3686175" y="1489076"/>
                    </a:lnTo>
                    <a:lnTo>
                      <a:pt x="3702843" y="1508126"/>
                    </a:lnTo>
                    <a:lnTo>
                      <a:pt x="3717925" y="1527970"/>
                    </a:lnTo>
                    <a:lnTo>
                      <a:pt x="3732212" y="1548608"/>
                    </a:lnTo>
                    <a:lnTo>
                      <a:pt x="3748087" y="1568451"/>
                    </a:lnTo>
                    <a:lnTo>
                      <a:pt x="3761581" y="1589089"/>
                    </a:lnTo>
                    <a:lnTo>
                      <a:pt x="3774281" y="1609726"/>
                    </a:lnTo>
                    <a:lnTo>
                      <a:pt x="3787775" y="1631158"/>
                    </a:lnTo>
                    <a:lnTo>
                      <a:pt x="3798887" y="1652589"/>
                    </a:lnTo>
                    <a:lnTo>
                      <a:pt x="3811587" y="1675608"/>
                    </a:lnTo>
                    <a:lnTo>
                      <a:pt x="3821906" y="1697832"/>
                    </a:lnTo>
                    <a:lnTo>
                      <a:pt x="3832225" y="1720851"/>
                    </a:lnTo>
                    <a:lnTo>
                      <a:pt x="3840956" y="1743076"/>
                    </a:lnTo>
                    <a:lnTo>
                      <a:pt x="3850481" y="1765301"/>
                    </a:lnTo>
                    <a:lnTo>
                      <a:pt x="3858418" y="1789114"/>
                    </a:lnTo>
                    <a:lnTo>
                      <a:pt x="3867150" y="1812926"/>
                    </a:lnTo>
                    <a:lnTo>
                      <a:pt x="3872706" y="1836739"/>
                    </a:lnTo>
                    <a:lnTo>
                      <a:pt x="3879056" y="1859757"/>
                    </a:lnTo>
                    <a:lnTo>
                      <a:pt x="3885406" y="1884364"/>
                    </a:lnTo>
                    <a:lnTo>
                      <a:pt x="3890168" y="1908970"/>
                    </a:lnTo>
                    <a:lnTo>
                      <a:pt x="3894137" y="1933576"/>
                    </a:lnTo>
                    <a:lnTo>
                      <a:pt x="3897312" y="1958182"/>
                    </a:lnTo>
                    <a:lnTo>
                      <a:pt x="3899693" y="1982789"/>
                    </a:lnTo>
                    <a:lnTo>
                      <a:pt x="3902075" y="2008983"/>
                    </a:lnTo>
                    <a:lnTo>
                      <a:pt x="3902868" y="2033589"/>
                    </a:lnTo>
                    <a:lnTo>
                      <a:pt x="3903662" y="2058989"/>
                    </a:lnTo>
                    <a:lnTo>
                      <a:pt x="3902868" y="2088357"/>
                    </a:lnTo>
                    <a:lnTo>
                      <a:pt x="3902075" y="2118520"/>
                    </a:lnTo>
                    <a:lnTo>
                      <a:pt x="3898900" y="2147889"/>
                    </a:lnTo>
                    <a:lnTo>
                      <a:pt x="3895725" y="2176464"/>
                    </a:lnTo>
                    <a:lnTo>
                      <a:pt x="3890168" y="2205833"/>
                    </a:lnTo>
                    <a:lnTo>
                      <a:pt x="3885406" y="2234407"/>
                    </a:lnTo>
                    <a:lnTo>
                      <a:pt x="3878262" y="2262983"/>
                    </a:lnTo>
                    <a:lnTo>
                      <a:pt x="3871118" y="2290764"/>
                    </a:lnTo>
                    <a:lnTo>
                      <a:pt x="3862387" y="2318545"/>
                    </a:lnTo>
                    <a:lnTo>
                      <a:pt x="3852862" y="2346326"/>
                    </a:lnTo>
                    <a:lnTo>
                      <a:pt x="3842543" y="2372520"/>
                    </a:lnTo>
                    <a:lnTo>
                      <a:pt x="3830637" y="2399507"/>
                    </a:lnTo>
                    <a:lnTo>
                      <a:pt x="3819525" y="2425701"/>
                    </a:lnTo>
                    <a:lnTo>
                      <a:pt x="3806031" y="2451895"/>
                    </a:lnTo>
                    <a:lnTo>
                      <a:pt x="3791743" y="2477295"/>
                    </a:lnTo>
                    <a:lnTo>
                      <a:pt x="3777456" y="2502695"/>
                    </a:lnTo>
                    <a:lnTo>
                      <a:pt x="3762375" y="2527301"/>
                    </a:lnTo>
                    <a:lnTo>
                      <a:pt x="3745706" y="2551908"/>
                    </a:lnTo>
                    <a:lnTo>
                      <a:pt x="3728243" y="2575720"/>
                    </a:lnTo>
                    <a:lnTo>
                      <a:pt x="3710781" y="2599533"/>
                    </a:lnTo>
                    <a:lnTo>
                      <a:pt x="3692525" y="2621758"/>
                    </a:lnTo>
                    <a:lnTo>
                      <a:pt x="3672681" y="2643983"/>
                    </a:lnTo>
                    <a:lnTo>
                      <a:pt x="3652837" y="2667001"/>
                    </a:lnTo>
                    <a:lnTo>
                      <a:pt x="3632200" y="2688433"/>
                    </a:lnTo>
                    <a:lnTo>
                      <a:pt x="3610768" y="2709864"/>
                    </a:lnTo>
                    <a:lnTo>
                      <a:pt x="3587750" y="2730501"/>
                    </a:lnTo>
                    <a:lnTo>
                      <a:pt x="3565525" y="2749551"/>
                    </a:lnTo>
                    <a:lnTo>
                      <a:pt x="3541712" y="2769395"/>
                    </a:lnTo>
                    <a:lnTo>
                      <a:pt x="3517106" y="2789239"/>
                    </a:lnTo>
                    <a:lnTo>
                      <a:pt x="3492500" y="2806701"/>
                    </a:lnTo>
                    <a:lnTo>
                      <a:pt x="3467100" y="2824958"/>
                    </a:lnTo>
                    <a:lnTo>
                      <a:pt x="3441700" y="2842420"/>
                    </a:lnTo>
                    <a:lnTo>
                      <a:pt x="3429793" y="2847976"/>
                    </a:lnTo>
                    <a:lnTo>
                      <a:pt x="3544093" y="3205164"/>
                    </a:lnTo>
                    <a:lnTo>
                      <a:pt x="3118643" y="2987677"/>
                    </a:lnTo>
                    <a:lnTo>
                      <a:pt x="3098006" y="2994027"/>
                    </a:lnTo>
                    <a:lnTo>
                      <a:pt x="3053556" y="3005139"/>
                    </a:lnTo>
                    <a:lnTo>
                      <a:pt x="3008312" y="3015458"/>
                    </a:lnTo>
                    <a:lnTo>
                      <a:pt x="2963862" y="3024983"/>
                    </a:lnTo>
                    <a:lnTo>
                      <a:pt x="2916237" y="3032127"/>
                    </a:lnTo>
                    <a:lnTo>
                      <a:pt x="2870199" y="3036889"/>
                    </a:lnTo>
                    <a:lnTo>
                      <a:pt x="2821781" y="3040858"/>
                    </a:lnTo>
                    <a:lnTo>
                      <a:pt x="2774156" y="3043239"/>
                    </a:lnTo>
                    <a:lnTo>
                      <a:pt x="2725737" y="3044033"/>
                    </a:lnTo>
                    <a:lnTo>
                      <a:pt x="2694781" y="3044033"/>
                    </a:lnTo>
                    <a:lnTo>
                      <a:pt x="2665412" y="3043239"/>
                    </a:lnTo>
                    <a:lnTo>
                      <a:pt x="2634456" y="3040858"/>
                    </a:lnTo>
                    <a:lnTo>
                      <a:pt x="2604293" y="3039270"/>
                    </a:lnTo>
                    <a:lnTo>
                      <a:pt x="2574924" y="3036095"/>
                    </a:lnTo>
                    <a:lnTo>
                      <a:pt x="2546349" y="3032920"/>
                    </a:lnTo>
                    <a:lnTo>
                      <a:pt x="2516187" y="3028951"/>
                    </a:lnTo>
                    <a:lnTo>
                      <a:pt x="2487612" y="3024983"/>
                    </a:lnTo>
                    <a:lnTo>
                      <a:pt x="2459037" y="3019427"/>
                    </a:lnTo>
                    <a:lnTo>
                      <a:pt x="2431256" y="3013077"/>
                    </a:lnTo>
                    <a:lnTo>
                      <a:pt x="2374899" y="3000377"/>
                    </a:lnTo>
                    <a:lnTo>
                      <a:pt x="2320924" y="2984501"/>
                    </a:lnTo>
                    <a:lnTo>
                      <a:pt x="2266156" y="2967039"/>
                    </a:lnTo>
                    <a:lnTo>
                      <a:pt x="2215356" y="2946401"/>
                    </a:lnTo>
                    <a:lnTo>
                      <a:pt x="2163762" y="2924970"/>
                    </a:lnTo>
                    <a:lnTo>
                      <a:pt x="2114549" y="2901951"/>
                    </a:lnTo>
                    <a:lnTo>
                      <a:pt x="2066131" y="2875758"/>
                    </a:lnTo>
                    <a:lnTo>
                      <a:pt x="2020093" y="2847976"/>
                    </a:lnTo>
                    <a:lnTo>
                      <a:pt x="1976437" y="2819401"/>
                    </a:lnTo>
                    <a:lnTo>
                      <a:pt x="1932781" y="2789239"/>
                    </a:lnTo>
                    <a:lnTo>
                      <a:pt x="1892299" y="2755901"/>
                    </a:lnTo>
                    <a:lnTo>
                      <a:pt x="1853406" y="2720976"/>
                    </a:lnTo>
                    <a:lnTo>
                      <a:pt x="1834356" y="2703514"/>
                    </a:lnTo>
                    <a:lnTo>
                      <a:pt x="1816099" y="2685258"/>
                    </a:lnTo>
                    <a:lnTo>
                      <a:pt x="1798637" y="2667001"/>
                    </a:lnTo>
                    <a:lnTo>
                      <a:pt x="1781174" y="2648745"/>
                    </a:lnTo>
                    <a:lnTo>
                      <a:pt x="1763712" y="2628901"/>
                    </a:lnTo>
                    <a:lnTo>
                      <a:pt x="1748631" y="2609058"/>
                    </a:lnTo>
                    <a:lnTo>
                      <a:pt x="1731962" y="2590008"/>
                    </a:lnTo>
                    <a:lnTo>
                      <a:pt x="1717674" y="2569370"/>
                    </a:lnTo>
                    <a:lnTo>
                      <a:pt x="1703387" y="2548733"/>
                    </a:lnTo>
                    <a:lnTo>
                      <a:pt x="1689099" y="2528095"/>
                    </a:lnTo>
                    <a:lnTo>
                      <a:pt x="1675606" y="2508251"/>
                    </a:lnTo>
                    <a:lnTo>
                      <a:pt x="1663699" y="2486026"/>
                    </a:lnTo>
                    <a:lnTo>
                      <a:pt x="1650999" y="2464595"/>
                    </a:lnTo>
                    <a:lnTo>
                      <a:pt x="1639887" y="2442370"/>
                    </a:lnTo>
                    <a:lnTo>
                      <a:pt x="1628774" y="2420145"/>
                    </a:lnTo>
                    <a:lnTo>
                      <a:pt x="1618456" y="2397126"/>
                    </a:lnTo>
                    <a:lnTo>
                      <a:pt x="1608931" y="2374901"/>
                    </a:lnTo>
                    <a:lnTo>
                      <a:pt x="1600199" y="2351883"/>
                    </a:lnTo>
                    <a:lnTo>
                      <a:pt x="1591468" y="2328864"/>
                    </a:lnTo>
                    <a:lnTo>
                      <a:pt x="1584324" y="2305051"/>
                    </a:lnTo>
                    <a:lnTo>
                      <a:pt x="1577181" y="2281239"/>
                    </a:lnTo>
                    <a:lnTo>
                      <a:pt x="1570831" y="2257426"/>
                    </a:lnTo>
                    <a:lnTo>
                      <a:pt x="1565274" y="2232820"/>
                    </a:lnTo>
                    <a:lnTo>
                      <a:pt x="1560512" y="2208214"/>
                    </a:lnTo>
                    <a:lnTo>
                      <a:pt x="1556543" y="2183607"/>
                    </a:lnTo>
                    <a:lnTo>
                      <a:pt x="1552574" y="2159001"/>
                    </a:lnTo>
                    <a:lnTo>
                      <a:pt x="1550987" y="2134395"/>
                    </a:lnTo>
                    <a:lnTo>
                      <a:pt x="1548606" y="2108995"/>
                    </a:lnTo>
                    <a:lnTo>
                      <a:pt x="1547812" y="2084389"/>
                    </a:lnTo>
                    <a:lnTo>
                      <a:pt x="1546224" y="2058989"/>
                    </a:lnTo>
                    <a:lnTo>
                      <a:pt x="1547812" y="2033589"/>
                    </a:lnTo>
                    <a:lnTo>
                      <a:pt x="1548606" y="2008983"/>
                    </a:lnTo>
                    <a:lnTo>
                      <a:pt x="1550987" y="1982789"/>
                    </a:lnTo>
                    <a:lnTo>
                      <a:pt x="1552574" y="1958182"/>
                    </a:lnTo>
                    <a:lnTo>
                      <a:pt x="1556543" y="1933576"/>
                    </a:lnTo>
                    <a:lnTo>
                      <a:pt x="1560512" y="1908970"/>
                    </a:lnTo>
                    <a:lnTo>
                      <a:pt x="1565274" y="1884364"/>
                    </a:lnTo>
                    <a:lnTo>
                      <a:pt x="1570831" y="1859757"/>
                    </a:lnTo>
                    <a:lnTo>
                      <a:pt x="1577181" y="1836739"/>
                    </a:lnTo>
                    <a:lnTo>
                      <a:pt x="1584324" y="1812926"/>
                    </a:lnTo>
                    <a:lnTo>
                      <a:pt x="1591468" y="1789114"/>
                    </a:lnTo>
                    <a:lnTo>
                      <a:pt x="1600199" y="1765301"/>
                    </a:lnTo>
                    <a:lnTo>
                      <a:pt x="1608931" y="1743076"/>
                    </a:lnTo>
                    <a:lnTo>
                      <a:pt x="1618456" y="1720851"/>
                    </a:lnTo>
                    <a:lnTo>
                      <a:pt x="1628774" y="1697832"/>
                    </a:lnTo>
                    <a:lnTo>
                      <a:pt x="1639887" y="1675608"/>
                    </a:lnTo>
                    <a:lnTo>
                      <a:pt x="1650999" y="1652589"/>
                    </a:lnTo>
                    <a:lnTo>
                      <a:pt x="1663699" y="1631158"/>
                    </a:lnTo>
                    <a:lnTo>
                      <a:pt x="1675606" y="1609726"/>
                    </a:lnTo>
                    <a:lnTo>
                      <a:pt x="1689099" y="1589089"/>
                    </a:lnTo>
                    <a:lnTo>
                      <a:pt x="1703387" y="1568451"/>
                    </a:lnTo>
                    <a:lnTo>
                      <a:pt x="1717674" y="1548608"/>
                    </a:lnTo>
                    <a:lnTo>
                      <a:pt x="1731962" y="1527970"/>
                    </a:lnTo>
                    <a:lnTo>
                      <a:pt x="1748631" y="1508126"/>
                    </a:lnTo>
                    <a:lnTo>
                      <a:pt x="1763712" y="1489076"/>
                    </a:lnTo>
                    <a:lnTo>
                      <a:pt x="1781174" y="1469233"/>
                    </a:lnTo>
                    <a:lnTo>
                      <a:pt x="1798637" y="1450976"/>
                    </a:lnTo>
                    <a:lnTo>
                      <a:pt x="1816099" y="1432720"/>
                    </a:lnTo>
                    <a:lnTo>
                      <a:pt x="1834356" y="1413670"/>
                    </a:lnTo>
                    <a:lnTo>
                      <a:pt x="1853406" y="1396208"/>
                    </a:lnTo>
                    <a:lnTo>
                      <a:pt x="1892299" y="1361283"/>
                    </a:lnTo>
                    <a:lnTo>
                      <a:pt x="1932781" y="1329533"/>
                    </a:lnTo>
                    <a:lnTo>
                      <a:pt x="1976437" y="1297783"/>
                    </a:lnTo>
                    <a:lnTo>
                      <a:pt x="2020093" y="1269208"/>
                    </a:lnTo>
                    <a:lnTo>
                      <a:pt x="2066131" y="1241426"/>
                    </a:lnTo>
                    <a:lnTo>
                      <a:pt x="2114549" y="1216026"/>
                    </a:lnTo>
                    <a:lnTo>
                      <a:pt x="2163762" y="1192214"/>
                    </a:lnTo>
                    <a:lnTo>
                      <a:pt x="2215356" y="1170783"/>
                    </a:lnTo>
                    <a:lnTo>
                      <a:pt x="2266156" y="1150145"/>
                    </a:lnTo>
                    <a:lnTo>
                      <a:pt x="2320924" y="1132683"/>
                    </a:lnTo>
                    <a:lnTo>
                      <a:pt x="2374899" y="1117601"/>
                    </a:lnTo>
                    <a:lnTo>
                      <a:pt x="2431256" y="1104108"/>
                    </a:lnTo>
                    <a:lnTo>
                      <a:pt x="2459037" y="1099345"/>
                    </a:lnTo>
                    <a:lnTo>
                      <a:pt x="2487612" y="1092995"/>
                    </a:lnTo>
                    <a:lnTo>
                      <a:pt x="2516187" y="1089026"/>
                    </a:lnTo>
                    <a:lnTo>
                      <a:pt x="2546349" y="1085058"/>
                    </a:lnTo>
                    <a:lnTo>
                      <a:pt x="2574924" y="1081883"/>
                    </a:lnTo>
                    <a:lnTo>
                      <a:pt x="2604293" y="1078708"/>
                    </a:lnTo>
                    <a:lnTo>
                      <a:pt x="2634456" y="1076326"/>
                    </a:lnTo>
                    <a:lnTo>
                      <a:pt x="2665412" y="1074739"/>
                    </a:lnTo>
                    <a:close/>
                    <a:moveTo>
                      <a:pt x="1880393" y="574675"/>
                    </a:moveTo>
                    <a:lnTo>
                      <a:pt x="1859756" y="575469"/>
                    </a:lnTo>
                    <a:lnTo>
                      <a:pt x="1839912" y="578644"/>
                    </a:lnTo>
                    <a:lnTo>
                      <a:pt x="1821656" y="582613"/>
                    </a:lnTo>
                    <a:lnTo>
                      <a:pt x="1803400" y="589757"/>
                    </a:lnTo>
                    <a:lnTo>
                      <a:pt x="1785937" y="596900"/>
                    </a:lnTo>
                    <a:lnTo>
                      <a:pt x="1770062" y="607219"/>
                    </a:lnTo>
                    <a:lnTo>
                      <a:pt x="1754981" y="617538"/>
                    </a:lnTo>
                    <a:lnTo>
                      <a:pt x="1740693" y="629444"/>
                    </a:lnTo>
                    <a:lnTo>
                      <a:pt x="1727993" y="642938"/>
                    </a:lnTo>
                    <a:lnTo>
                      <a:pt x="1716881" y="658813"/>
                    </a:lnTo>
                    <a:lnTo>
                      <a:pt x="1708150" y="673894"/>
                    </a:lnTo>
                    <a:lnTo>
                      <a:pt x="1699418" y="690563"/>
                    </a:lnTo>
                    <a:lnTo>
                      <a:pt x="1692275" y="708025"/>
                    </a:lnTo>
                    <a:lnTo>
                      <a:pt x="1687512" y="726282"/>
                    </a:lnTo>
                    <a:lnTo>
                      <a:pt x="1685131" y="744538"/>
                    </a:lnTo>
                    <a:lnTo>
                      <a:pt x="1684337" y="764382"/>
                    </a:lnTo>
                    <a:lnTo>
                      <a:pt x="1685131" y="783432"/>
                    </a:lnTo>
                    <a:lnTo>
                      <a:pt x="1687512" y="801688"/>
                    </a:lnTo>
                    <a:lnTo>
                      <a:pt x="1692275" y="820738"/>
                    </a:lnTo>
                    <a:lnTo>
                      <a:pt x="1699418" y="838201"/>
                    </a:lnTo>
                    <a:lnTo>
                      <a:pt x="1708150" y="854076"/>
                    </a:lnTo>
                    <a:lnTo>
                      <a:pt x="1716881" y="869951"/>
                    </a:lnTo>
                    <a:lnTo>
                      <a:pt x="1727993" y="885032"/>
                    </a:lnTo>
                    <a:lnTo>
                      <a:pt x="1740693" y="898526"/>
                    </a:lnTo>
                    <a:lnTo>
                      <a:pt x="1754981" y="910432"/>
                    </a:lnTo>
                    <a:lnTo>
                      <a:pt x="1770062" y="920751"/>
                    </a:lnTo>
                    <a:lnTo>
                      <a:pt x="1785937" y="931069"/>
                    </a:lnTo>
                    <a:lnTo>
                      <a:pt x="1803400" y="939801"/>
                    </a:lnTo>
                    <a:lnTo>
                      <a:pt x="1821656" y="945357"/>
                    </a:lnTo>
                    <a:lnTo>
                      <a:pt x="1839912" y="949326"/>
                    </a:lnTo>
                    <a:lnTo>
                      <a:pt x="1859756" y="952501"/>
                    </a:lnTo>
                    <a:lnTo>
                      <a:pt x="1880393" y="954088"/>
                    </a:lnTo>
                    <a:lnTo>
                      <a:pt x="1899443" y="952501"/>
                    </a:lnTo>
                    <a:lnTo>
                      <a:pt x="1919287" y="949326"/>
                    </a:lnTo>
                    <a:lnTo>
                      <a:pt x="1937543" y="945357"/>
                    </a:lnTo>
                    <a:lnTo>
                      <a:pt x="1955800" y="939801"/>
                    </a:lnTo>
                    <a:lnTo>
                      <a:pt x="1973262" y="931069"/>
                    </a:lnTo>
                    <a:lnTo>
                      <a:pt x="1988343" y="920751"/>
                    </a:lnTo>
                    <a:lnTo>
                      <a:pt x="2004218" y="910432"/>
                    </a:lnTo>
                    <a:lnTo>
                      <a:pt x="2018506" y="898526"/>
                    </a:lnTo>
                    <a:lnTo>
                      <a:pt x="2030412" y="885032"/>
                    </a:lnTo>
                    <a:lnTo>
                      <a:pt x="2042318" y="869951"/>
                    </a:lnTo>
                    <a:lnTo>
                      <a:pt x="2051050" y="854076"/>
                    </a:lnTo>
                    <a:lnTo>
                      <a:pt x="2059781" y="838201"/>
                    </a:lnTo>
                    <a:lnTo>
                      <a:pt x="2066925" y="820738"/>
                    </a:lnTo>
                    <a:lnTo>
                      <a:pt x="2071687" y="801688"/>
                    </a:lnTo>
                    <a:lnTo>
                      <a:pt x="2074068" y="783432"/>
                    </a:lnTo>
                    <a:lnTo>
                      <a:pt x="2074862" y="764382"/>
                    </a:lnTo>
                    <a:lnTo>
                      <a:pt x="2074068" y="744538"/>
                    </a:lnTo>
                    <a:lnTo>
                      <a:pt x="2071687" y="726282"/>
                    </a:lnTo>
                    <a:lnTo>
                      <a:pt x="2066925" y="708025"/>
                    </a:lnTo>
                    <a:lnTo>
                      <a:pt x="2059781" y="690563"/>
                    </a:lnTo>
                    <a:lnTo>
                      <a:pt x="2051050" y="673894"/>
                    </a:lnTo>
                    <a:lnTo>
                      <a:pt x="2042318" y="658813"/>
                    </a:lnTo>
                    <a:lnTo>
                      <a:pt x="2030412" y="642938"/>
                    </a:lnTo>
                    <a:lnTo>
                      <a:pt x="2018506" y="629444"/>
                    </a:lnTo>
                    <a:lnTo>
                      <a:pt x="2004218" y="617538"/>
                    </a:lnTo>
                    <a:lnTo>
                      <a:pt x="1988343" y="607219"/>
                    </a:lnTo>
                    <a:lnTo>
                      <a:pt x="1973262" y="596900"/>
                    </a:lnTo>
                    <a:lnTo>
                      <a:pt x="1955800" y="589757"/>
                    </a:lnTo>
                    <a:lnTo>
                      <a:pt x="1937543" y="582613"/>
                    </a:lnTo>
                    <a:lnTo>
                      <a:pt x="1919287" y="578644"/>
                    </a:lnTo>
                    <a:lnTo>
                      <a:pt x="1899443" y="575469"/>
                    </a:lnTo>
                    <a:close/>
                    <a:moveTo>
                      <a:pt x="908446" y="574675"/>
                    </a:moveTo>
                    <a:lnTo>
                      <a:pt x="887767" y="575469"/>
                    </a:lnTo>
                    <a:lnTo>
                      <a:pt x="868678" y="578644"/>
                    </a:lnTo>
                    <a:lnTo>
                      <a:pt x="850385" y="582613"/>
                    </a:lnTo>
                    <a:lnTo>
                      <a:pt x="831296" y="589757"/>
                    </a:lnTo>
                    <a:lnTo>
                      <a:pt x="815389" y="596900"/>
                    </a:lnTo>
                    <a:lnTo>
                      <a:pt x="798686" y="607219"/>
                    </a:lnTo>
                    <a:lnTo>
                      <a:pt x="783574" y="617538"/>
                    </a:lnTo>
                    <a:lnTo>
                      <a:pt x="770053" y="629444"/>
                    </a:lnTo>
                    <a:lnTo>
                      <a:pt x="756532" y="642938"/>
                    </a:lnTo>
                    <a:lnTo>
                      <a:pt x="745397" y="658813"/>
                    </a:lnTo>
                    <a:lnTo>
                      <a:pt x="735853" y="673894"/>
                    </a:lnTo>
                    <a:lnTo>
                      <a:pt x="727899" y="690563"/>
                    </a:lnTo>
                    <a:lnTo>
                      <a:pt x="720741" y="708025"/>
                    </a:lnTo>
                    <a:lnTo>
                      <a:pt x="716764" y="726282"/>
                    </a:lnTo>
                    <a:lnTo>
                      <a:pt x="713583" y="744538"/>
                    </a:lnTo>
                    <a:lnTo>
                      <a:pt x="712787" y="764382"/>
                    </a:lnTo>
                    <a:lnTo>
                      <a:pt x="713583" y="783432"/>
                    </a:lnTo>
                    <a:lnTo>
                      <a:pt x="716764" y="801688"/>
                    </a:lnTo>
                    <a:lnTo>
                      <a:pt x="720741" y="820738"/>
                    </a:lnTo>
                    <a:lnTo>
                      <a:pt x="727899" y="838201"/>
                    </a:lnTo>
                    <a:lnTo>
                      <a:pt x="735853" y="854076"/>
                    </a:lnTo>
                    <a:lnTo>
                      <a:pt x="745397" y="869951"/>
                    </a:lnTo>
                    <a:lnTo>
                      <a:pt x="756532" y="885032"/>
                    </a:lnTo>
                    <a:lnTo>
                      <a:pt x="770053" y="898526"/>
                    </a:lnTo>
                    <a:lnTo>
                      <a:pt x="783574" y="910432"/>
                    </a:lnTo>
                    <a:lnTo>
                      <a:pt x="798686" y="920751"/>
                    </a:lnTo>
                    <a:lnTo>
                      <a:pt x="815389" y="931069"/>
                    </a:lnTo>
                    <a:lnTo>
                      <a:pt x="831296" y="939801"/>
                    </a:lnTo>
                    <a:lnTo>
                      <a:pt x="850385" y="945357"/>
                    </a:lnTo>
                    <a:lnTo>
                      <a:pt x="868678" y="949326"/>
                    </a:lnTo>
                    <a:lnTo>
                      <a:pt x="887767" y="952501"/>
                    </a:lnTo>
                    <a:lnTo>
                      <a:pt x="908446" y="954088"/>
                    </a:lnTo>
                    <a:lnTo>
                      <a:pt x="928330" y="952501"/>
                    </a:lnTo>
                    <a:lnTo>
                      <a:pt x="947419" y="949326"/>
                    </a:lnTo>
                    <a:lnTo>
                      <a:pt x="967303" y="945357"/>
                    </a:lnTo>
                    <a:lnTo>
                      <a:pt x="984801" y="939801"/>
                    </a:lnTo>
                    <a:lnTo>
                      <a:pt x="1002299" y="931069"/>
                    </a:lnTo>
                    <a:lnTo>
                      <a:pt x="1018206" y="920751"/>
                    </a:lnTo>
                    <a:lnTo>
                      <a:pt x="1033318" y="910432"/>
                    </a:lnTo>
                    <a:lnTo>
                      <a:pt x="1047634" y="898526"/>
                    </a:lnTo>
                    <a:lnTo>
                      <a:pt x="1059565" y="885032"/>
                    </a:lnTo>
                    <a:lnTo>
                      <a:pt x="1070700" y="869951"/>
                    </a:lnTo>
                    <a:lnTo>
                      <a:pt x="1081039" y="854076"/>
                    </a:lnTo>
                    <a:lnTo>
                      <a:pt x="1089788" y="838201"/>
                    </a:lnTo>
                    <a:lnTo>
                      <a:pt x="1095356" y="820738"/>
                    </a:lnTo>
                    <a:lnTo>
                      <a:pt x="1100923" y="801688"/>
                    </a:lnTo>
                    <a:lnTo>
                      <a:pt x="1104105" y="783432"/>
                    </a:lnTo>
                    <a:lnTo>
                      <a:pt x="1104900" y="764382"/>
                    </a:lnTo>
                    <a:lnTo>
                      <a:pt x="1104105" y="744538"/>
                    </a:lnTo>
                    <a:lnTo>
                      <a:pt x="1100923" y="726282"/>
                    </a:lnTo>
                    <a:lnTo>
                      <a:pt x="1095356" y="708025"/>
                    </a:lnTo>
                    <a:lnTo>
                      <a:pt x="1089788" y="690563"/>
                    </a:lnTo>
                    <a:lnTo>
                      <a:pt x="1081039" y="673894"/>
                    </a:lnTo>
                    <a:lnTo>
                      <a:pt x="1070700" y="658813"/>
                    </a:lnTo>
                    <a:lnTo>
                      <a:pt x="1059565" y="642938"/>
                    </a:lnTo>
                    <a:lnTo>
                      <a:pt x="1047634" y="629444"/>
                    </a:lnTo>
                    <a:lnTo>
                      <a:pt x="1033318" y="617538"/>
                    </a:lnTo>
                    <a:lnTo>
                      <a:pt x="1018206" y="607219"/>
                    </a:lnTo>
                    <a:lnTo>
                      <a:pt x="1002299" y="596900"/>
                    </a:lnTo>
                    <a:lnTo>
                      <a:pt x="984801" y="589757"/>
                    </a:lnTo>
                    <a:lnTo>
                      <a:pt x="967303" y="582613"/>
                    </a:lnTo>
                    <a:lnTo>
                      <a:pt x="947419" y="578644"/>
                    </a:lnTo>
                    <a:lnTo>
                      <a:pt x="928330" y="575469"/>
                    </a:lnTo>
                    <a:close/>
                    <a:moveTo>
                      <a:pt x="1394220" y="0"/>
                    </a:moveTo>
                    <a:lnTo>
                      <a:pt x="1427548" y="0"/>
                    </a:lnTo>
                    <a:lnTo>
                      <a:pt x="1460083" y="794"/>
                    </a:lnTo>
                    <a:lnTo>
                      <a:pt x="1491823" y="3174"/>
                    </a:lnTo>
                    <a:lnTo>
                      <a:pt x="1523564" y="4761"/>
                    </a:lnTo>
                    <a:lnTo>
                      <a:pt x="1587046" y="11109"/>
                    </a:lnTo>
                    <a:lnTo>
                      <a:pt x="1649735" y="19838"/>
                    </a:lnTo>
                    <a:lnTo>
                      <a:pt x="1710836" y="30947"/>
                    </a:lnTo>
                    <a:lnTo>
                      <a:pt x="1771937" y="42849"/>
                    </a:lnTo>
                    <a:lnTo>
                      <a:pt x="1831451" y="58719"/>
                    </a:lnTo>
                    <a:lnTo>
                      <a:pt x="1889379" y="76176"/>
                    </a:lnTo>
                    <a:lnTo>
                      <a:pt x="1946512" y="95220"/>
                    </a:lnTo>
                    <a:lnTo>
                      <a:pt x="2002059" y="116645"/>
                    </a:lnTo>
                    <a:lnTo>
                      <a:pt x="2056812" y="140450"/>
                    </a:lnTo>
                    <a:lnTo>
                      <a:pt x="2109978" y="165048"/>
                    </a:lnTo>
                    <a:lnTo>
                      <a:pt x="2160763" y="192821"/>
                    </a:lnTo>
                    <a:lnTo>
                      <a:pt x="2211549" y="221387"/>
                    </a:lnTo>
                    <a:lnTo>
                      <a:pt x="2259160" y="252333"/>
                    </a:lnTo>
                    <a:lnTo>
                      <a:pt x="2306772" y="284073"/>
                    </a:lnTo>
                    <a:lnTo>
                      <a:pt x="2352002" y="318987"/>
                    </a:lnTo>
                    <a:lnTo>
                      <a:pt x="2394853" y="353901"/>
                    </a:lnTo>
                    <a:lnTo>
                      <a:pt x="2436116" y="390402"/>
                    </a:lnTo>
                    <a:lnTo>
                      <a:pt x="2475792" y="429284"/>
                    </a:lnTo>
                    <a:lnTo>
                      <a:pt x="2513088" y="469753"/>
                    </a:lnTo>
                    <a:lnTo>
                      <a:pt x="2531339" y="489590"/>
                    </a:lnTo>
                    <a:lnTo>
                      <a:pt x="2547209" y="510221"/>
                    </a:lnTo>
                    <a:lnTo>
                      <a:pt x="2564667" y="531646"/>
                    </a:lnTo>
                    <a:lnTo>
                      <a:pt x="2581331" y="553864"/>
                    </a:lnTo>
                    <a:lnTo>
                      <a:pt x="2596407" y="575288"/>
                    </a:lnTo>
                    <a:lnTo>
                      <a:pt x="2612278" y="597506"/>
                    </a:lnTo>
                    <a:lnTo>
                      <a:pt x="2626561" y="620518"/>
                    </a:lnTo>
                    <a:lnTo>
                      <a:pt x="2640845" y="642736"/>
                    </a:lnTo>
                    <a:lnTo>
                      <a:pt x="2654335" y="666541"/>
                    </a:lnTo>
                    <a:lnTo>
                      <a:pt x="2667825" y="688759"/>
                    </a:lnTo>
                    <a:lnTo>
                      <a:pt x="2679727" y="712564"/>
                    </a:lnTo>
                    <a:lnTo>
                      <a:pt x="2690837" y="735575"/>
                    </a:lnTo>
                    <a:lnTo>
                      <a:pt x="2701946" y="760174"/>
                    </a:lnTo>
                    <a:lnTo>
                      <a:pt x="2712262" y="784772"/>
                    </a:lnTo>
                    <a:lnTo>
                      <a:pt x="2722578" y="809371"/>
                    </a:lnTo>
                    <a:lnTo>
                      <a:pt x="2732100" y="833969"/>
                    </a:lnTo>
                    <a:lnTo>
                      <a:pt x="2740035" y="858568"/>
                    </a:lnTo>
                    <a:lnTo>
                      <a:pt x="2748764" y="884753"/>
                    </a:lnTo>
                    <a:lnTo>
                      <a:pt x="2755906" y="910145"/>
                    </a:lnTo>
                    <a:lnTo>
                      <a:pt x="2761460" y="935537"/>
                    </a:lnTo>
                    <a:lnTo>
                      <a:pt x="2767808" y="961723"/>
                    </a:lnTo>
                    <a:lnTo>
                      <a:pt x="2773363" y="987908"/>
                    </a:lnTo>
                    <a:lnTo>
                      <a:pt x="2743209" y="987115"/>
                    </a:lnTo>
                    <a:lnTo>
                      <a:pt x="2713849" y="987115"/>
                    </a:lnTo>
                    <a:lnTo>
                      <a:pt x="2680521" y="987115"/>
                    </a:lnTo>
                    <a:lnTo>
                      <a:pt x="2648780" y="987908"/>
                    </a:lnTo>
                    <a:lnTo>
                      <a:pt x="2616246" y="990289"/>
                    </a:lnTo>
                    <a:lnTo>
                      <a:pt x="2584505" y="991876"/>
                    </a:lnTo>
                    <a:lnTo>
                      <a:pt x="2552764" y="995050"/>
                    </a:lnTo>
                    <a:lnTo>
                      <a:pt x="2521023" y="999017"/>
                    </a:lnTo>
                    <a:lnTo>
                      <a:pt x="2489282" y="1003778"/>
                    </a:lnTo>
                    <a:lnTo>
                      <a:pt x="2458334" y="1008539"/>
                    </a:lnTo>
                    <a:lnTo>
                      <a:pt x="2427387" y="1014094"/>
                    </a:lnTo>
                    <a:lnTo>
                      <a:pt x="2397233" y="1019648"/>
                    </a:lnTo>
                    <a:lnTo>
                      <a:pt x="2366286" y="1026790"/>
                    </a:lnTo>
                    <a:lnTo>
                      <a:pt x="2336132" y="1033931"/>
                    </a:lnTo>
                    <a:lnTo>
                      <a:pt x="2306772" y="1042660"/>
                    </a:lnTo>
                    <a:lnTo>
                      <a:pt x="2276618" y="1051388"/>
                    </a:lnTo>
                    <a:lnTo>
                      <a:pt x="2248051" y="1060910"/>
                    </a:lnTo>
                    <a:lnTo>
                      <a:pt x="2219484" y="1070432"/>
                    </a:lnTo>
                    <a:lnTo>
                      <a:pt x="2191711" y="1080748"/>
                    </a:lnTo>
                    <a:lnTo>
                      <a:pt x="2163144" y="1091857"/>
                    </a:lnTo>
                    <a:lnTo>
                      <a:pt x="2135371" y="1102966"/>
                    </a:lnTo>
                    <a:lnTo>
                      <a:pt x="2109184" y="1114868"/>
                    </a:lnTo>
                    <a:lnTo>
                      <a:pt x="2082205" y="1127564"/>
                    </a:lnTo>
                    <a:lnTo>
                      <a:pt x="2055225" y="1141054"/>
                    </a:lnTo>
                    <a:lnTo>
                      <a:pt x="2029832" y="1154543"/>
                    </a:lnTo>
                    <a:lnTo>
                      <a:pt x="2004439" y="1168826"/>
                    </a:lnTo>
                    <a:lnTo>
                      <a:pt x="1979047" y="1183109"/>
                    </a:lnTo>
                    <a:lnTo>
                      <a:pt x="1954447" y="1198186"/>
                    </a:lnTo>
                    <a:lnTo>
                      <a:pt x="1930642" y="1213262"/>
                    </a:lnTo>
                    <a:lnTo>
                      <a:pt x="1906043" y="1229926"/>
                    </a:lnTo>
                    <a:lnTo>
                      <a:pt x="1883030" y="1246589"/>
                    </a:lnTo>
                    <a:lnTo>
                      <a:pt x="1860018" y="1262459"/>
                    </a:lnTo>
                    <a:lnTo>
                      <a:pt x="1838593" y="1279916"/>
                    </a:lnTo>
                    <a:lnTo>
                      <a:pt x="1815581" y="1298960"/>
                    </a:lnTo>
                    <a:lnTo>
                      <a:pt x="1794949" y="1317211"/>
                    </a:lnTo>
                    <a:lnTo>
                      <a:pt x="1773524" y="1335461"/>
                    </a:lnTo>
                    <a:lnTo>
                      <a:pt x="1754480" y="1355299"/>
                    </a:lnTo>
                    <a:lnTo>
                      <a:pt x="1733848" y="1374343"/>
                    </a:lnTo>
                    <a:lnTo>
                      <a:pt x="1715597" y="1394181"/>
                    </a:lnTo>
                    <a:lnTo>
                      <a:pt x="1696552" y="1414812"/>
                    </a:lnTo>
                    <a:lnTo>
                      <a:pt x="1678301" y="1434649"/>
                    </a:lnTo>
                    <a:lnTo>
                      <a:pt x="1660844" y="1456867"/>
                    </a:lnTo>
                    <a:lnTo>
                      <a:pt x="1644180" y="1476705"/>
                    </a:lnTo>
                    <a:lnTo>
                      <a:pt x="1628309" y="1499716"/>
                    </a:lnTo>
                    <a:lnTo>
                      <a:pt x="1612439" y="1521141"/>
                    </a:lnTo>
                    <a:lnTo>
                      <a:pt x="1597362" y="1543359"/>
                    </a:lnTo>
                    <a:lnTo>
                      <a:pt x="1583079" y="1566370"/>
                    </a:lnTo>
                    <a:lnTo>
                      <a:pt x="1569589" y="1589382"/>
                    </a:lnTo>
                    <a:lnTo>
                      <a:pt x="1556099" y="1613187"/>
                    </a:lnTo>
                    <a:lnTo>
                      <a:pt x="1544196" y="1636992"/>
                    </a:lnTo>
                    <a:lnTo>
                      <a:pt x="1531500" y="1660797"/>
                    </a:lnTo>
                    <a:lnTo>
                      <a:pt x="1521184" y="1685395"/>
                    </a:lnTo>
                    <a:lnTo>
                      <a:pt x="1510075" y="1709994"/>
                    </a:lnTo>
                    <a:lnTo>
                      <a:pt x="1501346" y="1734592"/>
                    </a:lnTo>
                    <a:lnTo>
                      <a:pt x="1491823" y="1759984"/>
                    </a:lnTo>
                    <a:lnTo>
                      <a:pt x="1483888" y="1785376"/>
                    </a:lnTo>
                    <a:lnTo>
                      <a:pt x="1476747" y="1811562"/>
                    </a:lnTo>
                    <a:lnTo>
                      <a:pt x="1470398" y="1836954"/>
                    </a:lnTo>
                    <a:lnTo>
                      <a:pt x="1464050" y="1862346"/>
                    </a:lnTo>
                    <a:lnTo>
                      <a:pt x="1459289" y="1889325"/>
                    </a:lnTo>
                    <a:lnTo>
                      <a:pt x="1453734" y="1915510"/>
                    </a:lnTo>
                    <a:lnTo>
                      <a:pt x="1450560" y="1942489"/>
                    </a:lnTo>
                    <a:lnTo>
                      <a:pt x="1447386" y="1968675"/>
                    </a:lnTo>
                    <a:lnTo>
                      <a:pt x="1445799" y="1996447"/>
                    </a:lnTo>
                    <a:lnTo>
                      <a:pt x="1445006" y="2023426"/>
                    </a:lnTo>
                    <a:lnTo>
                      <a:pt x="1443419" y="2051199"/>
                    </a:lnTo>
                    <a:lnTo>
                      <a:pt x="1445006" y="2086906"/>
                    </a:lnTo>
                    <a:lnTo>
                      <a:pt x="1446593" y="2122614"/>
                    </a:lnTo>
                    <a:lnTo>
                      <a:pt x="1450560" y="2158321"/>
                    </a:lnTo>
                    <a:lnTo>
                      <a:pt x="1454528" y="2193235"/>
                    </a:lnTo>
                    <a:lnTo>
                      <a:pt x="1461670" y="2228149"/>
                    </a:lnTo>
                    <a:lnTo>
                      <a:pt x="1469605" y="2262270"/>
                    </a:lnTo>
                    <a:lnTo>
                      <a:pt x="1478334" y="2296390"/>
                    </a:lnTo>
                    <a:lnTo>
                      <a:pt x="1488649" y="2329718"/>
                    </a:lnTo>
                    <a:lnTo>
                      <a:pt x="1441832" y="2332098"/>
                    </a:lnTo>
                    <a:lnTo>
                      <a:pt x="1394220" y="2332892"/>
                    </a:lnTo>
                    <a:lnTo>
                      <a:pt x="1337086" y="2332098"/>
                    </a:lnTo>
                    <a:lnTo>
                      <a:pt x="1279953" y="2328924"/>
                    </a:lnTo>
                    <a:lnTo>
                      <a:pt x="1223613" y="2323370"/>
                    </a:lnTo>
                    <a:lnTo>
                      <a:pt x="1168066" y="2317815"/>
                    </a:lnTo>
                    <a:lnTo>
                      <a:pt x="1113313" y="2308293"/>
                    </a:lnTo>
                    <a:lnTo>
                      <a:pt x="1059353" y="2297977"/>
                    </a:lnTo>
                    <a:lnTo>
                      <a:pt x="1006187" y="2286868"/>
                    </a:lnTo>
                    <a:lnTo>
                      <a:pt x="953815" y="2272585"/>
                    </a:lnTo>
                    <a:lnTo>
                      <a:pt x="930009" y="2266237"/>
                    </a:lnTo>
                    <a:lnTo>
                      <a:pt x="426122" y="2522538"/>
                    </a:lnTo>
                    <a:lnTo>
                      <a:pt x="560227" y="2101189"/>
                    </a:lnTo>
                    <a:lnTo>
                      <a:pt x="547531" y="2093254"/>
                    </a:lnTo>
                    <a:lnTo>
                      <a:pt x="517377" y="2072623"/>
                    </a:lnTo>
                    <a:lnTo>
                      <a:pt x="486430" y="2051199"/>
                    </a:lnTo>
                    <a:lnTo>
                      <a:pt x="457863" y="2029774"/>
                    </a:lnTo>
                    <a:lnTo>
                      <a:pt x="428503" y="2006763"/>
                    </a:lnTo>
                    <a:lnTo>
                      <a:pt x="399936" y="1984545"/>
                    </a:lnTo>
                    <a:lnTo>
                      <a:pt x="373750" y="1960740"/>
                    </a:lnTo>
                    <a:lnTo>
                      <a:pt x="346770" y="1936141"/>
                    </a:lnTo>
                    <a:lnTo>
                      <a:pt x="321377" y="1911543"/>
                    </a:lnTo>
                    <a:lnTo>
                      <a:pt x="296778" y="1886151"/>
                    </a:lnTo>
                    <a:lnTo>
                      <a:pt x="272972" y="1859172"/>
                    </a:lnTo>
                    <a:lnTo>
                      <a:pt x="250753" y="1832986"/>
                    </a:lnTo>
                    <a:lnTo>
                      <a:pt x="227741" y="1806007"/>
                    </a:lnTo>
                    <a:lnTo>
                      <a:pt x="207110" y="1777441"/>
                    </a:lnTo>
                    <a:lnTo>
                      <a:pt x="187272" y="1749668"/>
                    </a:lnTo>
                    <a:lnTo>
                      <a:pt x="167433" y="1721102"/>
                    </a:lnTo>
                    <a:lnTo>
                      <a:pt x="149182" y="1690950"/>
                    </a:lnTo>
                    <a:lnTo>
                      <a:pt x="131725" y="1661590"/>
                    </a:lnTo>
                    <a:lnTo>
                      <a:pt x="115061" y="1630644"/>
                    </a:lnTo>
                    <a:lnTo>
                      <a:pt x="99984" y="1599697"/>
                    </a:lnTo>
                    <a:lnTo>
                      <a:pt x="85701" y="1569544"/>
                    </a:lnTo>
                    <a:lnTo>
                      <a:pt x="72211" y="1537804"/>
                    </a:lnTo>
                    <a:lnTo>
                      <a:pt x="59514" y="1506064"/>
                    </a:lnTo>
                    <a:lnTo>
                      <a:pt x="48405" y="1472737"/>
                    </a:lnTo>
                    <a:lnTo>
                      <a:pt x="39676" y="1440204"/>
                    </a:lnTo>
                    <a:lnTo>
                      <a:pt x="30154" y="1407670"/>
                    </a:lnTo>
                    <a:lnTo>
                      <a:pt x="22219" y="1373550"/>
                    </a:lnTo>
                    <a:lnTo>
                      <a:pt x="15871" y="1339429"/>
                    </a:lnTo>
                    <a:lnTo>
                      <a:pt x="9522" y="1306102"/>
                    </a:lnTo>
                    <a:lnTo>
                      <a:pt x="5555" y="1271188"/>
                    </a:lnTo>
                    <a:lnTo>
                      <a:pt x="2381" y="1236274"/>
                    </a:lnTo>
                    <a:lnTo>
                      <a:pt x="0" y="1201360"/>
                    </a:lnTo>
                    <a:lnTo>
                      <a:pt x="0" y="1166446"/>
                    </a:lnTo>
                    <a:lnTo>
                      <a:pt x="0" y="1137086"/>
                    </a:lnTo>
                    <a:lnTo>
                      <a:pt x="2381" y="1106140"/>
                    </a:lnTo>
                    <a:lnTo>
                      <a:pt x="4761" y="1075987"/>
                    </a:lnTo>
                    <a:lnTo>
                      <a:pt x="7935" y="1047421"/>
                    </a:lnTo>
                    <a:lnTo>
                      <a:pt x="11903" y="1018061"/>
                    </a:lnTo>
                    <a:lnTo>
                      <a:pt x="15871" y="989495"/>
                    </a:lnTo>
                    <a:lnTo>
                      <a:pt x="22219" y="959342"/>
                    </a:lnTo>
                    <a:lnTo>
                      <a:pt x="27773" y="931570"/>
                    </a:lnTo>
                    <a:lnTo>
                      <a:pt x="36502" y="903004"/>
                    </a:lnTo>
                    <a:lnTo>
                      <a:pt x="44437" y="875231"/>
                    </a:lnTo>
                    <a:lnTo>
                      <a:pt x="52373" y="846665"/>
                    </a:lnTo>
                    <a:lnTo>
                      <a:pt x="62688" y="819686"/>
                    </a:lnTo>
                    <a:lnTo>
                      <a:pt x="73004" y="792707"/>
                    </a:lnTo>
                    <a:lnTo>
                      <a:pt x="84114" y="765728"/>
                    </a:lnTo>
                    <a:lnTo>
                      <a:pt x="96810" y="738749"/>
                    </a:lnTo>
                    <a:lnTo>
                      <a:pt x="110300" y="712564"/>
                    </a:lnTo>
                    <a:lnTo>
                      <a:pt x="122996" y="686378"/>
                    </a:lnTo>
                    <a:lnTo>
                      <a:pt x="138073" y="660986"/>
                    </a:lnTo>
                    <a:lnTo>
                      <a:pt x="153150" y="635594"/>
                    </a:lnTo>
                    <a:lnTo>
                      <a:pt x="168227" y="610996"/>
                    </a:lnTo>
                    <a:lnTo>
                      <a:pt x="184891" y="586397"/>
                    </a:lnTo>
                    <a:lnTo>
                      <a:pt x="202349" y="561799"/>
                    </a:lnTo>
                    <a:lnTo>
                      <a:pt x="219806" y="537994"/>
                    </a:lnTo>
                    <a:lnTo>
                      <a:pt x="238057" y="514189"/>
                    </a:lnTo>
                    <a:lnTo>
                      <a:pt x="257895" y="491177"/>
                    </a:lnTo>
                    <a:lnTo>
                      <a:pt x="276940" y="468166"/>
                    </a:lnTo>
                    <a:lnTo>
                      <a:pt x="297571" y="445947"/>
                    </a:lnTo>
                    <a:lnTo>
                      <a:pt x="318203" y="424523"/>
                    </a:lnTo>
                    <a:lnTo>
                      <a:pt x="340422" y="403098"/>
                    </a:lnTo>
                    <a:lnTo>
                      <a:pt x="361847" y="382467"/>
                    </a:lnTo>
                    <a:lnTo>
                      <a:pt x="384859" y="361836"/>
                    </a:lnTo>
                    <a:lnTo>
                      <a:pt x="408665" y="341205"/>
                    </a:lnTo>
                    <a:lnTo>
                      <a:pt x="433264" y="322161"/>
                    </a:lnTo>
                    <a:lnTo>
                      <a:pt x="456276" y="303117"/>
                    </a:lnTo>
                    <a:lnTo>
                      <a:pt x="482462" y="284867"/>
                    </a:lnTo>
                    <a:lnTo>
                      <a:pt x="507855" y="266616"/>
                    </a:lnTo>
                    <a:lnTo>
                      <a:pt x="533248" y="249159"/>
                    </a:lnTo>
                    <a:lnTo>
                      <a:pt x="560227" y="231702"/>
                    </a:lnTo>
                    <a:lnTo>
                      <a:pt x="588001" y="215039"/>
                    </a:lnTo>
                    <a:lnTo>
                      <a:pt x="615774" y="199169"/>
                    </a:lnTo>
                    <a:lnTo>
                      <a:pt x="642754" y="183299"/>
                    </a:lnTo>
                    <a:lnTo>
                      <a:pt x="672114" y="169016"/>
                    </a:lnTo>
                    <a:lnTo>
                      <a:pt x="700681" y="154733"/>
                    </a:lnTo>
                    <a:lnTo>
                      <a:pt x="730041" y="140450"/>
                    </a:lnTo>
                    <a:lnTo>
                      <a:pt x="760195" y="127754"/>
                    </a:lnTo>
                    <a:lnTo>
                      <a:pt x="789556" y="115058"/>
                    </a:lnTo>
                    <a:lnTo>
                      <a:pt x="820503" y="103155"/>
                    </a:lnTo>
                    <a:lnTo>
                      <a:pt x="852244" y="92046"/>
                    </a:lnTo>
                    <a:lnTo>
                      <a:pt x="883191" y="80937"/>
                    </a:lnTo>
                    <a:lnTo>
                      <a:pt x="914932" y="70622"/>
                    </a:lnTo>
                    <a:lnTo>
                      <a:pt x="947467" y="61893"/>
                    </a:lnTo>
                    <a:lnTo>
                      <a:pt x="980001" y="52371"/>
                    </a:lnTo>
                    <a:lnTo>
                      <a:pt x="1013329" y="44436"/>
                    </a:lnTo>
                    <a:lnTo>
                      <a:pt x="1045864" y="37295"/>
                    </a:lnTo>
                    <a:lnTo>
                      <a:pt x="1079985" y="29360"/>
                    </a:lnTo>
                    <a:lnTo>
                      <a:pt x="1113313" y="23805"/>
                    </a:lnTo>
                    <a:lnTo>
                      <a:pt x="1147434" y="18251"/>
                    </a:lnTo>
                    <a:lnTo>
                      <a:pt x="1182350" y="13490"/>
                    </a:lnTo>
                    <a:lnTo>
                      <a:pt x="1217265" y="9522"/>
                    </a:lnTo>
                    <a:lnTo>
                      <a:pt x="1252180" y="6348"/>
                    </a:lnTo>
                    <a:lnTo>
                      <a:pt x="1287095" y="3174"/>
                    </a:lnTo>
                    <a:lnTo>
                      <a:pt x="1322803" y="2381"/>
                    </a:lnTo>
                    <a:lnTo>
                      <a:pt x="1358512" y="794"/>
                    </a:lnTo>
                    <a:close/>
                  </a:path>
                </a:pathLst>
              </a:custGeom>
              <a:grpFill/>
              <a:ln>
                <a:noFill/>
              </a:ln>
            </p:spPr>
            <p:txBody>
              <a:bodyPr vert="horz" wrap="square" lIns="91440" tIns="45720" rIns="91440" bIns="45720" numCol="1" anchor="t" anchorCtr="0" compatLnSpc="1">
                <a:noAutofit/>
              </a:bodyPr>
              <a:lstStyle/>
              <a:p>
                <a:endParaRPr lang="zh-CN" altLang="en-US">
                  <a:solidFill>
                    <a:schemeClr val="accent3"/>
                  </a:solidFill>
                </a:endParaRPr>
              </a:p>
            </p:txBody>
          </p:sp>
          <p:sp>
            <p:nvSpPr>
              <p:cNvPr id="80" name="任意多边形 79"/>
              <p:cNvSpPr/>
              <p:nvPr/>
            </p:nvSpPr>
            <p:spPr>
              <a:xfrm>
                <a:off x="3337869" y="5496559"/>
                <a:ext cx="202325" cy="220383"/>
              </a:xfrm>
              <a:custGeom>
                <a:avLst/>
                <a:gdLst>
                  <a:gd name="connsiteX0" fmla="*/ 2215178 w 6296025"/>
                  <a:gd name="connsiteY0" fmla="*/ 4885728 h 6858001"/>
                  <a:gd name="connsiteX1" fmla="*/ 2314185 w 6296025"/>
                  <a:gd name="connsiteY1" fmla="*/ 4890444 h 6858001"/>
                  <a:gd name="connsiteX2" fmla="*/ 2416338 w 6296025"/>
                  <a:gd name="connsiteY2" fmla="*/ 4910872 h 6858001"/>
                  <a:gd name="connsiteX3" fmla="*/ 2416338 w 6296025"/>
                  <a:gd name="connsiteY3" fmla="*/ 5844393 h 6858001"/>
                  <a:gd name="connsiteX4" fmla="*/ 2318902 w 6296025"/>
                  <a:gd name="connsiteY4" fmla="*/ 5864825 h 6858001"/>
                  <a:gd name="connsiteX5" fmla="*/ 2221461 w 6296025"/>
                  <a:gd name="connsiteY5" fmla="*/ 5869538 h 6858001"/>
                  <a:gd name="connsiteX6" fmla="*/ 2058019 w 6296025"/>
                  <a:gd name="connsiteY6" fmla="*/ 5845964 h 6858001"/>
                  <a:gd name="connsiteX7" fmla="*/ 1927576 w 6296025"/>
                  <a:gd name="connsiteY7" fmla="*/ 5768956 h 6858001"/>
                  <a:gd name="connsiteX8" fmla="*/ 1841139 w 6296025"/>
                  <a:gd name="connsiteY8" fmla="*/ 5625943 h 6858001"/>
                  <a:gd name="connsiteX9" fmla="*/ 1809707 w 6296025"/>
                  <a:gd name="connsiteY9" fmla="*/ 5407492 h 6858001"/>
                  <a:gd name="connsiteX10" fmla="*/ 1833281 w 6296025"/>
                  <a:gd name="connsiteY10" fmla="*/ 5207902 h 6858001"/>
                  <a:gd name="connsiteX11" fmla="*/ 1907144 w 6296025"/>
                  <a:gd name="connsiteY11" fmla="*/ 5041315 h 6858001"/>
                  <a:gd name="connsiteX12" fmla="*/ 2034445 w 6296025"/>
                  <a:gd name="connsiteY12" fmla="*/ 4928159 h 6858001"/>
                  <a:gd name="connsiteX13" fmla="*/ 2215178 w 6296025"/>
                  <a:gd name="connsiteY13" fmla="*/ 4885728 h 6858001"/>
                  <a:gd name="connsiteX14" fmla="*/ 3470346 w 6296025"/>
                  <a:gd name="connsiteY14" fmla="*/ 4555691 h 6858001"/>
                  <a:gd name="connsiteX15" fmla="*/ 3247182 w 6296025"/>
                  <a:gd name="connsiteY15" fmla="*/ 4574549 h 6858001"/>
                  <a:gd name="connsiteX16" fmla="*/ 3247182 w 6296025"/>
                  <a:gd name="connsiteY16" fmla="*/ 5448352 h 6858001"/>
                  <a:gd name="connsiteX17" fmla="*/ 3313187 w 6296025"/>
                  <a:gd name="connsiteY17" fmla="*/ 5866392 h 6858001"/>
                  <a:gd name="connsiteX18" fmla="*/ 3490778 w 6296025"/>
                  <a:gd name="connsiteY18" fmla="*/ 6105272 h 6858001"/>
                  <a:gd name="connsiteX19" fmla="*/ 3750089 w 6296025"/>
                  <a:gd name="connsiteY19" fmla="*/ 6212141 h 6858001"/>
                  <a:gd name="connsiteX20" fmla="*/ 4058119 w 6296025"/>
                  <a:gd name="connsiteY20" fmla="*/ 6237285 h 6858001"/>
                  <a:gd name="connsiteX21" fmla="*/ 4402296 w 6296025"/>
                  <a:gd name="connsiteY21" fmla="*/ 6204283 h 6858001"/>
                  <a:gd name="connsiteX22" fmla="*/ 4667891 w 6296025"/>
                  <a:gd name="connsiteY22" fmla="*/ 6136703 h 6858001"/>
                  <a:gd name="connsiteX23" fmla="*/ 4667891 w 6296025"/>
                  <a:gd name="connsiteY23" fmla="*/ 4574549 h 6858001"/>
                  <a:gd name="connsiteX24" fmla="*/ 4444728 w 6296025"/>
                  <a:gd name="connsiteY24" fmla="*/ 4555691 h 6858001"/>
                  <a:gd name="connsiteX25" fmla="*/ 4224706 w 6296025"/>
                  <a:gd name="connsiteY25" fmla="*/ 4574549 h 6858001"/>
                  <a:gd name="connsiteX26" fmla="*/ 4224706 w 6296025"/>
                  <a:gd name="connsiteY26" fmla="*/ 5847531 h 6858001"/>
                  <a:gd name="connsiteX27" fmla="*/ 4029829 w 6296025"/>
                  <a:gd name="connsiteY27" fmla="*/ 5869534 h 6858001"/>
                  <a:gd name="connsiteX28" fmla="*/ 3882099 w 6296025"/>
                  <a:gd name="connsiteY28" fmla="*/ 5849106 h 6858001"/>
                  <a:gd name="connsiteX29" fmla="*/ 3776805 w 6296025"/>
                  <a:gd name="connsiteY29" fmla="*/ 5779955 h 6858001"/>
                  <a:gd name="connsiteX30" fmla="*/ 3713941 w 6296025"/>
                  <a:gd name="connsiteY30" fmla="*/ 5647941 h 6858001"/>
                  <a:gd name="connsiteX31" fmla="*/ 3693509 w 6296025"/>
                  <a:gd name="connsiteY31" fmla="*/ 5435778 h 6858001"/>
                  <a:gd name="connsiteX32" fmla="*/ 3693509 w 6296025"/>
                  <a:gd name="connsiteY32" fmla="*/ 4574549 h 6858001"/>
                  <a:gd name="connsiteX33" fmla="*/ 3470346 w 6296025"/>
                  <a:gd name="connsiteY33" fmla="*/ 4555691 h 6858001"/>
                  <a:gd name="connsiteX34" fmla="*/ 2636358 w 6296025"/>
                  <a:gd name="connsiteY34" fmla="*/ 3886201 h 6858001"/>
                  <a:gd name="connsiteX35" fmla="*/ 2527918 w 6296025"/>
                  <a:gd name="connsiteY35" fmla="*/ 3889343 h 6858001"/>
                  <a:gd name="connsiteX36" fmla="*/ 2416337 w 6296025"/>
                  <a:gd name="connsiteY36" fmla="*/ 3901917 h 6858001"/>
                  <a:gd name="connsiteX37" fmla="*/ 2416337 w 6296025"/>
                  <a:gd name="connsiteY37" fmla="*/ 4568269 h 6858001"/>
                  <a:gd name="connsiteX38" fmla="*/ 2298468 w 6296025"/>
                  <a:gd name="connsiteY38" fmla="*/ 4547837 h 6858001"/>
                  <a:gd name="connsiteX39" fmla="*/ 2180599 w 6296025"/>
                  <a:gd name="connsiteY39" fmla="*/ 4543121 h 6858001"/>
                  <a:gd name="connsiteX40" fmla="*/ 1837997 w 6296025"/>
                  <a:gd name="connsiteY40" fmla="*/ 4610700 h 6858001"/>
                  <a:gd name="connsiteX41" fmla="*/ 1575540 w 6296025"/>
                  <a:gd name="connsiteY41" fmla="*/ 4794574 h 6858001"/>
                  <a:gd name="connsiteX42" fmla="*/ 1408952 w 6296025"/>
                  <a:gd name="connsiteY42" fmla="*/ 5069601 h 6858001"/>
                  <a:gd name="connsiteX43" fmla="*/ 1350805 w 6296025"/>
                  <a:gd name="connsiteY43" fmla="*/ 5407492 h 6858001"/>
                  <a:gd name="connsiteX44" fmla="*/ 1418381 w 6296025"/>
                  <a:gd name="connsiteY44" fmla="*/ 5790959 h 6858001"/>
                  <a:gd name="connsiteX45" fmla="*/ 1602258 w 6296025"/>
                  <a:gd name="connsiteY45" fmla="*/ 6047128 h 6858001"/>
                  <a:gd name="connsiteX46" fmla="*/ 1870998 w 6296025"/>
                  <a:gd name="connsiteY46" fmla="*/ 6191713 h 6858001"/>
                  <a:gd name="connsiteX47" fmla="*/ 2190028 w 6296025"/>
                  <a:gd name="connsiteY47" fmla="*/ 6237289 h 6858001"/>
                  <a:gd name="connsiteX48" fmla="*/ 2559350 w 6296025"/>
                  <a:gd name="connsiteY48" fmla="*/ 6213715 h 6858001"/>
                  <a:gd name="connsiteX49" fmla="*/ 2859525 w 6296025"/>
                  <a:gd name="connsiteY49" fmla="*/ 6146136 h 6858001"/>
                  <a:gd name="connsiteX50" fmla="*/ 2859525 w 6296025"/>
                  <a:gd name="connsiteY50" fmla="*/ 3901917 h 6858001"/>
                  <a:gd name="connsiteX51" fmla="*/ 2746369 w 6296025"/>
                  <a:gd name="connsiteY51" fmla="*/ 3889343 h 6858001"/>
                  <a:gd name="connsiteX52" fmla="*/ 2636358 w 6296025"/>
                  <a:gd name="connsiteY52" fmla="*/ 3886201 h 6858001"/>
                  <a:gd name="connsiteX53" fmla="*/ 3140076 w 6296025"/>
                  <a:gd name="connsiteY53" fmla="*/ 2789238 h 6858001"/>
                  <a:gd name="connsiteX54" fmla="*/ 3211513 w 6296025"/>
                  <a:gd name="connsiteY54" fmla="*/ 2794001 h 6858001"/>
                  <a:gd name="connsiteX55" fmla="*/ 3281363 w 6296025"/>
                  <a:gd name="connsiteY55" fmla="*/ 2805113 h 6858001"/>
                  <a:gd name="connsiteX56" fmla="*/ 3352801 w 6296025"/>
                  <a:gd name="connsiteY56" fmla="*/ 2819401 h 6858001"/>
                  <a:gd name="connsiteX57" fmla="*/ 3425826 w 6296025"/>
                  <a:gd name="connsiteY57" fmla="*/ 2843213 h 6858001"/>
                  <a:gd name="connsiteX58" fmla="*/ 3495676 w 6296025"/>
                  <a:gd name="connsiteY58" fmla="*/ 2867026 h 6858001"/>
                  <a:gd name="connsiteX59" fmla="*/ 3567113 w 6296025"/>
                  <a:gd name="connsiteY59" fmla="*/ 2903538 h 6858001"/>
                  <a:gd name="connsiteX60" fmla="*/ 3602038 w 6296025"/>
                  <a:gd name="connsiteY60" fmla="*/ 2922588 h 6858001"/>
                  <a:gd name="connsiteX61" fmla="*/ 3636963 w 6296025"/>
                  <a:gd name="connsiteY61" fmla="*/ 2943226 h 6858001"/>
                  <a:gd name="connsiteX62" fmla="*/ 3673476 w 6296025"/>
                  <a:gd name="connsiteY62" fmla="*/ 2965451 h 6858001"/>
                  <a:gd name="connsiteX63" fmla="*/ 3708401 w 6296025"/>
                  <a:gd name="connsiteY63" fmla="*/ 2990851 h 6858001"/>
                  <a:gd name="connsiteX64" fmla="*/ 3743326 w 6296025"/>
                  <a:gd name="connsiteY64" fmla="*/ 3016251 h 6858001"/>
                  <a:gd name="connsiteX65" fmla="*/ 3778251 w 6296025"/>
                  <a:gd name="connsiteY65" fmla="*/ 3046413 h 6858001"/>
                  <a:gd name="connsiteX66" fmla="*/ 3811588 w 6296025"/>
                  <a:gd name="connsiteY66" fmla="*/ 3074988 h 6858001"/>
                  <a:gd name="connsiteX67" fmla="*/ 3846513 w 6296025"/>
                  <a:gd name="connsiteY67" fmla="*/ 3106738 h 6858001"/>
                  <a:gd name="connsiteX68" fmla="*/ 3881438 w 6296025"/>
                  <a:gd name="connsiteY68" fmla="*/ 3143251 h 6858001"/>
                  <a:gd name="connsiteX69" fmla="*/ 3914776 w 6296025"/>
                  <a:gd name="connsiteY69" fmla="*/ 3178176 h 6858001"/>
                  <a:gd name="connsiteX70" fmla="*/ 3948113 w 6296025"/>
                  <a:gd name="connsiteY70" fmla="*/ 3216276 h 6858001"/>
                  <a:gd name="connsiteX71" fmla="*/ 3983038 w 6296025"/>
                  <a:gd name="connsiteY71" fmla="*/ 3255963 h 6858001"/>
                  <a:gd name="connsiteX72" fmla="*/ 4016376 w 6296025"/>
                  <a:gd name="connsiteY72" fmla="*/ 3297238 h 6858001"/>
                  <a:gd name="connsiteX73" fmla="*/ 4048126 w 6296025"/>
                  <a:gd name="connsiteY73" fmla="*/ 3341688 h 6858001"/>
                  <a:gd name="connsiteX74" fmla="*/ 4078288 w 6296025"/>
                  <a:gd name="connsiteY74" fmla="*/ 3387726 h 6858001"/>
                  <a:gd name="connsiteX75" fmla="*/ 4111626 w 6296025"/>
                  <a:gd name="connsiteY75" fmla="*/ 3435351 h 6858001"/>
                  <a:gd name="connsiteX76" fmla="*/ 4159251 w 6296025"/>
                  <a:gd name="connsiteY76" fmla="*/ 3500438 h 6858001"/>
                  <a:gd name="connsiteX77" fmla="*/ 4206876 w 6296025"/>
                  <a:gd name="connsiteY77" fmla="*/ 3568701 h 6858001"/>
                  <a:gd name="connsiteX78" fmla="*/ 4260851 w 6296025"/>
                  <a:gd name="connsiteY78" fmla="*/ 3633788 h 6858001"/>
                  <a:gd name="connsiteX79" fmla="*/ 4311651 w 6296025"/>
                  <a:gd name="connsiteY79" fmla="*/ 3697288 h 6858001"/>
                  <a:gd name="connsiteX80" fmla="*/ 4419601 w 6296025"/>
                  <a:gd name="connsiteY80" fmla="*/ 3825876 h 6858001"/>
                  <a:gd name="connsiteX81" fmla="*/ 4532314 w 6296025"/>
                  <a:gd name="connsiteY81" fmla="*/ 3949701 h 6858001"/>
                  <a:gd name="connsiteX82" fmla="*/ 4643439 w 6296025"/>
                  <a:gd name="connsiteY82" fmla="*/ 4068763 h 6858001"/>
                  <a:gd name="connsiteX83" fmla="*/ 4757739 w 6296025"/>
                  <a:gd name="connsiteY83" fmla="*/ 4181476 h 6858001"/>
                  <a:gd name="connsiteX84" fmla="*/ 4865689 w 6296025"/>
                  <a:gd name="connsiteY84" fmla="*/ 4287838 h 6858001"/>
                  <a:gd name="connsiteX85" fmla="*/ 4972051 w 6296025"/>
                  <a:gd name="connsiteY85" fmla="*/ 4389438 h 6858001"/>
                  <a:gd name="connsiteX86" fmla="*/ 5072064 w 6296025"/>
                  <a:gd name="connsiteY86" fmla="*/ 4479926 h 6858001"/>
                  <a:gd name="connsiteX87" fmla="*/ 5164139 w 6296025"/>
                  <a:gd name="connsiteY87" fmla="*/ 4560888 h 6858001"/>
                  <a:gd name="connsiteX88" fmla="*/ 5319714 w 6296025"/>
                  <a:gd name="connsiteY88" fmla="*/ 4691063 h 6858001"/>
                  <a:gd name="connsiteX89" fmla="*/ 5422901 w 6296025"/>
                  <a:gd name="connsiteY89" fmla="*/ 4776788 h 6858001"/>
                  <a:gd name="connsiteX90" fmla="*/ 5461001 w 6296025"/>
                  <a:gd name="connsiteY90" fmla="*/ 4805363 h 6858001"/>
                  <a:gd name="connsiteX91" fmla="*/ 5486401 w 6296025"/>
                  <a:gd name="connsiteY91" fmla="*/ 4830763 h 6858001"/>
                  <a:gd name="connsiteX92" fmla="*/ 5516564 w 6296025"/>
                  <a:gd name="connsiteY92" fmla="*/ 4857751 h 6858001"/>
                  <a:gd name="connsiteX93" fmla="*/ 5554664 w 6296025"/>
                  <a:gd name="connsiteY93" fmla="*/ 4897438 h 6858001"/>
                  <a:gd name="connsiteX94" fmla="*/ 5594351 w 6296025"/>
                  <a:gd name="connsiteY94" fmla="*/ 4951413 h 6858001"/>
                  <a:gd name="connsiteX95" fmla="*/ 5640389 w 6296025"/>
                  <a:gd name="connsiteY95" fmla="*/ 5014913 h 6858001"/>
                  <a:gd name="connsiteX96" fmla="*/ 5662614 w 6296025"/>
                  <a:gd name="connsiteY96" fmla="*/ 5049838 h 6858001"/>
                  <a:gd name="connsiteX97" fmla="*/ 5684839 w 6296025"/>
                  <a:gd name="connsiteY97" fmla="*/ 5089526 h 6858001"/>
                  <a:gd name="connsiteX98" fmla="*/ 5708651 w 6296025"/>
                  <a:gd name="connsiteY98" fmla="*/ 5130801 h 6858001"/>
                  <a:gd name="connsiteX99" fmla="*/ 5727701 w 6296025"/>
                  <a:gd name="connsiteY99" fmla="*/ 5175251 h 6858001"/>
                  <a:gd name="connsiteX100" fmla="*/ 5748339 w 6296025"/>
                  <a:gd name="connsiteY100" fmla="*/ 5222876 h 6858001"/>
                  <a:gd name="connsiteX101" fmla="*/ 5765801 w 6296025"/>
                  <a:gd name="connsiteY101" fmla="*/ 5273676 h 6858001"/>
                  <a:gd name="connsiteX102" fmla="*/ 5781676 w 6296025"/>
                  <a:gd name="connsiteY102" fmla="*/ 5327651 h 6858001"/>
                  <a:gd name="connsiteX103" fmla="*/ 5795964 w 6296025"/>
                  <a:gd name="connsiteY103" fmla="*/ 5383213 h 6858001"/>
                  <a:gd name="connsiteX104" fmla="*/ 5808664 w 6296025"/>
                  <a:gd name="connsiteY104" fmla="*/ 5440363 h 6858001"/>
                  <a:gd name="connsiteX105" fmla="*/ 5816601 w 6296025"/>
                  <a:gd name="connsiteY105" fmla="*/ 5500688 h 6858001"/>
                  <a:gd name="connsiteX106" fmla="*/ 5824539 w 6296025"/>
                  <a:gd name="connsiteY106" fmla="*/ 5567363 h 6858001"/>
                  <a:gd name="connsiteX107" fmla="*/ 5826126 w 6296025"/>
                  <a:gd name="connsiteY107" fmla="*/ 5632451 h 6858001"/>
                  <a:gd name="connsiteX108" fmla="*/ 5826126 w 6296025"/>
                  <a:gd name="connsiteY108" fmla="*/ 5702301 h 6858001"/>
                  <a:gd name="connsiteX109" fmla="*/ 5821364 w 6296025"/>
                  <a:gd name="connsiteY109" fmla="*/ 5773738 h 6858001"/>
                  <a:gd name="connsiteX110" fmla="*/ 5811839 w 6296025"/>
                  <a:gd name="connsiteY110" fmla="*/ 5848351 h 6858001"/>
                  <a:gd name="connsiteX111" fmla="*/ 5799139 w 6296025"/>
                  <a:gd name="connsiteY111" fmla="*/ 5927726 h 6858001"/>
                  <a:gd name="connsiteX112" fmla="*/ 5778501 w 6296025"/>
                  <a:gd name="connsiteY112" fmla="*/ 6008689 h 6858001"/>
                  <a:gd name="connsiteX113" fmla="*/ 5756276 w 6296025"/>
                  <a:gd name="connsiteY113" fmla="*/ 6091239 h 6858001"/>
                  <a:gd name="connsiteX114" fmla="*/ 5726114 w 6296025"/>
                  <a:gd name="connsiteY114" fmla="*/ 6176964 h 6858001"/>
                  <a:gd name="connsiteX115" fmla="*/ 5691189 w 6296025"/>
                  <a:gd name="connsiteY115" fmla="*/ 6265864 h 6858001"/>
                  <a:gd name="connsiteX116" fmla="*/ 5670551 w 6296025"/>
                  <a:gd name="connsiteY116" fmla="*/ 6310314 h 6858001"/>
                  <a:gd name="connsiteX117" fmla="*/ 5649914 w 6296025"/>
                  <a:gd name="connsiteY117" fmla="*/ 6351589 h 6858001"/>
                  <a:gd name="connsiteX118" fmla="*/ 5627689 w 6296025"/>
                  <a:gd name="connsiteY118" fmla="*/ 6391276 h 6858001"/>
                  <a:gd name="connsiteX119" fmla="*/ 5602289 w 6296025"/>
                  <a:gd name="connsiteY119" fmla="*/ 6429376 h 6858001"/>
                  <a:gd name="connsiteX120" fmla="*/ 5576889 w 6296025"/>
                  <a:gd name="connsiteY120" fmla="*/ 6464301 h 6858001"/>
                  <a:gd name="connsiteX121" fmla="*/ 5549901 w 6296025"/>
                  <a:gd name="connsiteY121" fmla="*/ 6499226 h 6858001"/>
                  <a:gd name="connsiteX122" fmla="*/ 5521326 w 6296025"/>
                  <a:gd name="connsiteY122" fmla="*/ 6532564 h 6858001"/>
                  <a:gd name="connsiteX123" fmla="*/ 5491164 w 6296025"/>
                  <a:gd name="connsiteY123" fmla="*/ 6562726 h 6858001"/>
                  <a:gd name="connsiteX124" fmla="*/ 5461001 w 6296025"/>
                  <a:gd name="connsiteY124" fmla="*/ 6591301 h 6858001"/>
                  <a:gd name="connsiteX125" fmla="*/ 5430839 w 6296025"/>
                  <a:gd name="connsiteY125" fmla="*/ 6618289 h 6858001"/>
                  <a:gd name="connsiteX126" fmla="*/ 5397501 w 6296025"/>
                  <a:gd name="connsiteY126" fmla="*/ 6640514 h 6858001"/>
                  <a:gd name="connsiteX127" fmla="*/ 5362576 w 6296025"/>
                  <a:gd name="connsiteY127" fmla="*/ 6665914 h 6858001"/>
                  <a:gd name="connsiteX128" fmla="*/ 5329239 w 6296025"/>
                  <a:gd name="connsiteY128" fmla="*/ 6686551 h 6858001"/>
                  <a:gd name="connsiteX129" fmla="*/ 5294314 w 6296025"/>
                  <a:gd name="connsiteY129" fmla="*/ 6707189 h 6858001"/>
                  <a:gd name="connsiteX130" fmla="*/ 5259389 w 6296025"/>
                  <a:gd name="connsiteY130" fmla="*/ 6726239 h 6858001"/>
                  <a:gd name="connsiteX131" fmla="*/ 5221289 w 6296025"/>
                  <a:gd name="connsiteY131" fmla="*/ 6745289 h 6858001"/>
                  <a:gd name="connsiteX132" fmla="*/ 5183189 w 6296025"/>
                  <a:gd name="connsiteY132" fmla="*/ 6759576 h 6858001"/>
                  <a:gd name="connsiteX133" fmla="*/ 5145089 w 6296025"/>
                  <a:gd name="connsiteY133" fmla="*/ 6775451 h 6858001"/>
                  <a:gd name="connsiteX134" fmla="*/ 5070476 w 6296025"/>
                  <a:gd name="connsiteY134" fmla="*/ 6799264 h 6858001"/>
                  <a:gd name="connsiteX135" fmla="*/ 4989514 w 6296025"/>
                  <a:gd name="connsiteY135" fmla="*/ 6819901 h 6858001"/>
                  <a:gd name="connsiteX136" fmla="*/ 4911726 w 6296025"/>
                  <a:gd name="connsiteY136" fmla="*/ 6835776 h 6858001"/>
                  <a:gd name="connsiteX137" fmla="*/ 4830764 w 6296025"/>
                  <a:gd name="connsiteY137" fmla="*/ 6845301 h 6858001"/>
                  <a:gd name="connsiteX138" fmla="*/ 4749801 w 6296025"/>
                  <a:gd name="connsiteY138" fmla="*/ 6853239 h 6858001"/>
                  <a:gd name="connsiteX139" fmla="*/ 4668839 w 6296025"/>
                  <a:gd name="connsiteY139" fmla="*/ 6858001 h 6858001"/>
                  <a:gd name="connsiteX140" fmla="*/ 4587876 w 6296025"/>
                  <a:gd name="connsiteY140" fmla="*/ 6858001 h 6858001"/>
                  <a:gd name="connsiteX141" fmla="*/ 4510089 w 6296025"/>
                  <a:gd name="connsiteY141" fmla="*/ 6854826 h 6858001"/>
                  <a:gd name="connsiteX142" fmla="*/ 4432301 w 6296025"/>
                  <a:gd name="connsiteY142" fmla="*/ 6850064 h 6858001"/>
                  <a:gd name="connsiteX143" fmla="*/ 4356101 w 6296025"/>
                  <a:gd name="connsiteY143" fmla="*/ 6842126 h 6858001"/>
                  <a:gd name="connsiteX144" fmla="*/ 4286251 w 6296025"/>
                  <a:gd name="connsiteY144" fmla="*/ 6835776 h 6858001"/>
                  <a:gd name="connsiteX145" fmla="*/ 4214813 w 6296025"/>
                  <a:gd name="connsiteY145" fmla="*/ 6824664 h 6858001"/>
                  <a:gd name="connsiteX146" fmla="*/ 4149726 w 6296025"/>
                  <a:gd name="connsiteY146" fmla="*/ 6815139 h 6858001"/>
                  <a:gd name="connsiteX147" fmla="*/ 4030663 w 6296025"/>
                  <a:gd name="connsiteY147" fmla="*/ 6789739 h 6858001"/>
                  <a:gd name="connsiteX148" fmla="*/ 3932238 w 6296025"/>
                  <a:gd name="connsiteY148" fmla="*/ 6767514 h 6858001"/>
                  <a:gd name="connsiteX149" fmla="*/ 3856038 w 6296025"/>
                  <a:gd name="connsiteY149" fmla="*/ 6746876 h 6858001"/>
                  <a:gd name="connsiteX150" fmla="*/ 3790951 w 6296025"/>
                  <a:gd name="connsiteY150" fmla="*/ 6729414 h 6858001"/>
                  <a:gd name="connsiteX151" fmla="*/ 3765551 w 6296025"/>
                  <a:gd name="connsiteY151" fmla="*/ 6721476 h 6858001"/>
                  <a:gd name="connsiteX152" fmla="*/ 3695701 w 6296025"/>
                  <a:gd name="connsiteY152" fmla="*/ 6700839 h 6858001"/>
                  <a:gd name="connsiteX153" fmla="*/ 3644901 w 6296025"/>
                  <a:gd name="connsiteY153" fmla="*/ 6691314 h 6858001"/>
                  <a:gd name="connsiteX154" fmla="*/ 3584576 w 6296025"/>
                  <a:gd name="connsiteY154" fmla="*/ 6678614 h 6858001"/>
                  <a:gd name="connsiteX155" fmla="*/ 3513138 w 6296025"/>
                  <a:gd name="connsiteY155" fmla="*/ 6669089 h 6858001"/>
                  <a:gd name="connsiteX156" fmla="*/ 3438526 w 6296025"/>
                  <a:gd name="connsiteY156" fmla="*/ 6656389 h 6858001"/>
                  <a:gd name="connsiteX157" fmla="*/ 3352801 w 6296025"/>
                  <a:gd name="connsiteY157" fmla="*/ 6648451 h 6858001"/>
                  <a:gd name="connsiteX158" fmla="*/ 3259138 w 6296025"/>
                  <a:gd name="connsiteY158" fmla="*/ 6640514 h 6858001"/>
                  <a:gd name="connsiteX159" fmla="*/ 3163888 w 6296025"/>
                  <a:gd name="connsiteY159" fmla="*/ 6638926 h 6858001"/>
                  <a:gd name="connsiteX160" fmla="*/ 3059114 w 6296025"/>
                  <a:gd name="connsiteY160" fmla="*/ 6638926 h 6858001"/>
                  <a:gd name="connsiteX161" fmla="*/ 2951164 w 6296025"/>
                  <a:gd name="connsiteY161" fmla="*/ 6643689 h 6858001"/>
                  <a:gd name="connsiteX162" fmla="*/ 2838452 w 6296025"/>
                  <a:gd name="connsiteY162" fmla="*/ 6653214 h 6858001"/>
                  <a:gd name="connsiteX163" fmla="*/ 2720977 w 6296025"/>
                  <a:gd name="connsiteY163" fmla="*/ 6669089 h 6858001"/>
                  <a:gd name="connsiteX164" fmla="*/ 2663827 w 6296025"/>
                  <a:gd name="connsiteY164" fmla="*/ 6681789 h 6858001"/>
                  <a:gd name="connsiteX165" fmla="*/ 2603501 w 6296025"/>
                  <a:gd name="connsiteY165" fmla="*/ 6694489 h 6858001"/>
                  <a:gd name="connsiteX166" fmla="*/ 2484439 w 6296025"/>
                  <a:gd name="connsiteY166" fmla="*/ 6716714 h 6858001"/>
                  <a:gd name="connsiteX167" fmla="*/ 2368551 w 6296025"/>
                  <a:gd name="connsiteY167" fmla="*/ 6737351 h 6858001"/>
                  <a:gd name="connsiteX168" fmla="*/ 2257427 w 6296025"/>
                  <a:gd name="connsiteY168" fmla="*/ 6754814 h 6858001"/>
                  <a:gd name="connsiteX169" fmla="*/ 2149476 w 6296025"/>
                  <a:gd name="connsiteY169" fmla="*/ 6767514 h 6858001"/>
                  <a:gd name="connsiteX170" fmla="*/ 2046288 w 6296025"/>
                  <a:gd name="connsiteY170" fmla="*/ 6777039 h 6858001"/>
                  <a:gd name="connsiteX171" fmla="*/ 1947863 w 6296025"/>
                  <a:gd name="connsiteY171" fmla="*/ 6784976 h 6858001"/>
                  <a:gd name="connsiteX172" fmla="*/ 1855788 w 6296025"/>
                  <a:gd name="connsiteY172" fmla="*/ 6788151 h 6858001"/>
                  <a:gd name="connsiteX173" fmla="*/ 1770063 w 6296025"/>
                  <a:gd name="connsiteY173" fmla="*/ 6789739 h 6858001"/>
                  <a:gd name="connsiteX174" fmla="*/ 1622426 w 6296025"/>
                  <a:gd name="connsiteY174" fmla="*/ 6789739 h 6858001"/>
                  <a:gd name="connsiteX175" fmla="*/ 1511301 w 6296025"/>
                  <a:gd name="connsiteY175" fmla="*/ 6788151 h 6858001"/>
                  <a:gd name="connsiteX176" fmla="*/ 1439863 w 6296025"/>
                  <a:gd name="connsiteY176" fmla="*/ 6781801 h 6858001"/>
                  <a:gd name="connsiteX177" fmla="*/ 1414463 w 6296025"/>
                  <a:gd name="connsiteY177" fmla="*/ 6781801 h 6858001"/>
                  <a:gd name="connsiteX178" fmla="*/ 1382713 w 6296025"/>
                  <a:gd name="connsiteY178" fmla="*/ 6780214 h 6858001"/>
                  <a:gd name="connsiteX179" fmla="*/ 1344613 w 6296025"/>
                  <a:gd name="connsiteY179" fmla="*/ 6777039 h 6858001"/>
                  <a:gd name="connsiteX180" fmla="*/ 1296988 w 6296025"/>
                  <a:gd name="connsiteY180" fmla="*/ 6769101 h 6858001"/>
                  <a:gd name="connsiteX181" fmla="*/ 1236663 w 6296025"/>
                  <a:gd name="connsiteY181" fmla="*/ 6756401 h 6858001"/>
                  <a:gd name="connsiteX182" fmla="*/ 1168401 w 6296025"/>
                  <a:gd name="connsiteY182" fmla="*/ 6737351 h 6858001"/>
                  <a:gd name="connsiteX183" fmla="*/ 1131888 w 6296025"/>
                  <a:gd name="connsiteY183" fmla="*/ 6724651 h 6858001"/>
                  <a:gd name="connsiteX184" fmla="*/ 1095376 w 6296025"/>
                  <a:gd name="connsiteY184" fmla="*/ 6708776 h 6858001"/>
                  <a:gd name="connsiteX185" fmla="*/ 1054101 w 6296025"/>
                  <a:gd name="connsiteY185" fmla="*/ 6691314 h 6858001"/>
                  <a:gd name="connsiteX186" fmla="*/ 1016001 w 6296025"/>
                  <a:gd name="connsiteY186" fmla="*/ 6670676 h 6858001"/>
                  <a:gd name="connsiteX187" fmla="*/ 976313 w 6296025"/>
                  <a:gd name="connsiteY187" fmla="*/ 6648451 h 6858001"/>
                  <a:gd name="connsiteX188" fmla="*/ 935038 w 6296025"/>
                  <a:gd name="connsiteY188" fmla="*/ 6623051 h 6858001"/>
                  <a:gd name="connsiteX189" fmla="*/ 892175 w 6296025"/>
                  <a:gd name="connsiteY189" fmla="*/ 6596064 h 6858001"/>
                  <a:gd name="connsiteX190" fmla="*/ 852488 w 6296025"/>
                  <a:gd name="connsiteY190" fmla="*/ 6562726 h 6858001"/>
                  <a:gd name="connsiteX191" fmla="*/ 812800 w 6296025"/>
                  <a:gd name="connsiteY191" fmla="*/ 6527801 h 6858001"/>
                  <a:gd name="connsiteX192" fmla="*/ 771525 w 6296025"/>
                  <a:gd name="connsiteY192" fmla="*/ 6489701 h 6858001"/>
                  <a:gd name="connsiteX193" fmla="*/ 733425 w 6296025"/>
                  <a:gd name="connsiteY193" fmla="*/ 6446839 h 6858001"/>
                  <a:gd name="connsiteX194" fmla="*/ 696913 w 6296025"/>
                  <a:gd name="connsiteY194" fmla="*/ 6399214 h 6858001"/>
                  <a:gd name="connsiteX195" fmla="*/ 658813 w 6296025"/>
                  <a:gd name="connsiteY195" fmla="*/ 6348414 h 6858001"/>
                  <a:gd name="connsiteX196" fmla="*/ 622300 w 6296025"/>
                  <a:gd name="connsiteY196" fmla="*/ 6292851 h 6858001"/>
                  <a:gd name="connsiteX197" fmla="*/ 590550 w 6296025"/>
                  <a:gd name="connsiteY197" fmla="*/ 6232526 h 6858001"/>
                  <a:gd name="connsiteX198" fmla="*/ 557213 w 6296025"/>
                  <a:gd name="connsiteY198" fmla="*/ 6167439 h 6858001"/>
                  <a:gd name="connsiteX199" fmla="*/ 530225 w 6296025"/>
                  <a:gd name="connsiteY199" fmla="*/ 6096001 h 6858001"/>
                  <a:gd name="connsiteX200" fmla="*/ 501650 w 6296025"/>
                  <a:gd name="connsiteY200" fmla="*/ 6022976 h 6858001"/>
                  <a:gd name="connsiteX201" fmla="*/ 476250 w 6296025"/>
                  <a:gd name="connsiteY201" fmla="*/ 5942014 h 6858001"/>
                  <a:gd name="connsiteX202" fmla="*/ 457200 w 6296025"/>
                  <a:gd name="connsiteY202" fmla="*/ 5856289 h 6858001"/>
                  <a:gd name="connsiteX203" fmla="*/ 446088 w 6296025"/>
                  <a:gd name="connsiteY203" fmla="*/ 5811838 h 6858001"/>
                  <a:gd name="connsiteX204" fmla="*/ 438150 w 6296025"/>
                  <a:gd name="connsiteY204" fmla="*/ 5768976 h 6858001"/>
                  <a:gd name="connsiteX205" fmla="*/ 428625 w 6296025"/>
                  <a:gd name="connsiteY205" fmla="*/ 5684838 h 6858001"/>
                  <a:gd name="connsiteX206" fmla="*/ 427038 w 6296025"/>
                  <a:gd name="connsiteY206" fmla="*/ 5602288 h 6858001"/>
                  <a:gd name="connsiteX207" fmla="*/ 428625 w 6296025"/>
                  <a:gd name="connsiteY207" fmla="*/ 5521326 h 6858001"/>
                  <a:gd name="connsiteX208" fmla="*/ 433388 w 6296025"/>
                  <a:gd name="connsiteY208" fmla="*/ 5445126 h 6858001"/>
                  <a:gd name="connsiteX209" fmla="*/ 446088 w 6296025"/>
                  <a:gd name="connsiteY209" fmla="*/ 5370513 h 6858001"/>
                  <a:gd name="connsiteX210" fmla="*/ 463550 w 6296025"/>
                  <a:gd name="connsiteY210" fmla="*/ 5299076 h 6858001"/>
                  <a:gd name="connsiteX211" fmla="*/ 484188 w 6296025"/>
                  <a:gd name="connsiteY211" fmla="*/ 5229226 h 6858001"/>
                  <a:gd name="connsiteX212" fmla="*/ 509588 w 6296025"/>
                  <a:gd name="connsiteY212" fmla="*/ 5160963 h 6858001"/>
                  <a:gd name="connsiteX213" fmla="*/ 536575 w 6296025"/>
                  <a:gd name="connsiteY213" fmla="*/ 5097463 h 6858001"/>
                  <a:gd name="connsiteX214" fmla="*/ 568325 w 6296025"/>
                  <a:gd name="connsiteY214" fmla="*/ 5033963 h 6858001"/>
                  <a:gd name="connsiteX215" fmla="*/ 603250 w 6296025"/>
                  <a:gd name="connsiteY215" fmla="*/ 4973638 h 6858001"/>
                  <a:gd name="connsiteX216" fmla="*/ 638175 w 6296025"/>
                  <a:gd name="connsiteY216" fmla="*/ 4918076 h 6858001"/>
                  <a:gd name="connsiteX217" fmla="*/ 676275 w 6296025"/>
                  <a:gd name="connsiteY217" fmla="*/ 4862513 h 6858001"/>
                  <a:gd name="connsiteX218" fmla="*/ 715963 w 6296025"/>
                  <a:gd name="connsiteY218" fmla="*/ 4810126 h 6858001"/>
                  <a:gd name="connsiteX219" fmla="*/ 758825 w 6296025"/>
                  <a:gd name="connsiteY219" fmla="*/ 4762501 h 6858001"/>
                  <a:gd name="connsiteX220" fmla="*/ 800100 w 6296025"/>
                  <a:gd name="connsiteY220" fmla="*/ 4714876 h 6858001"/>
                  <a:gd name="connsiteX221" fmla="*/ 842963 w 6296025"/>
                  <a:gd name="connsiteY221" fmla="*/ 4668838 h 6858001"/>
                  <a:gd name="connsiteX222" fmla="*/ 885825 w 6296025"/>
                  <a:gd name="connsiteY222" fmla="*/ 4625976 h 6858001"/>
                  <a:gd name="connsiteX223" fmla="*/ 928688 w 6296025"/>
                  <a:gd name="connsiteY223" fmla="*/ 4587876 h 6858001"/>
                  <a:gd name="connsiteX224" fmla="*/ 1009651 w 6296025"/>
                  <a:gd name="connsiteY224" fmla="*/ 4514851 h 6858001"/>
                  <a:gd name="connsiteX225" fmla="*/ 1084263 w 6296025"/>
                  <a:gd name="connsiteY225" fmla="*/ 4454526 h 6858001"/>
                  <a:gd name="connsiteX226" fmla="*/ 1152526 w 6296025"/>
                  <a:gd name="connsiteY226" fmla="*/ 4400551 h 6858001"/>
                  <a:gd name="connsiteX227" fmla="*/ 1208088 w 6296025"/>
                  <a:gd name="connsiteY227" fmla="*/ 4360863 h 6858001"/>
                  <a:gd name="connsiteX228" fmla="*/ 1249363 w 6296025"/>
                  <a:gd name="connsiteY228" fmla="*/ 4327526 h 6858001"/>
                  <a:gd name="connsiteX229" fmla="*/ 1273176 w 6296025"/>
                  <a:gd name="connsiteY229" fmla="*/ 4308476 h 6858001"/>
                  <a:gd name="connsiteX230" fmla="*/ 1292226 w 6296025"/>
                  <a:gd name="connsiteY230" fmla="*/ 4287838 h 6858001"/>
                  <a:gd name="connsiteX231" fmla="*/ 1319213 w 6296025"/>
                  <a:gd name="connsiteY231" fmla="*/ 4262438 h 6858001"/>
                  <a:gd name="connsiteX232" fmla="*/ 1397001 w 6296025"/>
                  <a:gd name="connsiteY232" fmla="*/ 4194176 h 6858001"/>
                  <a:gd name="connsiteX233" fmla="*/ 1500188 w 6296025"/>
                  <a:gd name="connsiteY233" fmla="*/ 4103688 h 6858001"/>
                  <a:gd name="connsiteX234" fmla="*/ 1558926 w 6296025"/>
                  <a:gd name="connsiteY234" fmla="*/ 4051301 h 6858001"/>
                  <a:gd name="connsiteX235" fmla="*/ 1622426 w 6296025"/>
                  <a:gd name="connsiteY235" fmla="*/ 3992563 h 6858001"/>
                  <a:gd name="connsiteX236" fmla="*/ 1690688 w 6296025"/>
                  <a:gd name="connsiteY236" fmla="*/ 3929063 h 6858001"/>
                  <a:gd name="connsiteX237" fmla="*/ 1757363 w 6296025"/>
                  <a:gd name="connsiteY237" fmla="*/ 3860801 h 6858001"/>
                  <a:gd name="connsiteX238" fmla="*/ 1825626 w 6296025"/>
                  <a:gd name="connsiteY238" fmla="*/ 3787776 h 6858001"/>
                  <a:gd name="connsiteX239" fmla="*/ 1897063 w 6296025"/>
                  <a:gd name="connsiteY239" fmla="*/ 3709988 h 6858001"/>
                  <a:gd name="connsiteX240" fmla="*/ 1965326 w 6296025"/>
                  <a:gd name="connsiteY240" fmla="*/ 3624263 h 6858001"/>
                  <a:gd name="connsiteX241" fmla="*/ 2033588 w 6296025"/>
                  <a:gd name="connsiteY241" fmla="*/ 3536951 h 6858001"/>
                  <a:gd name="connsiteX242" fmla="*/ 2098676 w 6296025"/>
                  <a:gd name="connsiteY242" fmla="*/ 3443288 h 6858001"/>
                  <a:gd name="connsiteX243" fmla="*/ 2159002 w 6296025"/>
                  <a:gd name="connsiteY243" fmla="*/ 3346451 h 6858001"/>
                  <a:gd name="connsiteX244" fmla="*/ 2192338 w 6296025"/>
                  <a:gd name="connsiteY244" fmla="*/ 3297238 h 6858001"/>
                  <a:gd name="connsiteX245" fmla="*/ 2227263 w 6296025"/>
                  <a:gd name="connsiteY245" fmla="*/ 3248026 h 6858001"/>
                  <a:gd name="connsiteX246" fmla="*/ 2265363 w 6296025"/>
                  <a:gd name="connsiteY246" fmla="*/ 3200401 h 6858001"/>
                  <a:gd name="connsiteX247" fmla="*/ 2308227 w 6296025"/>
                  <a:gd name="connsiteY247" fmla="*/ 3152776 h 6858001"/>
                  <a:gd name="connsiteX248" fmla="*/ 2352676 w 6296025"/>
                  <a:gd name="connsiteY248" fmla="*/ 3109913 h 6858001"/>
                  <a:gd name="connsiteX249" fmla="*/ 2401888 w 6296025"/>
                  <a:gd name="connsiteY249" fmla="*/ 3067051 h 6858001"/>
                  <a:gd name="connsiteX250" fmla="*/ 2451101 w 6296025"/>
                  <a:gd name="connsiteY250" fmla="*/ 3024188 h 6858001"/>
                  <a:gd name="connsiteX251" fmla="*/ 2505077 w 6296025"/>
                  <a:gd name="connsiteY251" fmla="*/ 2986088 h 6858001"/>
                  <a:gd name="connsiteX252" fmla="*/ 2560639 w 6296025"/>
                  <a:gd name="connsiteY252" fmla="*/ 2951163 h 6858001"/>
                  <a:gd name="connsiteX253" fmla="*/ 2617788 w 6296025"/>
                  <a:gd name="connsiteY253" fmla="*/ 2917826 h 6858001"/>
                  <a:gd name="connsiteX254" fmla="*/ 2678113 w 6296025"/>
                  <a:gd name="connsiteY254" fmla="*/ 2887663 h 6858001"/>
                  <a:gd name="connsiteX255" fmla="*/ 2740027 w 6296025"/>
                  <a:gd name="connsiteY255" fmla="*/ 2862263 h 6858001"/>
                  <a:gd name="connsiteX256" fmla="*/ 2801939 w 6296025"/>
                  <a:gd name="connsiteY256" fmla="*/ 2840038 h 6858001"/>
                  <a:gd name="connsiteX257" fmla="*/ 2868613 w 6296025"/>
                  <a:gd name="connsiteY257" fmla="*/ 2822576 h 6858001"/>
                  <a:gd name="connsiteX258" fmla="*/ 2936877 w 6296025"/>
                  <a:gd name="connsiteY258" fmla="*/ 2806701 h 6858001"/>
                  <a:gd name="connsiteX259" fmla="*/ 3001964 w 6296025"/>
                  <a:gd name="connsiteY259" fmla="*/ 2797176 h 6858001"/>
                  <a:gd name="connsiteX260" fmla="*/ 3071814 w 6296025"/>
                  <a:gd name="connsiteY260" fmla="*/ 2792413 h 6858001"/>
                  <a:gd name="connsiteX261" fmla="*/ 5461000 w 6296025"/>
                  <a:gd name="connsiteY261" fmla="*/ 2081213 h 6858001"/>
                  <a:gd name="connsiteX262" fmla="*/ 5521325 w 6296025"/>
                  <a:gd name="connsiteY262" fmla="*/ 2082801 h 6858001"/>
                  <a:gd name="connsiteX263" fmla="*/ 5576888 w 6296025"/>
                  <a:gd name="connsiteY263" fmla="*/ 2089150 h 6858001"/>
                  <a:gd name="connsiteX264" fmla="*/ 5632450 w 6296025"/>
                  <a:gd name="connsiteY264" fmla="*/ 2098676 h 6858001"/>
                  <a:gd name="connsiteX265" fmla="*/ 5684838 w 6296025"/>
                  <a:gd name="connsiteY265" fmla="*/ 2108201 h 6858001"/>
                  <a:gd name="connsiteX266" fmla="*/ 5734050 w 6296025"/>
                  <a:gd name="connsiteY266" fmla="*/ 2124076 h 6858001"/>
                  <a:gd name="connsiteX267" fmla="*/ 5781675 w 6296025"/>
                  <a:gd name="connsiteY267" fmla="*/ 2141538 h 6858001"/>
                  <a:gd name="connsiteX268" fmla="*/ 5824538 w 6296025"/>
                  <a:gd name="connsiteY268" fmla="*/ 2162175 h 6858001"/>
                  <a:gd name="connsiteX269" fmla="*/ 5867400 w 6296025"/>
                  <a:gd name="connsiteY269" fmla="*/ 2184400 h 6858001"/>
                  <a:gd name="connsiteX270" fmla="*/ 5907088 w 6296025"/>
                  <a:gd name="connsiteY270" fmla="*/ 2209801 h 6858001"/>
                  <a:gd name="connsiteX271" fmla="*/ 5945188 w 6296025"/>
                  <a:gd name="connsiteY271" fmla="*/ 2236788 h 6858001"/>
                  <a:gd name="connsiteX272" fmla="*/ 5980113 w 6296025"/>
                  <a:gd name="connsiteY272" fmla="*/ 2265363 h 6858001"/>
                  <a:gd name="connsiteX273" fmla="*/ 6013450 w 6296025"/>
                  <a:gd name="connsiteY273" fmla="*/ 2295525 h 6858001"/>
                  <a:gd name="connsiteX274" fmla="*/ 6043613 w 6296025"/>
                  <a:gd name="connsiteY274" fmla="*/ 2327276 h 6858001"/>
                  <a:gd name="connsiteX275" fmla="*/ 6072188 w 6296025"/>
                  <a:gd name="connsiteY275" fmla="*/ 2360613 h 6858001"/>
                  <a:gd name="connsiteX276" fmla="*/ 6099175 w 6296025"/>
                  <a:gd name="connsiteY276" fmla="*/ 2393950 h 6858001"/>
                  <a:gd name="connsiteX277" fmla="*/ 6121400 w 6296025"/>
                  <a:gd name="connsiteY277" fmla="*/ 2428875 h 6858001"/>
                  <a:gd name="connsiteX278" fmla="*/ 6145213 w 6296025"/>
                  <a:gd name="connsiteY278" fmla="*/ 2463801 h 6858001"/>
                  <a:gd name="connsiteX279" fmla="*/ 6167438 w 6296025"/>
                  <a:gd name="connsiteY279" fmla="*/ 2500313 h 6858001"/>
                  <a:gd name="connsiteX280" fmla="*/ 6184900 w 6296025"/>
                  <a:gd name="connsiteY280" fmla="*/ 2536825 h 6858001"/>
                  <a:gd name="connsiteX281" fmla="*/ 6202363 w 6296025"/>
                  <a:gd name="connsiteY281" fmla="*/ 2573338 h 6858001"/>
                  <a:gd name="connsiteX282" fmla="*/ 6232525 w 6296025"/>
                  <a:gd name="connsiteY282" fmla="*/ 2643188 h 6858001"/>
                  <a:gd name="connsiteX283" fmla="*/ 6256338 w 6296025"/>
                  <a:gd name="connsiteY283" fmla="*/ 2714626 h 6858001"/>
                  <a:gd name="connsiteX284" fmla="*/ 6273800 w 6296025"/>
                  <a:gd name="connsiteY284" fmla="*/ 2779713 h 6858001"/>
                  <a:gd name="connsiteX285" fmla="*/ 6286500 w 6296025"/>
                  <a:gd name="connsiteY285" fmla="*/ 2836863 h 6858001"/>
                  <a:gd name="connsiteX286" fmla="*/ 6291263 w 6296025"/>
                  <a:gd name="connsiteY286" fmla="*/ 2890838 h 6858001"/>
                  <a:gd name="connsiteX287" fmla="*/ 6292850 w 6296025"/>
                  <a:gd name="connsiteY287" fmla="*/ 2935288 h 6858001"/>
                  <a:gd name="connsiteX288" fmla="*/ 6296025 w 6296025"/>
                  <a:gd name="connsiteY288" fmla="*/ 3046413 h 6858001"/>
                  <a:gd name="connsiteX289" fmla="*/ 6296025 w 6296025"/>
                  <a:gd name="connsiteY289" fmla="*/ 3119438 h 6858001"/>
                  <a:gd name="connsiteX290" fmla="*/ 6296025 w 6296025"/>
                  <a:gd name="connsiteY290" fmla="*/ 3203576 h 6858001"/>
                  <a:gd name="connsiteX291" fmla="*/ 6288088 w 6296025"/>
                  <a:gd name="connsiteY291" fmla="*/ 3290888 h 6858001"/>
                  <a:gd name="connsiteX292" fmla="*/ 6278563 w 6296025"/>
                  <a:gd name="connsiteY292" fmla="*/ 3387726 h 6858001"/>
                  <a:gd name="connsiteX293" fmla="*/ 6270625 w 6296025"/>
                  <a:gd name="connsiteY293" fmla="*/ 3435351 h 6858001"/>
                  <a:gd name="connsiteX294" fmla="*/ 6261100 w 6296025"/>
                  <a:gd name="connsiteY294" fmla="*/ 3482976 h 6858001"/>
                  <a:gd name="connsiteX295" fmla="*/ 6249988 w 6296025"/>
                  <a:gd name="connsiteY295" fmla="*/ 3530601 h 6858001"/>
                  <a:gd name="connsiteX296" fmla="*/ 6235700 w 6296025"/>
                  <a:gd name="connsiteY296" fmla="*/ 3579813 h 6858001"/>
                  <a:gd name="connsiteX297" fmla="*/ 6219825 w 6296025"/>
                  <a:gd name="connsiteY297" fmla="*/ 3627438 h 6858001"/>
                  <a:gd name="connsiteX298" fmla="*/ 6200775 w 6296025"/>
                  <a:gd name="connsiteY298" fmla="*/ 3675063 h 6858001"/>
                  <a:gd name="connsiteX299" fmla="*/ 6180138 w 6296025"/>
                  <a:gd name="connsiteY299" fmla="*/ 3721101 h 6858001"/>
                  <a:gd name="connsiteX300" fmla="*/ 6154738 w 6296025"/>
                  <a:gd name="connsiteY300" fmla="*/ 3763963 h 6858001"/>
                  <a:gd name="connsiteX301" fmla="*/ 6127750 w 6296025"/>
                  <a:gd name="connsiteY301" fmla="*/ 3806826 h 6858001"/>
                  <a:gd name="connsiteX302" fmla="*/ 6096000 w 6296025"/>
                  <a:gd name="connsiteY302" fmla="*/ 3846513 h 6858001"/>
                  <a:gd name="connsiteX303" fmla="*/ 6061075 w 6296025"/>
                  <a:gd name="connsiteY303" fmla="*/ 3884613 h 6858001"/>
                  <a:gd name="connsiteX304" fmla="*/ 6022975 w 6296025"/>
                  <a:gd name="connsiteY304" fmla="*/ 3919538 h 6858001"/>
                  <a:gd name="connsiteX305" fmla="*/ 5983288 w 6296025"/>
                  <a:gd name="connsiteY305" fmla="*/ 3952876 h 6858001"/>
                  <a:gd name="connsiteX306" fmla="*/ 5937250 w 6296025"/>
                  <a:gd name="connsiteY306" fmla="*/ 3983038 h 6858001"/>
                  <a:gd name="connsiteX307" fmla="*/ 5888038 w 6296025"/>
                  <a:gd name="connsiteY307" fmla="*/ 4008438 h 6858001"/>
                  <a:gd name="connsiteX308" fmla="*/ 5832475 w 6296025"/>
                  <a:gd name="connsiteY308" fmla="*/ 4030663 h 6858001"/>
                  <a:gd name="connsiteX309" fmla="*/ 5773738 w 6296025"/>
                  <a:gd name="connsiteY309" fmla="*/ 4048126 h 6858001"/>
                  <a:gd name="connsiteX310" fmla="*/ 5708650 w 6296025"/>
                  <a:gd name="connsiteY310" fmla="*/ 4064001 h 6858001"/>
                  <a:gd name="connsiteX311" fmla="*/ 5640388 w 6296025"/>
                  <a:gd name="connsiteY311" fmla="*/ 4070351 h 6858001"/>
                  <a:gd name="connsiteX312" fmla="*/ 5567363 w 6296025"/>
                  <a:gd name="connsiteY312" fmla="*/ 4076701 h 6858001"/>
                  <a:gd name="connsiteX313" fmla="*/ 5491163 w 6296025"/>
                  <a:gd name="connsiteY313" fmla="*/ 4076701 h 6858001"/>
                  <a:gd name="connsiteX314" fmla="*/ 5421313 w 6296025"/>
                  <a:gd name="connsiteY314" fmla="*/ 4073526 h 6858001"/>
                  <a:gd name="connsiteX315" fmla="*/ 5354638 w 6296025"/>
                  <a:gd name="connsiteY315" fmla="*/ 4065588 h 6858001"/>
                  <a:gd name="connsiteX316" fmla="*/ 5294313 w 6296025"/>
                  <a:gd name="connsiteY316" fmla="*/ 4056063 h 6858001"/>
                  <a:gd name="connsiteX317" fmla="*/ 5237163 w 6296025"/>
                  <a:gd name="connsiteY317" fmla="*/ 4043363 h 6858001"/>
                  <a:gd name="connsiteX318" fmla="*/ 5183188 w 6296025"/>
                  <a:gd name="connsiteY318" fmla="*/ 4027488 h 6858001"/>
                  <a:gd name="connsiteX319" fmla="*/ 5135563 w 6296025"/>
                  <a:gd name="connsiteY319" fmla="*/ 4010026 h 6858001"/>
                  <a:gd name="connsiteX320" fmla="*/ 5087938 w 6296025"/>
                  <a:gd name="connsiteY320" fmla="*/ 3990976 h 6858001"/>
                  <a:gd name="connsiteX321" fmla="*/ 5045075 w 6296025"/>
                  <a:gd name="connsiteY321" fmla="*/ 3967163 h 6858001"/>
                  <a:gd name="connsiteX322" fmla="*/ 5006975 w 6296025"/>
                  <a:gd name="connsiteY322" fmla="*/ 3941763 h 6858001"/>
                  <a:gd name="connsiteX323" fmla="*/ 4972050 w 6296025"/>
                  <a:gd name="connsiteY323" fmla="*/ 3916363 h 6858001"/>
                  <a:gd name="connsiteX324" fmla="*/ 4938713 w 6296025"/>
                  <a:gd name="connsiteY324" fmla="*/ 3886201 h 6858001"/>
                  <a:gd name="connsiteX325" fmla="*/ 4908550 w 6296025"/>
                  <a:gd name="connsiteY325" fmla="*/ 3856038 h 6858001"/>
                  <a:gd name="connsiteX326" fmla="*/ 4881563 w 6296025"/>
                  <a:gd name="connsiteY326" fmla="*/ 3824288 h 6858001"/>
                  <a:gd name="connsiteX327" fmla="*/ 4856163 w 6296025"/>
                  <a:gd name="connsiteY327" fmla="*/ 3790951 h 6858001"/>
                  <a:gd name="connsiteX328" fmla="*/ 4832350 w 6296025"/>
                  <a:gd name="connsiteY328" fmla="*/ 3756026 h 6858001"/>
                  <a:gd name="connsiteX329" fmla="*/ 4814888 w 6296025"/>
                  <a:gd name="connsiteY329" fmla="*/ 3717926 h 6858001"/>
                  <a:gd name="connsiteX330" fmla="*/ 4797425 w 6296025"/>
                  <a:gd name="connsiteY330" fmla="*/ 3683001 h 6858001"/>
                  <a:gd name="connsiteX331" fmla="*/ 4783138 w 6296025"/>
                  <a:gd name="connsiteY331" fmla="*/ 3641726 h 6858001"/>
                  <a:gd name="connsiteX332" fmla="*/ 4770438 w 6296025"/>
                  <a:gd name="connsiteY332" fmla="*/ 3603626 h 6858001"/>
                  <a:gd name="connsiteX333" fmla="*/ 4757738 w 6296025"/>
                  <a:gd name="connsiteY333" fmla="*/ 3563938 h 6858001"/>
                  <a:gd name="connsiteX334" fmla="*/ 4746625 w 6296025"/>
                  <a:gd name="connsiteY334" fmla="*/ 3524251 h 6858001"/>
                  <a:gd name="connsiteX335" fmla="*/ 4740275 w 6296025"/>
                  <a:gd name="connsiteY335" fmla="*/ 3481388 h 6858001"/>
                  <a:gd name="connsiteX336" fmla="*/ 4732338 w 6296025"/>
                  <a:gd name="connsiteY336" fmla="*/ 3440113 h 6858001"/>
                  <a:gd name="connsiteX337" fmla="*/ 4724400 w 6296025"/>
                  <a:gd name="connsiteY337" fmla="*/ 3357563 h 6858001"/>
                  <a:gd name="connsiteX338" fmla="*/ 4716463 w 6296025"/>
                  <a:gd name="connsiteY338" fmla="*/ 3273426 h 6858001"/>
                  <a:gd name="connsiteX339" fmla="*/ 4714875 w 6296025"/>
                  <a:gd name="connsiteY339" fmla="*/ 3192463 h 6858001"/>
                  <a:gd name="connsiteX340" fmla="*/ 4714875 w 6296025"/>
                  <a:gd name="connsiteY340" fmla="*/ 3114676 h 6858001"/>
                  <a:gd name="connsiteX341" fmla="*/ 4716463 w 6296025"/>
                  <a:gd name="connsiteY341" fmla="*/ 3032126 h 6858001"/>
                  <a:gd name="connsiteX342" fmla="*/ 4719638 w 6296025"/>
                  <a:gd name="connsiteY342" fmla="*/ 2947988 h 6858001"/>
                  <a:gd name="connsiteX343" fmla="*/ 4727575 w 6296025"/>
                  <a:gd name="connsiteY343" fmla="*/ 2860675 h 6858001"/>
                  <a:gd name="connsiteX344" fmla="*/ 4740275 w 6296025"/>
                  <a:gd name="connsiteY344" fmla="*/ 2771775 h 6858001"/>
                  <a:gd name="connsiteX345" fmla="*/ 4754563 w 6296025"/>
                  <a:gd name="connsiteY345" fmla="*/ 2686051 h 6858001"/>
                  <a:gd name="connsiteX346" fmla="*/ 4765675 w 6296025"/>
                  <a:gd name="connsiteY346" fmla="*/ 2643188 h 6858001"/>
                  <a:gd name="connsiteX347" fmla="*/ 4776788 w 6296025"/>
                  <a:gd name="connsiteY347" fmla="*/ 2600326 h 6858001"/>
                  <a:gd name="connsiteX348" fmla="*/ 4789488 w 6296025"/>
                  <a:gd name="connsiteY348" fmla="*/ 2557463 h 6858001"/>
                  <a:gd name="connsiteX349" fmla="*/ 4805363 w 6296025"/>
                  <a:gd name="connsiteY349" fmla="*/ 2517776 h 6858001"/>
                  <a:gd name="connsiteX350" fmla="*/ 4822825 w 6296025"/>
                  <a:gd name="connsiteY350" fmla="*/ 2476501 h 6858001"/>
                  <a:gd name="connsiteX351" fmla="*/ 4840288 w 6296025"/>
                  <a:gd name="connsiteY351" fmla="*/ 2438401 h 6858001"/>
                  <a:gd name="connsiteX352" fmla="*/ 4860925 w 6296025"/>
                  <a:gd name="connsiteY352" fmla="*/ 2401888 h 6858001"/>
                  <a:gd name="connsiteX353" fmla="*/ 4883150 w 6296025"/>
                  <a:gd name="connsiteY353" fmla="*/ 2363788 h 6858001"/>
                  <a:gd name="connsiteX354" fmla="*/ 4908550 w 6296025"/>
                  <a:gd name="connsiteY354" fmla="*/ 2327276 h 6858001"/>
                  <a:gd name="connsiteX355" fmla="*/ 4937125 w 6296025"/>
                  <a:gd name="connsiteY355" fmla="*/ 2295525 h 6858001"/>
                  <a:gd name="connsiteX356" fmla="*/ 4964113 w 6296025"/>
                  <a:gd name="connsiteY356" fmla="*/ 2265363 h 6858001"/>
                  <a:gd name="connsiteX357" fmla="*/ 4997450 w 6296025"/>
                  <a:gd name="connsiteY357" fmla="*/ 2235201 h 6858001"/>
                  <a:gd name="connsiteX358" fmla="*/ 5029200 w 6296025"/>
                  <a:gd name="connsiteY358" fmla="*/ 2206625 h 6858001"/>
                  <a:gd name="connsiteX359" fmla="*/ 5065713 w 6296025"/>
                  <a:gd name="connsiteY359" fmla="*/ 2181226 h 6858001"/>
                  <a:gd name="connsiteX360" fmla="*/ 5105400 w 6296025"/>
                  <a:gd name="connsiteY360" fmla="*/ 2162175 h 6858001"/>
                  <a:gd name="connsiteX361" fmla="*/ 5148263 w 6296025"/>
                  <a:gd name="connsiteY361" fmla="*/ 2141538 h 6858001"/>
                  <a:gd name="connsiteX362" fmla="*/ 5191125 w 6296025"/>
                  <a:gd name="connsiteY362" fmla="*/ 2124076 h 6858001"/>
                  <a:gd name="connsiteX363" fmla="*/ 5238750 w 6296025"/>
                  <a:gd name="connsiteY363" fmla="*/ 2108201 h 6858001"/>
                  <a:gd name="connsiteX364" fmla="*/ 5289550 w 6296025"/>
                  <a:gd name="connsiteY364" fmla="*/ 2095500 h 6858001"/>
                  <a:gd name="connsiteX365" fmla="*/ 5341938 w 6296025"/>
                  <a:gd name="connsiteY365" fmla="*/ 2089150 h 6858001"/>
                  <a:gd name="connsiteX366" fmla="*/ 5400675 w 6296025"/>
                  <a:gd name="connsiteY366" fmla="*/ 2082801 h 6858001"/>
                  <a:gd name="connsiteX367" fmla="*/ 749300 w 6296025"/>
                  <a:gd name="connsiteY367" fmla="*/ 1581150 h 6858001"/>
                  <a:gd name="connsiteX368" fmla="*/ 795338 w 6296025"/>
                  <a:gd name="connsiteY368" fmla="*/ 1581150 h 6858001"/>
                  <a:gd name="connsiteX369" fmla="*/ 838200 w 6296025"/>
                  <a:gd name="connsiteY369" fmla="*/ 1585912 h 6858001"/>
                  <a:gd name="connsiteX370" fmla="*/ 877888 w 6296025"/>
                  <a:gd name="connsiteY370" fmla="*/ 1592262 h 6858001"/>
                  <a:gd name="connsiteX371" fmla="*/ 920750 w 6296025"/>
                  <a:gd name="connsiteY371" fmla="*/ 1601788 h 6858001"/>
                  <a:gd name="connsiteX372" fmla="*/ 960438 w 6296025"/>
                  <a:gd name="connsiteY372" fmla="*/ 1614487 h 6858001"/>
                  <a:gd name="connsiteX373" fmla="*/ 998538 w 6296025"/>
                  <a:gd name="connsiteY373" fmla="*/ 1628775 h 6858001"/>
                  <a:gd name="connsiteX374" fmla="*/ 1039813 w 6296025"/>
                  <a:gd name="connsiteY374" fmla="*/ 1646238 h 6858001"/>
                  <a:gd name="connsiteX375" fmla="*/ 1076325 w 6296025"/>
                  <a:gd name="connsiteY375" fmla="*/ 1665287 h 6858001"/>
                  <a:gd name="connsiteX376" fmla="*/ 1112838 w 6296025"/>
                  <a:gd name="connsiteY376" fmla="*/ 1684338 h 6858001"/>
                  <a:gd name="connsiteX377" fmla="*/ 1147763 w 6296025"/>
                  <a:gd name="connsiteY377" fmla="*/ 1709737 h 6858001"/>
                  <a:gd name="connsiteX378" fmla="*/ 1181100 w 6296025"/>
                  <a:gd name="connsiteY378" fmla="*/ 1733550 h 6858001"/>
                  <a:gd name="connsiteX379" fmla="*/ 1216025 w 6296025"/>
                  <a:gd name="connsiteY379" fmla="*/ 1760537 h 6858001"/>
                  <a:gd name="connsiteX380" fmla="*/ 1246188 w 6296025"/>
                  <a:gd name="connsiteY380" fmla="*/ 1787525 h 6858001"/>
                  <a:gd name="connsiteX381" fmla="*/ 1276350 w 6296025"/>
                  <a:gd name="connsiteY381" fmla="*/ 1816100 h 6858001"/>
                  <a:gd name="connsiteX382" fmla="*/ 1306513 w 6296025"/>
                  <a:gd name="connsiteY382" fmla="*/ 1846262 h 6858001"/>
                  <a:gd name="connsiteX383" fmla="*/ 1335088 w 6296025"/>
                  <a:gd name="connsiteY383" fmla="*/ 1879600 h 6858001"/>
                  <a:gd name="connsiteX384" fmla="*/ 1362075 w 6296025"/>
                  <a:gd name="connsiteY384" fmla="*/ 1909762 h 6858001"/>
                  <a:gd name="connsiteX385" fmla="*/ 1409701 w 6296025"/>
                  <a:gd name="connsiteY385" fmla="*/ 1974850 h 6858001"/>
                  <a:gd name="connsiteX386" fmla="*/ 1452563 w 6296025"/>
                  <a:gd name="connsiteY386" fmla="*/ 2043112 h 6858001"/>
                  <a:gd name="connsiteX387" fmla="*/ 1490663 w 6296025"/>
                  <a:gd name="connsiteY387" fmla="*/ 2111375 h 6858001"/>
                  <a:gd name="connsiteX388" fmla="*/ 1520826 w 6296025"/>
                  <a:gd name="connsiteY388" fmla="*/ 2179637 h 6858001"/>
                  <a:gd name="connsiteX389" fmla="*/ 1546226 w 6296025"/>
                  <a:gd name="connsiteY389" fmla="*/ 2244725 h 6858001"/>
                  <a:gd name="connsiteX390" fmla="*/ 1563688 w 6296025"/>
                  <a:gd name="connsiteY390" fmla="*/ 2308225 h 6858001"/>
                  <a:gd name="connsiteX391" fmla="*/ 1571626 w 6296025"/>
                  <a:gd name="connsiteY391" fmla="*/ 2338387 h 6858001"/>
                  <a:gd name="connsiteX392" fmla="*/ 1574801 w 6296025"/>
                  <a:gd name="connsiteY392" fmla="*/ 2365375 h 6858001"/>
                  <a:gd name="connsiteX393" fmla="*/ 1584326 w 6296025"/>
                  <a:gd name="connsiteY393" fmla="*/ 2468562 h 6858001"/>
                  <a:gd name="connsiteX394" fmla="*/ 1589088 w 6296025"/>
                  <a:gd name="connsiteY394" fmla="*/ 2540000 h 6858001"/>
                  <a:gd name="connsiteX395" fmla="*/ 1592263 w 6296025"/>
                  <a:gd name="connsiteY395" fmla="*/ 2620962 h 6858001"/>
                  <a:gd name="connsiteX396" fmla="*/ 1592263 w 6296025"/>
                  <a:gd name="connsiteY396" fmla="*/ 2708275 h 6858001"/>
                  <a:gd name="connsiteX397" fmla="*/ 1584326 w 6296025"/>
                  <a:gd name="connsiteY397" fmla="*/ 2805112 h 6858001"/>
                  <a:gd name="connsiteX398" fmla="*/ 1579563 w 6296025"/>
                  <a:gd name="connsiteY398" fmla="*/ 2852737 h 6858001"/>
                  <a:gd name="connsiteX399" fmla="*/ 1571626 w 6296025"/>
                  <a:gd name="connsiteY399" fmla="*/ 2903537 h 6858001"/>
                  <a:gd name="connsiteX400" fmla="*/ 1563688 w 6296025"/>
                  <a:gd name="connsiteY400" fmla="*/ 2954337 h 6858001"/>
                  <a:gd name="connsiteX401" fmla="*/ 1550988 w 6296025"/>
                  <a:gd name="connsiteY401" fmla="*/ 3003550 h 6858001"/>
                  <a:gd name="connsiteX402" fmla="*/ 1538288 w 6296025"/>
                  <a:gd name="connsiteY402" fmla="*/ 3051175 h 6858001"/>
                  <a:gd name="connsiteX403" fmla="*/ 1524001 w 6296025"/>
                  <a:gd name="connsiteY403" fmla="*/ 3101975 h 6858001"/>
                  <a:gd name="connsiteX404" fmla="*/ 1503363 w 6296025"/>
                  <a:gd name="connsiteY404" fmla="*/ 3152775 h 6858001"/>
                  <a:gd name="connsiteX405" fmla="*/ 1482726 w 6296025"/>
                  <a:gd name="connsiteY405" fmla="*/ 3200400 h 6858001"/>
                  <a:gd name="connsiteX406" fmla="*/ 1460501 w 6296025"/>
                  <a:gd name="connsiteY406" fmla="*/ 3246437 h 6858001"/>
                  <a:gd name="connsiteX407" fmla="*/ 1433513 w 6296025"/>
                  <a:gd name="connsiteY407" fmla="*/ 3290887 h 6858001"/>
                  <a:gd name="connsiteX408" fmla="*/ 1401763 w 6296025"/>
                  <a:gd name="connsiteY408" fmla="*/ 3336925 h 6858001"/>
                  <a:gd name="connsiteX409" fmla="*/ 1366838 w 6296025"/>
                  <a:gd name="connsiteY409" fmla="*/ 3376612 h 6858001"/>
                  <a:gd name="connsiteX410" fmla="*/ 1328738 w 6296025"/>
                  <a:gd name="connsiteY410" fmla="*/ 3417887 h 6858001"/>
                  <a:gd name="connsiteX411" fmla="*/ 1289050 w 6296025"/>
                  <a:gd name="connsiteY411" fmla="*/ 3455987 h 6858001"/>
                  <a:gd name="connsiteX412" fmla="*/ 1243013 w 6296025"/>
                  <a:gd name="connsiteY412" fmla="*/ 3490912 h 6858001"/>
                  <a:gd name="connsiteX413" fmla="*/ 1195388 w 6296025"/>
                  <a:gd name="connsiteY413" fmla="*/ 3521075 h 6858001"/>
                  <a:gd name="connsiteX414" fmla="*/ 1139825 w 6296025"/>
                  <a:gd name="connsiteY414" fmla="*/ 3551237 h 6858001"/>
                  <a:gd name="connsiteX415" fmla="*/ 1082675 w 6296025"/>
                  <a:gd name="connsiteY415" fmla="*/ 3573462 h 6858001"/>
                  <a:gd name="connsiteX416" fmla="*/ 1022350 w 6296025"/>
                  <a:gd name="connsiteY416" fmla="*/ 3597275 h 6858001"/>
                  <a:gd name="connsiteX417" fmla="*/ 954088 w 6296025"/>
                  <a:gd name="connsiteY417" fmla="*/ 3614737 h 6858001"/>
                  <a:gd name="connsiteX418" fmla="*/ 885825 w 6296025"/>
                  <a:gd name="connsiteY418" fmla="*/ 3624262 h 6858001"/>
                  <a:gd name="connsiteX419" fmla="*/ 819150 w 6296025"/>
                  <a:gd name="connsiteY419" fmla="*/ 3632200 h 6858001"/>
                  <a:gd name="connsiteX420" fmla="*/ 757238 w 6296025"/>
                  <a:gd name="connsiteY420" fmla="*/ 3632200 h 6858001"/>
                  <a:gd name="connsiteX421" fmla="*/ 696913 w 6296025"/>
                  <a:gd name="connsiteY421" fmla="*/ 3629025 h 6858001"/>
                  <a:gd name="connsiteX422" fmla="*/ 638175 w 6296025"/>
                  <a:gd name="connsiteY422" fmla="*/ 3619500 h 6858001"/>
                  <a:gd name="connsiteX423" fmla="*/ 582613 w 6296025"/>
                  <a:gd name="connsiteY423" fmla="*/ 3603625 h 6858001"/>
                  <a:gd name="connsiteX424" fmla="*/ 530225 w 6296025"/>
                  <a:gd name="connsiteY424" fmla="*/ 3586162 h 6858001"/>
                  <a:gd name="connsiteX425" fmla="*/ 481013 w 6296025"/>
                  <a:gd name="connsiteY425" fmla="*/ 3563937 h 6858001"/>
                  <a:gd name="connsiteX426" fmla="*/ 433388 w 6296025"/>
                  <a:gd name="connsiteY426" fmla="*/ 3538537 h 6858001"/>
                  <a:gd name="connsiteX427" fmla="*/ 388938 w 6296025"/>
                  <a:gd name="connsiteY427" fmla="*/ 3508375 h 6858001"/>
                  <a:gd name="connsiteX428" fmla="*/ 347663 w 6296025"/>
                  <a:gd name="connsiteY428" fmla="*/ 3475037 h 6858001"/>
                  <a:gd name="connsiteX429" fmla="*/ 307975 w 6296025"/>
                  <a:gd name="connsiteY429" fmla="*/ 3440112 h 6858001"/>
                  <a:gd name="connsiteX430" fmla="*/ 269875 w 6296025"/>
                  <a:gd name="connsiteY430" fmla="*/ 3402012 h 6858001"/>
                  <a:gd name="connsiteX431" fmla="*/ 234950 w 6296025"/>
                  <a:gd name="connsiteY431" fmla="*/ 3359150 h 6858001"/>
                  <a:gd name="connsiteX432" fmla="*/ 204788 w 6296025"/>
                  <a:gd name="connsiteY432" fmla="*/ 3316287 h 6858001"/>
                  <a:gd name="connsiteX433" fmla="*/ 174625 w 6296025"/>
                  <a:gd name="connsiteY433" fmla="*/ 3271837 h 6858001"/>
                  <a:gd name="connsiteX434" fmla="*/ 146050 w 6296025"/>
                  <a:gd name="connsiteY434" fmla="*/ 3225800 h 6858001"/>
                  <a:gd name="connsiteX435" fmla="*/ 120650 w 6296025"/>
                  <a:gd name="connsiteY435" fmla="*/ 3178175 h 6858001"/>
                  <a:gd name="connsiteX436" fmla="*/ 98425 w 6296025"/>
                  <a:gd name="connsiteY436" fmla="*/ 3127375 h 6858001"/>
                  <a:gd name="connsiteX437" fmla="*/ 77788 w 6296025"/>
                  <a:gd name="connsiteY437" fmla="*/ 3076575 h 6858001"/>
                  <a:gd name="connsiteX438" fmla="*/ 60325 w 6296025"/>
                  <a:gd name="connsiteY438" fmla="*/ 3027362 h 6858001"/>
                  <a:gd name="connsiteX439" fmla="*/ 46038 w 6296025"/>
                  <a:gd name="connsiteY439" fmla="*/ 2976562 h 6858001"/>
                  <a:gd name="connsiteX440" fmla="*/ 33338 w 6296025"/>
                  <a:gd name="connsiteY440" fmla="*/ 2925762 h 6858001"/>
                  <a:gd name="connsiteX441" fmla="*/ 20638 w 6296025"/>
                  <a:gd name="connsiteY441" fmla="*/ 2874962 h 6858001"/>
                  <a:gd name="connsiteX442" fmla="*/ 12700 w 6296025"/>
                  <a:gd name="connsiteY442" fmla="*/ 2824162 h 6858001"/>
                  <a:gd name="connsiteX443" fmla="*/ 4763 w 6296025"/>
                  <a:gd name="connsiteY443" fmla="*/ 2774950 h 6858001"/>
                  <a:gd name="connsiteX444" fmla="*/ 3175 w 6296025"/>
                  <a:gd name="connsiteY444" fmla="*/ 2727325 h 6858001"/>
                  <a:gd name="connsiteX445" fmla="*/ 0 w 6296025"/>
                  <a:gd name="connsiteY445" fmla="*/ 2678113 h 6858001"/>
                  <a:gd name="connsiteX446" fmla="*/ 0 w 6296025"/>
                  <a:gd name="connsiteY446" fmla="*/ 2633662 h 6858001"/>
                  <a:gd name="connsiteX447" fmla="*/ 3175 w 6296025"/>
                  <a:gd name="connsiteY447" fmla="*/ 2590800 h 6858001"/>
                  <a:gd name="connsiteX448" fmla="*/ 7938 w 6296025"/>
                  <a:gd name="connsiteY448" fmla="*/ 2547937 h 6858001"/>
                  <a:gd name="connsiteX449" fmla="*/ 12700 w 6296025"/>
                  <a:gd name="connsiteY449" fmla="*/ 2509837 h 6858001"/>
                  <a:gd name="connsiteX450" fmla="*/ 17463 w 6296025"/>
                  <a:gd name="connsiteY450" fmla="*/ 2471737 h 6858001"/>
                  <a:gd name="connsiteX451" fmla="*/ 25400 w 6296025"/>
                  <a:gd name="connsiteY451" fmla="*/ 2428875 h 6858001"/>
                  <a:gd name="connsiteX452" fmla="*/ 38100 w 6296025"/>
                  <a:gd name="connsiteY452" fmla="*/ 2370137 h 6858001"/>
                  <a:gd name="connsiteX453" fmla="*/ 52388 w 6296025"/>
                  <a:gd name="connsiteY453" fmla="*/ 2305050 h 6858001"/>
                  <a:gd name="connsiteX454" fmla="*/ 73025 w 6296025"/>
                  <a:gd name="connsiteY454" fmla="*/ 2230437 h 6858001"/>
                  <a:gd name="connsiteX455" fmla="*/ 101600 w 6296025"/>
                  <a:gd name="connsiteY455" fmla="*/ 2149475 h 6858001"/>
                  <a:gd name="connsiteX456" fmla="*/ 133350 w 6296025"/>
                  <a:gd name="connsiteY456" fmla="*/ 2065337 h 6858001"/>
                  <a:gd name="connsiteX457" fmla="*/ 150813 w 6296025"/>
                  <a:gd name="connsiteY457" fmla="*/ 2025650 h 6858001"/>
                  <a:gd name="connsiteX458" fmla="*/ 174625 w 6296025"/>
                  <a:gd name="connsiteY458" fmla="*/ 1982787 h 6858001"/>
                  <a:gd name="connsiteX459" fmla="*/ 196850 w 6296025"/>
                  <a:gd name="connsiteY459" fmla="*/ 1939925 h 6858001"/>
                  <a:gd name="connsiteX460" fmla="*/ 222250 w 6296025"/>
                  <a:gd name="connsiteY460" fmla="*/ 1898650 h 6858001"/>
                  <a:gd name="connsiteX461" fmla="*/ 247650 w 6296025"/>
                  <a:gd name="connsiteY461" fmla="*/ 1858962 h 6858001"/>
                  <a:gd name="connsiteX462" fmla="*/ 277813 w 6296025"/>
                  <a:gd name="connsiteY462" fmla="*/ 1820862 h 6858001"/>
                  <a:gd name="connsiteX463" fmla="*/ 307975 w 6296025"/>
                  <a:gd name="connsiteY463" fmla="*/ 1785938 h 6858001"/>
                  <a:gd name="connsiteX464" fmla="*/ 342900 w 6296025"/>
                  <a:gd name="connsiteY464" fmla="*/ 1751013 h 6858001"/>
                  <a:gd name="connsiteX465" fmla="*/ 377825 w 6296025"/>
                  <a:gd name="connsiteY465" fmla="*/ 1717675 h 6858001"/>
                  <a:gd name="connsiteX466" fmla="*/ 415925 w 6296025"/>
                  <a:gd name="connsiteY466" fmla="*/ 1687512 h 6858001"/>
                  <a:gd name="connsiteX467" fmla="*/ 458788 w 6296025"/>
                  <a:gd name="connsiteY467" fmla="*/ 1662112 h 6858001"/>
                  <a:gd name="connsiteX468" fmla="*/ 501650 w 6296025"/>
                  <a:gd name="connsiteY468" fmla="*/ 1639888 h 6858001"/>
                  <a:gd name="connsiteX469" fmla="*/ 549275 w 6296025"/>
                  <a:gd name="connsiteY469" fmla="*/ 1619250 h 6858001"/>
                  <a:gd name="connsiteX470" fmla="*/ 598488 w 6296025"/>
                  <a:gd name="connsiteY470" fmla="*/ 1601788 h 6858001"/>
                  <a:gd name="connsiteX471" fmla="*/ 650875 w 6296025"/>
                  <a:gd name="connsiteY471" fmla="*/ 1592262 h 6858001"/>
                  <a:gd name="connsiteX472" fmla="*/ 706438 w 6296025"/>
                  <a:gd name="connsiteY472" fmla="*/ 1584325 h 6858001"/>
                  <a:gd name="connsiteX473" fmla="*/ 4300538 w 6296025"/>
                  <a:gd name="connsiteY473" fmla="*/ 168275 h 6858001"/>
                  <a:gd name="connsiteX474" fmla="*/ 4338638 w 6296025"/>
                  <a:gd name="connsiteY474" fmla="*/ 168275 h 6858001"/>
                  <a:gd name="connsiteX475" fmla="*/ 4376738 w 6296025"/>
                  <a:gd name="connsiteY475" fmla="*/ 171450 h 6858001"/>
                  <a:gd name="connsiteX476" fmla="*/ 4411663 w 6296025"/>
                  <a:gd name="connsiteY476" fmla="*/ 176213 h 6858001"/>
                  <a:gd name="connsiteX477" fmla="*/ 4449763 w 6296025"/>
                  <a:gd name="connsiteY477" fmla="*/ 187325 h 6858001"/>
                  <a:gd name="connsiteX478" fmla="*/ 4484688 w 6296025"/>
                  <a:gd name="connsiteY478" fmla="*/ 200025 h 6858001"/>
                  <a:gd name="connsiteX479" fmla="*/ 4519613 w 6296025"/>
                  <a:gd name="connsiteY479" fmla="*/ 211138 h 6858001"/>
                  <a:gd name="connsiteX480" fmla="*/ 4556126 w 6296025"/>
                  <a:gd name="connsiteY480" fmla="*/ 230188 h 6858001"/>
                  <a:gd name="connsiteX481" fmla="*/ 4591051 w 6296025"/>
                  <a:gd name="connsiteY481" fmla="*/ 247650 h 6858001"/>
                  <a:gd name="connsiteX482" fmla="*/ 4625976 w 6296025"/>
                  <a:gd name="connsiteY482" fmla="*/ 269875 h 6858001"/>
                  <a:gd name="connsiteX483" fmla="*/ 4659314 w 6296025"/>
                  <a:gd name="connsiteY483" fmla="*/ 292100 h 6858001"/>
                  <a:gd name="connsiteX484" fmla="*/ 4691064 w 6296025"/>
                  <a:gd name="connsiteY484" fmla="*/ 315913 h 6858001"/>
                  <a:gd name="connsiteX485" fmla="*/ 4724401 w 6296025"/>
                  <a:gd name="connsiteY485" fmla="*/ 342900 h 6858001"/>
                  <a:gd name="connsiteX486" fmla="*/ 4757739 w 6296025"/>
                  <a:gd name="connsiteY486" fmla="*/ 371475 h 6858001"/>
                  <a:gd name="connsiteX487" fmla="*/ 4787901 w 6296025"/>
                  <a:gd name="connsiteY487" fmla="*/ 401638 h 6858001"/>
                  <a:gd name="connsiteX488" fmla="*/ 4814889 w 6296025"/>
                  <a:gd name="connsiteY488" fmla="*/ 431800 h 6858001"/>
                  <a:gd name="connsiteX489" fmla="*/ 4845051 w 6296025"/>
                  <a:gd name="connsiteY489" fmla="*/ 463550 h 6858001"/>
                  <a:gd name="connsiteX490" fmla="*/ 4870451 w 6296025"/>
                  <a:gd name="connsiteY490" fmla="*/ 496888 h 6858001"/>
                  <a:gd name="connsiteX491" fmla="*/ 4899026 w 6296025"/>
                  <a:gd name="connsiteY491" fmla="*/ 531813 h 6858001"/>
                  <a:gd name="connsiteX492" fmla="*/ 4921251 w 6296025"/>
                  <a:gd name="connsiteY492" fmla="*/ 566738 h 6858001"/>
                  <a:gd name="connsiteX493" fmla="*/ 4946651 w 6296025"/>
                  <a:gd name="connsiteY493" fmla="*/ 604838 h 6858001"/>
                  <a:gd name="connsiteX494" fmla="*/ 4968876 w 6296025"/>
                  <a:gd name="connsiteY494" fmla="*/ 642938 h 6858001"/>
                  <a:gd name="connsiteX495" fmla="*/ 4989514 w 6296025"/>
                  <a:gd name="connsiteY495" fmla="*/ 684212 h 6858001"/>
                  <a:gd name="connsiteX496" fmla="*/ 5006976 w 6296025"/>
                  <a:gd name="connsiteY496" fmla="*/ 723900 h 6858001"/>
                  <a:gd name="connsiteX497" fmla="*/ 5024439 w 6296025"/>
                  <a:gd name="connsiteY497" fmla="*/ 763587 h 6858001"/>
                  <a:gd name="connsiteX498" fmla="*/ 5040314 w 6296025"/>
                  <a:gd name="connsiteY498" fmla="*/ 804863 h 6858001"/>
                  <a:gd name="connsiteX499" fmla="*/ 5054601 w 6296025"/>
                  <a:gd name="connsiteY499" fmla="*/ 844550 h 6858001"/>
                  <a:gd name="connsiteX500" fmla="*/ 5065714 w 6296025"/>
                  <a:gd name="connsiteY500" fmla="*/ 887413 h 6858001"/>
                  <a:gd name="connsiteX501" fmla="*/ 5075239 w 6296025"/>
                  <a:gd name="connsiteY501" fmla="*/ 930275 h 6858001"/>
                  <a:gd name="connsiteX502" fmla="*/ 5084764 w 6296025"/>
                  <a:gd name="connsiteY502" fmla="*/ 973138 h 6858001"/>
                  <a:gd name="connsiteX503" fmla="*/ 5089526 w 6296025"/>
                  <a:gd name="connsiteY503" fmla="*/ 1016000 h 6858001"/>
                  <a:gd name="connsiteX504" fmla="*/ 5092701 w 6296025"/>
                  <a:gd name="connsiteY504" fmla="*/ 1058862 h 6858001"/>
                  <a:gd name="connsiteX505" fmla="*/ 5095876 w 6296025"/>
                  <a:gd name="connsiteY505" fmla="*/ 1100138 h 6858001"/>
                  <a:gd name="connsiteX506" fmla="*/ 5095876 w 6296025"/>
                  <a:gd name="connsiteY506" fmla="*/ 1143000 h 6858001"/>
                  <a:gd name="connsiteX507" fmla="*/ 5092701 w 6296025"/>
                  <a:gd name="connsiteY507" fmla="*/ 1185862 h 6858001"/>
                  <a:gd name="connsiteX508" fmla="*/ 5084764 w 6296025"/>
                  <a:gd name="connsiteY508" fmla="*/ 1228725 h 6858001"/>
                  <a:gd name="connsiteX509" fmla="*/ 5070476 w 6296025"/>
                  <a:gd name="connsiteY509" fmla="*/ 1311275 h 6858001"/>
                  <a:gd name="connsiteX510" fmla="*/ 5046664 w 6296025"/>
                  <a:gd name="connsiteY510" fmla="*/ 1400175 h 6858001"/>
                  <a:gd name="connsiteX511" fmla="*/ 5016501 w 6296025"/>
                  <a:gd name="connsiteY511" fmla="*/ 1487488 h 6858001"/>
                  <a:gd name="connsiteX512" fmla="*/ 4999039 w 6296025"/>
                  <a:gd name="connsiteY512" fmla="*/ 1530350 h 6858001"/>
                  <a:gd name="connsiteX513" fmla="*/ 4981576 w 6296025"/>
                  <a:gd name="connsiteY513" fmla="*/ 1576388 h 6858001"/>
                  <a:gd name="connsiteX514" fmla="*/ 4960939 w 6296025"/>
                  <a:gd name="connsiteY514" fmla="*/ 1619250 h 6858001"/>
                  <a:gd name="connsiteX515" fmla="*/ 4938714 w 6296025"/>
                  <a:gd name="connsiteY515" fmla="*/ 1662113 h 6858001"/>
                  <a:gd name="connsiteX516" fmla="*/ 4916489 w 6296025"/>
                  <a:gd name="connsiteY516" fmla="*/ 1704975 h 6858001"/>
                  <a:gd name="connsiteX517" fmla="*/ 4891089 w 6296025"/>
                  <a:gd name="connsiteY517" fmla="*/ 1744662 h 6858001"/>
                  <a:gd name="connsiteX518" fmla="*/ 4865689 w 6296025"/>
                  <a:gd name="connsiteY518" fmla="*/ 1785938 h 6858001"/>
                  <a:gd name="connsiteX519" fmla="*/ 4838701 w 6296025"/>
                  <a:gd name="connsiteY519" fmla="*/ 1825625 h 6858001"/>
                  <a:gd name="connsiteX520" fmla="*/ 4810126 w 6296025"/>
                  <a:gd name="connsiteY520" fmla="*/ 1863725 h 6858001"/>
                  <a:gd name="connsiteX521" fmla="*/ 4779964 w 6296025"/>
                  <a:gd name="connsiteY521" fmla="*/ 1901825 h 6858001"/>
                  <a:gd name="connsiteX522" fmla="*/ 4746626 w 6296025"/>
                  <a:gd name="connsiteY522" fmla="*/ 1936750 h 6858001"/>
                  <a:gd name="connsiteX523" fmla="*/ 4714876 w 6296025"/>
                  <a:gd name="connsiteY523" fmla="*/ 1970087 h 6858001"/>
                  <a:gd name="connsiteX524" fmla="*/ 4678364 w 6296025"/>
                  <a:gd name="connsiteY524" fmla="*/ 2003425 h 6858001"/>
                  <a:gd name="connsiteX525" fmla="*/ 4643439 w 6296025"/>
                  <a:gd name="connsiteY525" fmla="*/ 2033587 h 6858001"/>
                  <a:gd name="connsiteX526" fmla="*/ 4605339 w 6296025"/>
                  <a:gd name="connsiteY526" fmla="*/ 2060575 h 6858001"/>
                  <a:gd name="connsiteX527" fmla="*/ 4568826 w 6296025"/>
                  <a:gd name="connsiteY527" fmla="*/ 2085975 h 6858001"/>
                  <a:gd name="connsiteX528" fmla="*/ 4527551 w 6296025"/>
                  <a:gd name="connsiteY528" fmla="*/ 2111375 h 6858001"/>
                  <a:gd name="connsiteX529" fmla="*/ 4484688 w 6296025"/>
                  <a:gd name="connsiteY529" fmla="*/ 2132012 h 6858001"/>
                  <a:gd name="connsiteX530" fmla="*/ 4445001 w 6296025"/>
                  <a:gd name="connsiteY530" fmla="*/ 2149475 h 6858001"/>
                  <a:gd name="connsiteX531" fmla="*/ 4398963 w 6296025"/>
                  <a:gd name="connsiteY531" fmla="*/ 2163763 h 6858001"/>
                  <a:gd name="connsiteX532" fmla="*/ 4354513 w 6296025"/>
                  <a:gd name="connsiteY532" fmla="*/ 2176463 h 6858001"/>
                  <a:gd name="connsiteX533" fmla="*/ 4308476 w 6296025"/>
                  <a:gd name="connsiteY533" fmla="*/ 2187575 h 6858001"/>
                  <a:gd name="connsiteX534" fmla="*/ 4260851 w 6296025"/>
                  <a:gd name="connsiteY534" fmla="*/ 2192337 h 6858001"/>
                  <a:gd name="connsiteX535" fmla="*/ 4213226 w 6296025"/>
                  <a:gd name="connsiteY535" fmla="*/ 2193925 h 6858001"/>
                  <a:gd name="connsiteX536" fmla="*/ 4162426 w 6296025"/>
                  <a:gd name="connsiteY536" fmla="*/ 2193925 h 6858001"/>
                  <a:gd name="connsiteX537" fmla="*/ 4111626 w 6296025"/>
                  <a:gd name="connsiteY537" fmla="*/ 2189162 h 6858001"/>
                  <a:gd name="connsiteX538" fmla="*/ 4060826 w 6296025"/>
                  <a:gd name="connsiteY538" fmla="*/ 2181225 h 6858001"/>
                  <a:gd name="connsiteX539" fmla="*/ 4013201 w 6296025"/>
                  <a:gd name="connsiteY539" fmla="*/ 2171700 h 6858001"/>
                  <a:gd name="connsiteX540" fmla="*/ 3967163 w 6296025"/>
                  <a:gd name="connsiteY540" fmla="*/ 2159000 h 6858001"/>
                  <a:gd name="connsiteX541" fmla="*/ 3924301 w 6296025"/>
                  <a:gd name="connsiteY541" fmla="*/ 2143125 h 6858001"/>
                  <a:gd name="connsiteX542" fmla="*/ 3884613 w 6296025"/>
                  <a:gd name="connsiteY542" fmla="*/ 2125663 h 6858001"/>
                  <a:gd name="connsiteX543" fmla="*/ 3844926 w 6296025"/>
                  <a:gd name="connsiteY543" fmla="*/ 2106613 h 6858001"/>
                  <a:gd name="connsiteX544" fmla="*/ 3808413 w 6296025"/>
                  <a:gd name="connsiteY544" fmla="*/ 2085975 h 6858001"/>
                  <a:gd name="connsiteX545" fmla="*/ 3776663 w 6296025"/>
                  <a:gd name="connsiteY545" fmla="*/ 2063751 h 6858001"/>
                  <a:gd name="connsiteX546" fmla="*/ 3743326 w 6296025"/>
                  <a:gd name="connsiteY546" fmla="*/ 2038350 h 6858001"/>
                  <a:gd name="connsiteX547" fmla="*/ 3713163 w 6296025"/>
                  <a:gd name="connsiteY547" fmla="*/ 2009775 h 6858001"/>
                  <a:gd name="connsiteX548" fmla="*/ 3684588 w 6296025"/>
                  <a:gd name="connsiteY548" fmla="*/ 1982788 h 6858001"/>
                  <a:gd name="connsiteX549" fmla="*/ 3660776 w 6296025"/>
                  <a:gd name="connsiteY549" fmla="*/ 1952626 h 6858001"/>
                  <a:gd name="connsiteX550" fmla="*/ 3635376 w 6296025"/>
                  <a:gd name="connsiteY550" fmla="*/ 1919288 h 6858001"/>
                  <a:gd name="connsiteX551" fmla="*/ 3611563 w 6296025"/>
                  <a:gd name="connsiteY551" fmla="*/ 1885950 h 6858001"/>
                  <a:gd name="connsiteX552" fmla="*/ 3592513 w 6296025"/>
                  <a:gd name="connsiteY552" fmla="*/ 1851025 h 6858001"/>
                  <a:gd name="connsiteX553" fmla="*/ 3575051 w 6296025"/>
                  <a:gd name="connsiteY553" fmla="*/ 1816100 h 6858001"/>
                  <a:gd name="connsiteX554" fmla="*/ 3559176 w 6296025"/>
                  <a:gd name="connsiteY554" fmla="*/ 1778000 h 6858001"/>
                  <a:gd name="connsiteX555" fmla="*/ 3543301 w 6296025"/>
                  <a:gd name="connsiteY555" fmla="*/ 1739900 h 6858001"/>
                  <a:gd name="connsiteX556" fmla="*/ 3529013 w 6296025"/>
                  <a:gd name="connsiteY556" fmla="*/ 1700213 h 6858001"/>
                  <a:gd name="connsiteX557" fmla="*/ 3519488 w 6296025"/>
                  <a:gd name="connsiteY557" fmla="*/ 1658938 h 6858001"/>
                  <a:gd name="connsiteX558" fmla="*/ 3508376 w 6296025"/>
                  <a:gd name="connsiteY558" fmla="*/ 1616075 h 6858001"/>
                  <a:gd name="connsiteX559" fmla="*/ 3500438 w 6296025"/>
                  <a:gd name="connsiteY559" fmla="*/ 1576388 h 6858001"/>
                  <a:gd name="connsiteX560" fmla="*/ 3494088 w 6296025"/>
                  <a:gd name="connsiteY560" fmla="*/ 1533525 h 6858001"/>
                  <a:gd name="connsiteX561" fmla="*/ 3489326 w 6296025"/>
                  <a:gd name="connsiteY561" fmla="*/ 1487488 h 6858001"/>
                  <a:gd name="connsiteX562" fmla="*/ 3481388 w 6296025"/>
                  <a:gd name="connsiteY562" fmla="*/ 1400175 h 6858001"/>
                  <a:gd name="connsiteX563" fmla="*/ 3478213 w 6296025"/>
                  <a:gd name="connsiteY563" fmla="*/ 1306513 h 6858001"/>
                  <a:gd name="connsiteX564" fmla="*/ 3482976 w 6296025"/>
                  <a:gd name="connsiteY564" fmla="*/ 1216025 h 6858001"/>
                  <a:gd name="connsiteX565" fmla="*/ 3490913 w 6296025"/>
                  <a:gd name="connsiteY565" fmla="*/ 1119188 h 6858001"/>
                  <a:gd name="connsiteX566" fmla="*/ 3495676 w 6296025"/>
                  <a:gd name="connsiteY566" fmla="*/ 1082675 h 6858001"/>
                  <a:gd name="connsiteX567" fmla="*/ 3503613 w 6296025"/>
                  <a:gd name="connsiteY567" fmla="*/ 1041400 h 6858001"/>
                  <a:gd name="connsiteX568" fmla="*/ 3513138 w 6296025"/>
                  <a:gd name="connsiteY568" fmla="*/ 1001712 h 6858001"/>
                  <a:gd name="connsiteX569" fmla="*/ 3525838 w 6296025"/>
                  <a:gd name="connsiteY569" fmla="*/ 958850 h 6858001"/>
                  <a:gd name="connsiteX570" fmla="*/ 3541713 w 6296025"/>
                  <a:gd name="connsiteY570" fmla="*/ 917576 h 6858001"/>
                  <a:gd name="connsiteX571" fmla="*/ 3559176 w 6296025"/>
                  <a:gd name="connsiteY571" fmla="*/ 874712 h 6858001"/>
                  <a:gd name="connsiteX572" fmla="*/ 3576638 w 6296025"/>
                  <a:gd name="connsiteY572" fmla="*/ 831850 h 6858001"/>
                  <a:gd name="connsiteX573" fmla="*/ 3597276 w 6296025"/>
                  <a:gd name="connsiteY573" fmla="*/ 788988 h 6858001"/>
                  <a:gd name="connsiteX574" fmla="*/ 3619501 w 6296025"/>
                  <a:gd name="connsiteY574" fmla="*/ 746125 h 6858001"/>
                  <a:gd name="connsiteX575" fmla="*/ 3644901 w 6296025"/>
                  <a:gd name="connsiteY575" fmla="*/ 703263 h 6858001"/>
                  <a:gd name="connsiteX576" fmla="*/ 3670301 w 6296025"/>
                  <a:gd name="connsiteY576" fmla="*/ 660400 h 6858001"/>
                  <a:gd name="connsiteX577" fmla="*/ 3697288 w 6296025"/>
                  <a:gd name="connsiteY577" fmla="*/ 620713 h 6858001"/>
                  <a:gd name="connsiteX578" fmla="*/ 3727451 w 6296025"/>
                  <a:gd name="connsiteY578" fmla="*/ 577850 h 6858001"/>
                  <a:gd name="connsiteX579" fmla="*/ 3759201 w 6296025"/>
                  <a:gd name="connsiteY579" fmla="*/ 539750 h 6858001"/>
                  <a:gd name="connsiteX580" fmla="*/ 3789363 w 6296025"/>
                  <a:gd name="connsiteY580" fmla="*/ 500063 h 6858001"/>
                  <a:gd name="connsiteX581" fmla="*/ 3821113 w 6296025"/>
                  <a:gd name="connsiteY581" fmla="*/ 461963 h 6858001"/>
                  <a:gd name="connsiteX582" fmla="*/ 3854451 w 6296025"/>
                  <a:gd name="connsiteY582" fmla="*/ 427038 h 6858001"/>
                  <a:gd name="connsiteX583" fmla="*/ 3889376 w 6296025"/>
                  <a:gd name="connsiteY583" fmla="*/ 390525 h 6858001"/>
                  <a:gd name="connsiteX584" fmla="*/ 3924301 w 6296025"/>
                  <a:gd name="connsiteY584" fmla="*/ 360363 h 6858001"/>
                  <a:gd name="connsiteX585" fmla="*/ 3960813 w 6296025"/>
                  <a:gd name="connsiteY585" fmla="*/ 328613 h 6858001"/>
                  <a:gd name="connsiteX586" fmla="*/ 3997326 w 6296025"/>
                  <a:gd name="connsiteY586" fmla="*/ 300038 h 6858001"/>
                  <a:gd name="connsiteX587" fmla="*/ 4035426 w 6296025"/>
                  <a:gd name="connsiteY587" fmla="*/ 274638 h 6858001"/>
                  <a:gd name="connsiteX588" fmla="*/ 4071938 w 6296025"/>
                  <a:gd name="connsiteY588" fmla="*/ 249238 h 6858001"/>
                  <a:gd name="connsiteX589" fmla="*/ 4108451 w 6296025"/>
                  <a:gd name="connsiteY589" fmla="*/ 230188 h 6858001"/>
                  <a:gd name="connsiteX590" fmla="*/ 4149726 w 6296025"/>
                  <a:gd name="connsiteY590" fmla="*/ 211138 h 6858001"/>
                  <a:gd name="connsiteX591" fmla="*/ 4187826 w 6296025"/>
                  <a:gd name="connsiteY591" fmla="*/ 196850 h 6858001"/>
                  <a:gd name="connsiteX592" fmla="*/ 4224338 w 6296025"/>
                  <a:gd name="connsiteY592" fmla="*/ 184150 h 6858001"/>
                  <a:gd name="connsiteX593" fmla="*/ 4262438 w 6296025"/>
                  <a:gd name="connsiteY593" fmla="*/ 176213 h 6858001"/>
                  <a:gd name="connsiteX594" fmla="*/ 2298701 w 6296025"/>
                  <a:gd name="connsiteY594" fmla="*/ 0 h 6858001"/>
                  <a:gd name="connsiteX595" fmla="*/ 2335213 w 6296025"/>
                  <a:gd name="connsiteY595" fmla="*/ 0 h 6858001"/>
                  <a:gd name="connsiteX596" fmla="*/ 2376489 w 6296025"/>
                  <a:gd name="connsiteY596" fmla="*/ 0 h 6858001"/>
                  <a:gd name="connsiteX597" fmla="*/ 2414589 w 6296025"/>
                  <a:gd name="connsiteY597" fmla="*/ 4762 h 6858001"/>
                  <a:gd name="connsiteX598" fmla="*/ 2451101 w 6296025"/>
                  <a:gd name="connsiteY598" fmla="*/ 9525 h 6858001"/>
                  <a:gd name="connsiteX599" fmla="*/ 2487614 w 6296025"/>
                  <a:gd name="connsiteY599" fmla="*/ 20637 h 6858001"/>
                  <a:gd name="connsiteX600" fmla="*/ 2522539 w 6296025"/>
                  <a:gd name="connsiteY600" fmla="*/ 33338 h 6858001"/>
                  <a:gd name="connsiteX601" fmla="*/ 2557464 w 6296025"/>
                  <a:gd name="connsiteY601" fmla="*/ 46038 h 6858001"/>
                  <a:gd name="connsiteX602" fmla="*/ 2592389 w 6296025"/>
                  <a:gd name="connsiteY602" fmla="*/ 63500 h 6858001"/>
                  <a:gd name="connsiteX603" fmla="*/ 2628901 w 6296025"/>
                  <a:gd name="connsiteY603" fmla="*/ 82550 h 6858001"/>
                  <a:gd name="connsiteX604" fmla="*/ 2660651 w 6296025"/>
                  <a:gd name="connsiteY604" fmla="*/ 103188 h 6858001"/>
                  <a:gd name="connsiteX605" fmla="*/ 2690814 w 6296025"/>
                  <a:gd name="connsiteY605" fmla="*/ 125413 h 6858001"/>
                  <a:gd name="connsiteX606" fmla="*/ 2724151 w 6296025"/>
                  <a:gd name="connsiteY606" fmla="*/ 150812 h 6858001"/>
                  <a:gd name="connsiteX607" fmla="*/ 2754314 w 6296025"/>
                  <a:gd name="connsiteY607" fmla="*/ 179388 h 6858001"/>
                  <a:gd name="connsiteX608" fmla="*/ 2782889 w 6296025"/>
                  <a:gd name="connsiteY608" fmla="*/ 209550 h 6858001"/>
                  <a:gd name="connsiteX609" fmla="*/ 2809876 w 6296025"/>
                  <a:gd name="connsiteY609" fmla="*/ 239713 h 6858001"/>
                  <a:gd name="connsiteX610" fmla="*/ 2838451 w 6296025"/>
                  <a:gd name="connsiteY610" fmla="*/ 274638 h 6858001"/>
                  <a:gd name="connsiteX611" fmla="*/ 2862264 w 6296025"/>
                  <a:gd name="connsiteY611" fmla="*/ 309563 h 6858001"/>
                  <a:gd name="connsiteX612" fmla="*/ 2887664 w 6296025"/>
                  <a:gd name="connsiteY612" fmla="*/ 346075 h 6858001"/>
                  <a:gd name="connsiteX613" fmla="*/ 2911476 w 6296025"/>
                  <a:gd name="connsiteY613" fmla="*/ 384175 h 6858001"/>
                  <a:gd name="connsiteX614" fmla="*/ 2933701 w 6296025"/>
                  <a:gd name="connsiteY614" fmla="*/ 423863 h 6858001"/>
                  <a:gd name="connsiteX615" fmla="*/ 2954339 w 6296025"/>
                  <a:gd name="connsiteY615" fmla="*/ 466725 h 6858001"/>
                  <a:gd name="connsiteX616" fmla="*/ 2973389 w 6296025"/>
                  <a:gd name="connsiteY616" fmla="*/ 509588 h 6858001"/>
                  <a:gd name="connsiteX617" fmla="*/ 2990851 w 6296025"/>
                  <a:gd name="connsiteY617" fmla="*/ 552450 h 6858001"/>
                  <a:gd name="connsiteX618" fmla="*/ 3009901 w 6296025"/>
                  <a:gd name="connsiteY618" fmla="*/ 598488 h 6858001"/>
                  <a:gd name="connsiteX619" fmla="*/ 3024189 w 6296025"/>
                  <a:gd name="connsiteY619" fmla="*/ 646113 h 6858001"/>
                  <a:gd name="connsiteX620" fmla="*/ 3036889 w 6296025"/>
                  <a:gd name="connsiteY620" fmla="*/ 693738 h 6858001"/>
                  <a:gd name="connsiteX621" fmla="*/ 3049589 w 6296025"/>
                  <a:gd name="connsiteY621" fmla="*/ 744538 h 6858001"/>
                  <a:gd name="connsiteX622" fmla="*/ 3057526 w 6296025"/>
                  <a:gd name="connsiteY622" fmla="*/ 793750 h 6858001"/>
                  <a:gd name="connsiteX623" fmla="*/ 3067051 w 6296025"/>
                  <a:gd name="connsiteY623" fmla="*/ 844550 h 6858001"/>
                  <a:gd name="connsiteX624" fmla="*/ 3071814 w 6296025"/>
                  <a:gd name="connsiteY624" fmla="*/ 898525 h 6858001"/>
                  <a:gd name="connsiteX625" fmla="*/ 3078164 w 6296025"/>
                  <a:gd name="connsiteY625" fmla="*/ 950913 h 6858001"/>
                  <a:gd name="connsiteX626" fmla="*/ 3079751 w 6296025"/>
                  <a:gd name="connsiteY626" fmla="*/ 1003300 h 6858001"/>
                  <a:gd name="connsiteX627" fmla="*/ 3082926 w 6296025"/>
                  <a:gd name="connsiteY627" fmla="*/ 1058863 h 6858001"/>
                  <a:gd name="connsiteX628" fmla="*/ 3079751 w 6296025"/>
                  <a:gd name="connsiteY628" fmla="*/ 1112838 h 6858001"/>
                  <a:gd name="connsiteX629" fmla="*/ 3078164 w 6296025"/>
                  <a:gd name="connsiteY629" fmla="*/ 1168400 h 6858001"/>
                  <a:gd name="connsiteX630" fmla="*/ 3071814 w 6296025"/>
                  <a:gd name="connsiteY630" fmla="*/ 1220788 h 6858001"/>
                  <a:gd name="connsiteX631" fmla="*/ 3067051 w 6296025"/>
                  <a:gd name="connsiteY631" fmla="*/ 1271588 h 6858001"/>
                  <a:gd name="connsiteX632" fmla="*/ 3057526 w 6296025"/>
                  <a:gd name="connsiteY632" fmla="*/ 1323976 h 6858001"/>
                  <a:gd name="connsiteX633" fmla="*/ 3049589 w 6296025"/>
                  <a:gd name="connsiteY633" fmla="*/ 1374776 h 6858001"/>
                  <a:gd name="connsiteX634" fmla="*/ 3036889 w 6296025"/>
                  <a:gd name="connsiteY634" fmla="*/ 1422400 h 6858001"/>
                  <a:gd name="connsiteX635" fmla="*/ 3024189 w 6296025"/>
                  <a:gd name="connsiteY635" fmla="*/ 1470026 h 6858001"/>
                  <a:gd name="connsiteX636" fmla="*/ 3009901 w 6296025"/>
                  <a:gd name="connsiteY636" fmla="*/ 1517650 h 6858001"/>
                  <a:gd name="connsiteX637" fmla="*/ 2990851 w 6296025"/>
                  <a:gd name="connsiteY637" fmla="*/ 1563688 h 6858001"/>
                  <a:gd name="connsiteX638" fmla="*/ 2973389 w 6296025"/>
                  <a:gd name="connsiteY638" fmla="*/ 1609725 h 6858001"/>
                  <a:gd name="connsiteX639" fmla="*/ 2954339 w 6296025"/>
                  <a:gd name="connsiteY639" fmla="*/ 1652588 h 6858001"/>
                  <a:gd name="connsiteX640" fmla="*/ 2933701 w 6296025"/>
                  <a:gd name="connsiteY640" fmla="*/ 1692276 h 6858001"/>
                  <a:gd name="connsiteX641" fmla="*/ 2911476 w 6296025"/>
                  <a:gd name="connsiteY641" fmla="*/ 1733551 h 6858001"/>
                  <a:gd name="connsiteX642" fmla="*/ 2887664 w 6296025"/>
                  <a:gd name="connsiteY642" fmla="*/ 1770063 h 6858001"/>
                  <a:gd name="connsiteX643" fmla="*/ 2862264 w 6296025"/>
                  <a:gd name="connsiteY643" fmla="*/ 1808163 h 6858001"/>
                  <a:gd name="connsiteX644" fmla="*/ 2838451 w 6296025"/>
                  <a:gd name="connsiteY644" fmla="*/ 1843088 h 6858001"/>
                  <a:gd name="connsiteX645" fmla="*/ 2809876 w 6296025"/>
                  <a:gd name="connsiteY645" fmla="*/ 1876426 h 6858001"/>
                  <a:gd name="connsiteX646" fmla="*/ 2782889 w 6296025"/>
                  <a:gd name="connsiteY646" fmla="*/ 1909763 h 6858001"/>
                  <a:gd name="connsiteX647" fmla="*/ 2754314 w 6296025"/>
                  <a:gd name="connsiteY647" fmla="*/ 1936751 h 6858001"/>
                  <a:gd name="connsiteX648" fmla="*/ 2724151 w 6296025"/>
                  <a:gd name="connsiteY648" fmla="*/ 1965326 h 6858001"/>
                  <a:gd name="connsiteX649" fmla="*/ 2690814 w 6296025"/>
                  <a:gd name="connsiteY649" fmla="*/ 1990726 h 6858001"/>
                  <a:gd name="connsiteX650" fmla="*/ 2660651 w 6296025"/>
                  <a:gd name="connsiteY650" fmla="*/ 2014538 h 6858001"/>
                  <a:gd name="connsiteX651" fmla="*/ 2628901 w 6296025"/>
                  <a:gd name="connsiteY651" fmla="*/ 2035175 h 6858001"/>
                  <a:gd name="connsiteX652" fmla="*/ 2592389 w 6296025"/>
                  <a:gd name="connsiteY652" fmla="*/ 2055813 h 6858001"/>
                  <a:gd name="connsiteX653" fmla="*/ 2557464 w 6296025"/>
                  <a:gd name="connsiteY653" fmla="*/ 2070101 h 6858001"/>
                  <a:gd name="connsiteX654" fmla="*/ 2522539 w 6296025"/>
                  <a:gd name="connsiteY654" fmla="*/ 2085975 h 6858001"/>
                  <a:gd name="connsiteX655" fmla="*/ 2487614 w 6296025"/>
                  <a:gd name="connsiteY655" fmla="*/ 2095500 h 6858001"/>
                  <a:gd name="connsiteX656" fmla="*/ 2451101 w 6296025"/>
                  <a:gd name="connsiteY656" fmla="*/ 2106613 h 6858001"/>
                  <a:gd name="connsiteX657" fmla="*/ 2414589 w 6296025"/>
                  <a:gd name="connsiteY657" fmla="*/ 2112963 h 6858001"/>
                  <a:gd name="connsiteX658" fmla="*/ 2376489 w 6296025"/>
                  <a:gd name="connsiteY658" fmla="*/ 2116138 h 6858001"/>
                  <a:gd name="connsiteX659" fmla="*/ 2335213 w 6296025"/>
                  <a:gd name="connsiteY659" fmla="*/ 2119313 h 6858001"/>
                  <a:gd name="connsiteX660" fmla="*/ 2298701 w 6296025"/>
                  <a:gd name="connsiteY660" fmla="*/ 2116138 h 6858001"/>
                  <a:gd name="connsiteX661" fmla="*/ 2260601 w 6296025"/>
                  <a:gd name="connsiteY661" fmla="*/ 2112963 h 6858001"/>
                  <a:gd name="connsiteX662" fmla="*/ 2224088 w 6296025"/>
                  <a:gd name="connsiteY662" fmla="*/ 2106613 h 6858001"/>
                  <a:gd name="connsiteX663" fmla="*/ 2187576 w 6296025"/>
                  <a:gd name="connsiteY663" fmla="*/ 2095500 h 6858001"/>
                  <a:gd name="connsiteX664" fmla="*/ 2151063 w 6296025"/>
                  <a:gd name="connsiteY664" fmla="*/ 2085975 h 6858001"/>
                  <a:gd name="connsiteX665" fmla="*/ 2116138 w 6296025"/>
                  <a:gd name="connsiteY665" fmla="*/ 2070101 h 6858001"/>
                  <a:gd name="connsiteX666" fmla="*/ 2081213 w 6296025"/>
                  <a:gd name="connsiteY666" fmla="*/ 2055813 h 6858001"/>
                  <a:gd name="connsiteX667" fmla="*/ 2047876 w 6296025"/>
                  <a:gd name="connsiteY667" fmla="*/ 2035175 h 6858001"/>
                  <a:gd name="connsiteX668" fmla="*/ 2012951 w 6296025"/>
                  <a:gd name="connsiteY668" fmla="*/ 2014538 h 6858001"/>
                  <a:gd name="connsiteX669" fmla="*/ 1982788 w 6296025"/>
                  <a:gd name="connsiteY669" fmla="*/ 1990726 h 6858001"/>
                  <a:gd name="connsiteX670" fmla="*/ 1949451 w 6296025"/>
                  <a:gd name="connsiteY670" fmla="*/ 1965326 h 6858001"/>
                  <a:gd name="connsiteX671" fmla="*/ 1919288 w 6296025"/>
                  <a:gd name="connsiteY671" fmla="*/ 1936751 h 6858001"/>
                  <a:gd name="connsiteX672" fmla="*/ 1892301 w 6296025"/>
                  <a:gd name="connsiteY672" fmla="*/ 1909763 h 6858001"/>
                  <a:gd name="connsiteX673" fmla="*/ 1863726 w 6296025"/>
                  <a:gd name="connsiteY673" fmla="*/ 1876426 h 6858001"/>
                  <a:gd name="connsiteX674" fmla="*/ 1836738 w 6296025"/>
                  <a:gd name="connsiteY674" fmla="*/ 1843088 h 6858001"/>
                  <a:gd name="connsiteX675" fmla="*/ 1811338 w 6296025"/>
                  <a:gd name="connsiteY675" fmla="*/ 1808163 h 6858001"/>
                  <a:gd name="connsiteX676" fmla="*/ 1785938 w 6296025"/>
                  <a:gd name="connsiteY676" fmla="*/ 1770063 h 6858001"/>
                  <a:gd name="connsiteX677" fmla="*/ 1763713 w 6296025"/>
                  <a:gd name="connsiteY677" fmla="*/ 1733551 h 6858001"/>
                  <a:gd name="connsiteX678" fmla="*/ 1739901 w 6296025"/>
                  <a:gd name="connsiteY678" fmla="*/ 1692276 h 6858001"/>
                  <a:gd name="connsiteX679" fmla="*/ 1720851 w 6296025"/>
                  <a:gd name="connsiteY679" fmla="*/ 1652588 h 6858001"/>
                  <a:gd name="connsiteX680" fmla="*/ 1700213 w 6296025"/>
                  <a:gd name="connsiteY680" fmla="*/ 1609725 h 6858001"/>
                  <a:gd name="connsiteX681" fmla="*/ 1682751 w 6296025"/>
                  <a:gd name="connsiteY681" fmla="*/ 1563688 h 6858001"/>
                  <a:gd name="connsiteX682" fmla="*/ 1665288 w 6296025"/>
                  <a:gd name="connsiteY682" fmla="*/ 1517650 h 6858001"/>
                  <a:gd name="connsiteX683" fmla="*/ 1649413 w 6296025"/>
                  <a:gd name="connsiteY683" fmla="*/ 1470026 h 6858001"/>
                  <a:gd name="connsiteX684" fmla="*/ 1636713 w 6296025"/>
                  <a:gd name="connsiteY684" fmla="*/ 1422400 h 6858001"/>
                  <a:gd name="connsiteX685" fmla="*/ 1624013 w 6296025"/>
                  <a:gd name="connsiteY685" fmla="*/ 1374776 h 6858001"/>
                  <a:gd name="connsiteX686" fmla="*/ 1614488 w 6296025"/>
                  <a:gd name="connsiteY686" fmla="*/ 1323976 h 6858001"/>
                  <a:gd name="connsiteX687" fmla="*/ 1606551 w 6296025"/>
                  <a:gd name="connsiteY687" fmla="*/ 1271588 h 6858001"/>
                  <a:gd name="connsiteX688" fmla="*/ 1601788 w 6296025"/>
                  <a:gd name="connsiteY688" fmla="*/ 1220788 h 6858001"/>
                  <a:gd name="connsiteX689" fmla="*/ 1597026 w 6296025"/>
                  <a:gd name="connsiteY689" fmla="*/ 1168400 h 6858001"/>
                  <a:gd name="connsiteX690" fmla="*/ 1592263 w 6296025"/>
                  <a:gd name="connsiteY690" fmla="*/ 1112838 h 6858001"/>
                  <a:gd name="connsiteX691" fmla="*/ 1592263 w 6296025"/>
                  <a:gd name="connsiteY691" fmla="*/ 1058863 h 6858001"/>
                  <a:gd name="connsiteX692" fmla="*/ 1592263 w 6296025"/>
                  <a:gd name="connsiteY692" fmla="*/ 1003300 h 6858001"/>
                  <a:gd name="connsiteX693" fmla="*/ 1597026 w 6296025"/>
                  <a:gd name="connsiteY693" fmla="*/ 950913 h 6858001"/>
                  <a:gd name="connsiteX694" fmla="*/ 1601788 w 6296025"/>
                  <a:gd name="connsiteY694" fmla="*/ 898525 h 6858001"/>
                  <a:gd name="connsiteX695" fmla="*/ 1606551 w 6296025"/>
                  <a:gd name="connsiteY695" fmla="*/ 844550 h 6858001"/>
                  <a:gd name="connsiteX696" fmla="*/ 1614488 w 6296025"/>
                  <a:gd name="connsiteY696" fmla="*/ 793750 h 6858001"/>
                  <a:gd name="connsiteX697" fmla="*/ 1624013 w 6296025"/>
                  <a:gd name="connsiteY697" fmla="*/ 744538 h 6858001"/>
                  <a:gd name="connsiteX698" fmla="*/ 1636713 w 6296025"/>
                  <a:gd name="connsiteY698" fmla="*/ 693738 h 6858001"/>
                  <a:gd name="connsiteX699" fmla="*/ 1649413 w 6296025"/>
                  <a:gd name="connsiteY699" fmla="*/ 646113 h 6858001"/>
                  <a:gd name="connsiteX700" fmla="*/ 1665288 w 6296025"/>
                  <a:gd name="connsiteY700" fmla="*/ 598488 h 6858001"/>
                  <a:gd name="connsiteX701" fmla="*/ 1682751 w 6296025"/>
                  <a:gd name="connsiteY701" fmla="*/ 552450 h 6858001"/>
                  <a:gd name="connsiteX702" fmla="*/ 1700213 w 6296025"/>
                  <a:gd name="connsiteY702" fmla="*/ 509588 h 6858001"/>
                  <a:gd name="connsiteX703" fmla="*/ 1720851 w 6296025"/>
                  <a:gd name="connsiteY703" fmla="*/ 466725 h 6858001"/>
                  <a:gd name="connsiteX704" fmla="*/ 1739901 w 6296025"/>
                  <a:gd name="connsiteY704" fmla="*/ 423863 h 6858001"/>
                  <a:gd name="connsiteX705" fmla="*/ 1763713 w 6296025"/>
                  <a:gd name="connsiteY705" fmla="*/ 384175 h 6858001"/>
                  <a:gd name="connsiteX706" fmla="*/ 1785938 w 6296025"/>
                  <a:gd name="connsiteY706" fmla="*/ 346075 h 6858001"/>
                  <a:gd name="connsiteX707" fmla="*/ 1811338 w 6296025"/>
                  <a:gd name="connsiteY707" fmla="*/ 309563 h 6858001"/>
                  <a:gd name="connsiteX708" fmla="*/ 1836738 w 6296025"/>
                  <a:gd name="connsiteY708" fmla="*/ 274638 h 6858001"/>
                  <a:gd name="connsiteX709" fmla="*/ 1863726 w 6296025"/>
                  <a:gd name="connsiteY709" fmla="*/ 239713 h 6858001"/>
                  <a:gd name="connsiteX710" fmla="*/ 1892301 w 6296025"/>
                  <a:gd name="connsiteY710" fmla="*/ 209550 h 6858001"/>
                  <a:gd name="connsiteX711" fmla="*/ 1919288 w 6296025"/>
                  <a:gd name="connsiteY711" fmla="*/ 179388 h 6858001"/>
                  <a:gd name="connsiteX712" fmla="*/ 1949451 w 6296025"/>
                  <a:gd name="connsiteY712" fmla="*/ 150812 h 6858001"/>
                  <a:gd name="connsiteX713" fmla="*/ 1982788 w 6296025"/>
                  <a:gd name="connsiteY713" fmla="*/ 125413 h 6858001"/>
                  <a:gd name="connsiteX714" fmla="*/ 2012951 w 6296025"/>
                  <a:gd name="connsiteY714" fmla="*/ 103188 h 6858001"/>
                  <a:gd name="connsiteX715" fmla="*/ 2047876 w 6296025"/>
                  <a:gd name="connsiteY715" fmla="*/ 82550 h 6858001"/>
                  <a:gd name="connsiteX716" fmla="*/ 2081213 w 6296025"/>
                  <a:gd name="connsiteY716" fmla="*/ 63500 h 6858001"/>
                  <a:gd name="connsiteX717" fmla="*/ 2116138 w 6296025"/>
                  <a:gd name="connsiteY717" fmla="*/ 46038 h 6858001"/>
                  <a:gd name="connsiteX718" fmla="*/ 2151063 w 6296025"/>
                  <a:gd name="connsiteY718" fmla="*/ 33338 h 6858001"/>
                  <a:gd name="connsiteX719" fmla="*/ 2187576 w 6296025"/>
                  <a:gd name="connsiteY719" fmla="*/ 20637 h 6858001"/>
                  <a:gd name="connsiteX720" fmla="*/ 2224088 w 6296025"/>
                  <a:gd name="connsiteY720" fmla="*/ 9525 h 6858001"/>
                  <a:gd name="connsiteX721" fmla="*/ 2260601 w 6296025"/>
                  <a:gd name="connsiteY721" fmla="*/ 4762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Lst>
                <a:rect l="l" t="t" r="r" b="b"/>
                <a:pathLst>
                  <a:path w="6296025" h="6858001">
                    <a:moveTo>
                      <a:pt x="2215178" y="4885728"/>
                    </a:moveTo>
                    <a:cubicBezTo>
                      <a:pt x="2254990" y="4885728"/>
                      <a:pt x="2287992" y="4887298"/>
                      <a:pt x="2314185" y="4890444"/>
                    </a:cubicBezTo>
                    <a:cubicBezTo>
                      <a:pt x="2340378" y="4893585"/>
                      <a:pt x="2374429" y="4900395"/>
                      <a:pt x="2416338" y="4910872"/>
                    </a:cubicBezTo>
                    <a:lnTo>
                      <a:pt x="2416338" y="5844393"/>
                    </a:lnTo>
                    <a:cubicBezTo>
                      <a:pt x="2380716" y="5854871"/>
                      <a:pt x="2348237" y="5861680"/>
                      <a:pt x="2318902" y="5864825"/>
                    </a:cubicBezTo>
                    <a:cubicBezTo>
                      <a:pt x="2289562" y="5867967"/>
                      <a:pt x="2257087" y="5869538"/>
                      <a:pt x="2221461" y="5869538"/>
                    </a:cubicBezTo>
                    <a:cubicBezTo>
                      <a:pt x="2162791" y="5869538"/>
                      <a:pt x="2108309" y="5861680"/>
                      <a:pt x="2058019" y="5845964"/>
                    </a:cubicBezTo>
                    <a:cubicBezTo>
                      <a:pt x="2007726" y="5830248"/>
                      <a:pt x="1964246" y="5804581"/>
                      <a:pt x="1927576" y="5768956"/>
                    </a:cubicBezTo>
                    <a:cubicBezTo>
                      <a:pt x="1890905" y="5733334"/>
                      <a:pt x="1862093" y="5685664"/>
                      <a:pt x="1841139" y="5625943"/>
                    </a:cubicBezTo>
                    <a:cubicBezTo>
                      <a:pt x="1820184" y="5566224"/>
                      <a:pt x="1809707" y="5493406"/>
                      <a:pt x="1809707" y="5407492"/>
                    </a:cubicBezTo>
                    <a:cubicBezTo>
                      <a:pt x="1809707" y="5338345"/>
                      <a:pt x="1817565" y="5271814"/>
                      <a:pt x="1833281" y="5207902"/>
                    </a:cubicBezTo>
                    <a:cubicBezTo>
                      <a:pt x="1848997" y="5143990"/>
                      <a:pt x="1873619" y="5088462"/>
                      <a:pt x="1907144" y="5041315"/>
                    </a:cubicBezTo>
                    <a:cubicBezTo>
                      <a:pt x="1940672" y="4994167"/>
                      <a:pt x="1983104" y="4956449"/>
                      <a:pt x="2034445" y="4928159"/>
                    </a:cubicBezTo>
                    <a:cubicBezTo>
                      <a:pt x="2085783" y="4899872"/>
                      <a:pt x="2146027" y="4885728"/>
                      <a:pt x="2215178" y="4885728"/>
                    </a:cubicBezTo>
                    <a:close/>
                    <a:moveTo>
                      <a:pt x="3470346" y="4555691"/>
                    </a:moveTo>
                    <a:cubicBezTo>
                      <a:pt x="3397005" y="4555691"/>
                      <a:pt x="3322616" y="4561978"/>
                      <a:pt x="3247182" y="4574549"/>
                    </a:cubicBezTo>
                    <a:lnTo>
                      <a:pt x="3247182" y="5448352"/>
                    </a:lnTo>
                    <a:cubicBezTo>
                      <a:pt x="3247182" y="5622271"/>
                      <a:pt x="3269181" y="5761620"/>
                      <a:pt x="3313187" y="5866392"/>
                    </a:cubicBezTo>
                    <a:cubicBezTo>
                      <a:pt x="3357193" y="5971164"/>
                      <a:pt x="3416389" y="6050792"/>
                      <a:pt x="3490778" y="6105272"/>
                    </a:cubicBezTo>
                    <a:cubicBezTo>
                      <a:pt x="3565163" y="6159754"/>
                      <a:pt x="3651600" y="6195376"/>
                      <a:pt x="3750089" y="6212141"/>
                    </a:cubicBezTo>
                    <a:cubicBezTo>
                      <a:pt x="3848574" y="6228905"/>
                      <a:pt x="3951250" y="6237285"/>
                      <a:pt x="4058119" y="6237285"/>
                    </a:cubicBezTo>
                    <a:cubicBezTo>
                      <a:pt x="4177558" y="6237285"/>
                      <a:pt x="4292285" y="6226285"/>
                      <a:pt x="4402296" y="6204283"/>
                    </a:cubicBezTo>
                    <a:cubicBezTo>
                      <a:pt x="4512307" y="6182280"/>
                      <a:pt x="4600838" y="6159754"/>
                      <a:pt x="4667891" y="6136703"/>
                    </a:cubicBezTo>
                    <a:lnTo>
                      <a:pt x="4667891" y="4574549"/>
                    </a:lnTo>
                    <a:cubicBezTo>
                      <a:pt x="4592457" y="4561978"/>
                      <a:pt x="4518068" y="4555691"/>
                      <a:pt x="4444728" y="4555691"/>
                    </a:cubicBezTo>
                    <a:cubicBezTo>
                      <a:pt x="4373484" y="4555691"/>
                      <a:pt x="4300143" y="4561978"/>
                      <a:pt x="4224706" y="4574549"/>
                    </a:cubicBezTo>
                    <a:lnTo>
                      <a:pt x="4224706" y="5847531"/>
                    </a:lnTo>
                    <a:cubicBezTo>
                      <a:pt x="4172320" y="5862202"/>
                      <a:pt x="4107360" y="5869534"/>
                      <a:pt x="4029829" y="5869534"/>
                    </a:cubicBezTo>
                    <a:cubicBezTo>
                      <a:pt x="3973252" y="5869534"/>
                      <a:pt x="3924008" y="5862725"/>
                      <a:pt x="3882099" y="5849106"/>
                    </a:cubicBezTo>
                    <a:cubicBezTo>
                      <a:pt x="3840190" y="5835483"/>
                      <a:pt x="3805094" y="5812435"/>
                      <a:pt x="3776805" y="5779955"/>
                    </a:cubicBezTo>
                    <a:cubicBezTo>
                      <a:pt x="3748515" y="5747475"/>
                      <a:pt x="3727560" y="5703469"/>
                      <a:pt x="3713941" y="5647941"/>
                    </a:cubicBezTo>
                    <a:cubicBezTo>
                      <a:pt x="3700322" y="5592414"/>
                      <a:pt x="3693509" y="5521692"/>
                      <a:pt x="3693509" y="5435778"/>
                    </a:cubicBezTo>
                    <a:lnTo>
                      <a:pt x="3693509" y="4574549"/>
                    </a:lnTo>
                    <a:cubicBezTo>
                      <a:pt x="3618075" y="4561978"/>
                      <a:pt x="3543686" y="4555691"/>
                      <a:pt x="3470346" y="4555691"/>
                    </a:cubicBezTo>
                    <a:close/>
                    <a:moveTo>
                      <a:pt x="2636358" y="3886201"/>
                    </a:moveTo>
                    <a:cubicBezTo>
                      <a:pt x="2600737" y="3886201"/>
                      <a:pt x="2564589" y="3887250"/>
                      <a:pt x="2527918" y="3889343"/>
                    </a:cubicBezTo>
                    <a:cubicBezTo>
                      <a:pt x="2491249" y="3891440"/>
                      <a:pt x="2454055" y="3895630"/>
                      <a:pt x="2416337" y="3901917"/>
                    </a:cubicBezTo>
                    <a:lnTo>
                      <a:pt x="2416337" y="4568269"/>
                    </a:lnTo>
                    <a:cubicBezTo>
                      <a:pt x="2378618" y="4557792"/>
                      <a:pt x="2339328" y="4550979"/>
                      <a:pt x="2298468" y="4547837"/>
                    </a:cubicBezTo>
                    <a:cubicBezTo>
                      <a:pt x="2257607" y="4544695"/>
                      <a:pt x="2218318" y="4543121"/>
                      <a:pt x="2180599" y="4543121"/>
                    </a:cubicBezTo>
                    <a:cubicBezTo>
                      <a:pt x="2054873" y="4543121"/>
                      <a:pt x="1940672" y="4565650"/>
                      <a:pt x="1837997" y="4610700"/>
                    </a:cubicBezTo>
                    <a:cubicBezTo>
                      <a:pt x="1735317" y="4655751"/>
                      <a:pt x="1647832" y="4717044"/>
                      <a:pt x="1575540" y="4794574"/>
                    </a:cubicBezTo>
                    <a:cubicBezTo>
                      <a:pt x="1503247" y="4872109"/>
                      <a:pt x="1447719" y="4963784"/>
                      <a:pt x="1408952" y="5069601"/>
                    </a:cubicBezTo>
                    <a:cubicBezTo>
                      <a:pt x="1370185" y="5175422"/>
                      <a:pt x="1350805" y="5288052"/>
                      <a:pt x="1350805" y="5407492"/>
                    </a:cubicBezTo>
                    <a:cubicBezTo>
                      <a:pt x="1350805" y="5558367"/>
                      <a:pt x="1373330" y="5686187"/>
                      <a:pt x="1418381" y="5790959"/>
                    </a:cubicBezTo>
                    <a:cubicBezTo>
                      <a:pt x="1463435" y="5895731"/>
                      <a:pt x="1524724" y="5981120"/>
                      <a:pt x="1602258" y="6047128"/>
                    </a:cubicBezTo>
                    <a:cubicBezTo>
                      <a:pt x="1679789" y="6113133"/>
                      <a:pt x="1769368" y="6161329"/>
                      <a:pt x="1870998" y="6191713"/>
                    </a:cubicBezTo>
                    <a:cubicBezTo>
                      <a:pt x="1972625" y="6222096"/>
                      <a:pt x="2078973" y="6237289"/>
                      <a:pt x="2190028" y="6237289"/>
                    </a:cubicBezTo>
                    <a:cubicBezTo>
                      <a:pt x="2334617" y="6237289"/>
                      <a:pt x="2457723" y="6229431"/>
                      <a:pt x="2559350" y="6213715"/>
                    </a:cubicBezTo>
                    <a:cubicBezTo>
                      <a:pt x="2660980" y="6198000"/>
                      <a:pt x="2761037" y="6175474"/>
                      <a:pt x="2859525" y="6146136"/>
                    </a:cubicBezTo>
                    <a:lnTo>
                      <a:pt x="2859525" y="3901917"/>
                    </a:lnTo>
                    <a:cubicBezTo>
                      <a:pt x="2821806" y="3895630"/>
                      <a:pt x="2784088" y="3891440"/>
                      <a:pt x="2746369" y="3889343"/>
                    </a:cubicBezTo>
                    <a:cubicBezTo>
                      <a:pt x="2708650" y="3887250"/>
                      <a:pt x="2671981" y="3886201"/>
                      <a:pt x="2636358" y="3886201"/>
                    </a:cubicBezTo>
                    <a:close/>
                    <a:moveTo>
                      <a:pt x="3140076" y="2789238"/>
                    </a:moveTo>
                    <a:lnTo>
                      <a:pt x="3211513" y="2794001"/>
                    </a:lnTo>
                    <a:lnTo>
                      <a:pt x="3281363" y="2805113"/>
                    </a:lnTo>
                    <a:lnTo>
                      <a:pt x="3352801" y="2819401"/>
                    </a:lnTo>
                    <a:lnTo>
                      <a:pt x="3425826" y="2843213"/>
                    </a:lnTo>
                    <a:lnTo>
                      <a:pt x="3495676" y="2867026"/>
                    </a:lnTo>
                    <a:lnTo>
                      <a:pt x="3567113" y="2903538"/>
                    </a:lnTo>
                    <a:lnTo>
                      <a:pt x="3602038" y="2922588"/>
                    </a:lnTo>
                    <a:lnTo>
                      <a:pt x="3636963" y="2943226"/>
                    </a:lnTo>
                    <a:lnTo>
                      <a:pt x="3673476" y="2965451"/>
                    </a:lnTo>
                    <a:lnTo>
                      <a:pt x="3708401" y="2990851"/>
                    </a:lnTo>
                    <a:lnTo>
                      <a:pt x="3743326" y="3016251"/>
                    </a:lnTo>
                    <a:lnTo>
                      <a:pt x="3778251" y="3046413"/>
                    </a:lnTo>
                    <a:lnTo>
                      <a:pt x="3811588" y="3074988"/>
                    </a:lnTo>
                    <a:lnTo>
                      <a:pt x="3846513" y="3106738"/>
                    </a:lnTo>
                    <a:lnTo>
                      <a:pt x="3881438" y="3143251"/>
                    </a:lnTo>
                    <a:lnTo>
                      <a:pt x="3914776" y="3178176"/>
                    </a:lnTo>
                    <a:lnTo>
                      <a:pt x="3948113" y="3216276"/>
                    </a:lnTo>
                    <a:lnTo>
                      <a:pt x="3983038" y="3255963"/>
                    </a:lnTo>
                    <a:lnTo>
                      <a:pt x="4016376" y="3297238"/>
                    </a:lnTo>
                    <a:lnTo>
                      <a:pt x="4048126" y="3341688"/>
                    </a:lnTo>
                    <a:lnTo>
                      <a:pt x="4078288" y="3387726"/>
                    </a:lnTo>
                    <a:lnTo>
                      <a:pt x="4111626" y="3435351"/>
                    </a:lnTo>
                    <a:lnTo>
                      <a:pt x="4159251" y="3500438"/>
                    </a:lnTo>
                    <a:lnTo>
                      <a:pt x="4206876" y="3568701"/>
                    </a:lnTo>
                    <a:lnTo>
                      <a:pt x="4260851" y="3633788"/>
                    </a:lnTo>
                    <a:lnTo>
                      <a:pt x="4311651" y="3697288"/>
                    </a:lnTo>
                    <a:lnTo>
                      <a:pt x="4419601" y="3825876"/>
                    </a:lnTo>
                    <a:lnTo>
                      <a:pt x="4532314" y="3949701"/>
                    </a:lnTo>
                    <a:lnTo>
                      <a:pt x="4643439" y="4068763"/>
                    </a:lnTo>
                    <a:lnTo>
                      <a:pt x="4757739" y="4181476"/>
                    </a:lnTo>
                    <a:lnTo>
                      <a:pt x="4865689" y="4287838"/>
                    </a:lnTo>
                    <a:lnTo>
                      <a:pt x="4972051" y="4389438"/>
                    </a:lnTo>
                    <a:lnTo>
                      <a:pt x="5072064" y="4479926"/>
                    </a:lnTo>
                    <a:lnTo>
                      <a:pt x="5164139" y="4560888"/>
                    </a:lnTo>
                    <a:lnTo>
                      <a:pt x="5319714" y="4691063"/>
                    </a:lnTo>
                    <a:lnTo>
                      <a:pt x="5422901" y="4776788"/>
                    </a:lnTo>
                    <a:lnTo>
                      <a:pt x="5461001" y="4805363"/>
                    </a:lnTo>
                    <a:lnTo>
                      <a:pt x="5486401" y="4830763"/>
                    </a:lnTo>
                    <a:lnTo>
                      <a:pt x="5516564" y="4857751"/>
                    </a:lnTo>
                    <a:lnTo>
                      <a:pt x="5554664" y="4897438"/>
                    </a:lnTo>
                    <a:lnTo>
                      <a:pt x="5594351" y="4951413"/>
                    </a:lnTo>
                    <a:lnTo>
                      <a:pt x="5640389" y="5014913"/>
                    </a:lnTo>
                    <a:lnTo>
                      <a:pt x="5662614" y="5049838"/>
                    </a:lnTo>
                    <a:lnTo>
                      <a:pt x="5684839" y="5089526"/>
                    </a:lnTo>
                    <a:lnTo>
                      <a:pt x="5708651" y="5130801"/>
                    </a:lnTo>
                    <a:lnTo>
                      <a:pt x="5727701" y="5175251"/>
                    </a:lnTo>
                    <a:lnTo>
                      <a:pt x="5748339" y="5222876"/>
                    </a:lnTo>
                    <a:lnTo>
                      <a:pt x="5765801" y="5273676"/>
                    </a:lnTo>
                    <a:lnTo>
                      <a:pt x="5781676" y="5327651"/>
                    </a:lnTo>
                    <a:lnTo>
                      <a:pt x="5795964" y="5383213"/>
                    </a:lnTo>
                    <a:lnTo>
                      <a:pt x="5808664" y="5440363"/>
                    </a:lnTo>
                    <a:lnTo>
                      <a:pt x="5816601" y="5500688"/>
                    </a:lnTo>
                    <a:lnTo>
                      <a:pt x="5824539" y="5567363"/>
                    </a:lnTo>
                    <a:lnTo>
                      <a:pt x="5826126" y="5632451"/>
                    </a:lnTo>
                    <a:lnTo>
                      <a:pt x="5826126" y="5702301"/>
                    </a:lnTo>
                    <a:lnTo>
                      <a:pt x="5821364" y="5773738"/>
                    </a:lnTo>
                    <a:lnTo>
                      <a:pt x="5811839" y="5848351"/>
                    </a:lnTo>
                    <a:lnTo>
                      <a:pt x="5799139" y="5927726"/>
                    </a:lnTo>
                    <a:lnTo>
                      <a:pt x="5778501" y="6008689"/>
                    </a:lnTo>
                    <a:lnTo>
                      <a:pt x="5756276" y="6091239"/>
                    </a:lnTo>
                    <a:lnTo>
                      <a:pt x="5726114" y="6176964"/>
                    </a:lnTo>
                    <a:lnTo>
                      <a:pt x="5691189" y="6265864"/>
                    </a:lnTo>
                    <a:lnTo>
                      <a:pt x="5670551" y="6310314"/>
                    </a:lnTo>
                    <a:lnTo>
                      <a:pt x="5649914" y="6351589"/>
                    </a:lnTo>
                    <a:lnTo>
                      <a:pt x="5627689" y="6391276"/>
                    </a:lnTo>
                    <a:lnTo>
                      <a:pt x="5602289" y="6429376"/>
                    </a:lnTo>
                    <a:lnTo>
                      <a:pt x="5576889" y="6464301"/>
                    </a:lnTo>
                    <a:lnTo>
                      <a:pt x="5549901" y="6499226"/>
                    </a:lnTo>
                    <a:lnTo>
                      <a:pt x="5521326" y="6532564"/>
                    </a:lnTo>
                    <a:lnTo>
                      <a:pt x="5491164" y="6562726"/>
                    </a:lnTo>
                    <a:lnTo>
                      <a:pt x="5461001" y="6591301"/>
                    </a:lnTo>
                    <a:lnTo>
                      <a:pt x="5430839" y="6618289"/>
                    </a:lnTo>
                    <a:lnTo>
                      <a:pt x="5397501" y="6640514"/>
                    </a:lnTo>
                    <a:lnTo>
                      <a:pt x="5362576" y="6665914"/>
                    </a:lnTo>
                    <a:lnTo>
                      <a:pt x="5329239" y="6686551"/>
                    </a:lnTo>
                    <a:lnTo>
                      <a:pt x="5294314" y="6707189"/>
                    </a:lnTo>
                    <a:lnTo>
                      <a:pt x="5259389" y="6726239"/>
                    </a:lnTo>
                    <a:lnTo>
                      <a:pt x="5221289" y="6745289"/>
                    </a:lnTo>
                    <a:lnTo>
                      <a:pt x="5183189" y="6759576"/>
                    </a:lnTo>
                    <a:lnTo>
                      <a:pt x="5145089" y="6775451"/>
                    </a:lnTo>
                    <a:lnTo>
                      <a:pt x="5070476" y="6799264"/>
                    </a:lnTo>
                    <a:lnTo>
                      <a:pt x="4989514" y="6819901"/>
                    </a:lnTo>
                    <a:lnTo>
                      <a:pt x="4911726" y="6835776"/>
                    </a:lnTo>
                    <a:lnTo>
                      <a:pt x="4830764" y="6845301"/>
                    </a:lnTo>
                    <a:lnTo>
                      <a:pt x="4749801" y="6853239"/>
                    </a:lnTo>
                    <a:lnTo>
                      <a:pt x="4668839" y="6858001"/>
                    </a:lnTo>
                    <a:lnTo>
                      <a:pt x="4587876" y="6858001"/>
                    </a:lnTo>
                    <a:lnTo>
                      <a:pt x="4510089" y="6854826"/>
                    </a:lnTo>
                    <a:lnTo>
                      <a:pt x="4432301" y="6850064"/>
                    </a:lnTo>
                    <a:lnTo>
                      <a:pt x="4356101" y="6842126"/>
                    </a:lnTo>
                    <a:lnTo>
                      <a:pt x="4286251" y="6835776"/>
                    </a:lnTo>
                    <a:lnTo>
                      <a:pt x="4214813" y="6824664"/>
                    </a:lnTo>
                    <a:lnTo>
                      <a:pt x="4149726" y="6815139"/>
                    </a:lnTo>
                    <a:lnTo>
                      <a:pt x="4030663" y="6789739"/>
                    </a:lnTo>
                    <a:lnTo>
                      <a:pt x="3932238" y="6767514"/>
                    </a:lnTo>
                    <a:lnTo>
                      <a:pt x="3856038" y="6746876"/>
                    </a:lnTo>
                    <a:lnTo>
                      <a:pt x="3790951" y="6729414"/>
                    </a:lnTo>
                    <a:lnTo>
                      <a:pt x="3765551" y="6721476"/>
                    </a:lnTo>
                    <a:lnTo>
                      <a:pt x="3695701" y="6700839"/>
                    </a:lnTo>
                    <a:lnTo>
                      <a:pt x="3644901" y="6691314"/>
                    </a:lnTo>
                    <a:lnTo>
                      <a:pt x="3584576" y="6678614"/>
                    </a:lnTo>
                    <a:lnTo>
                      <a:pt x="3513138" y="6669089"/>
                    </a:lnTo>
                    <a:lnTo>
                      <a:pt x="3438526" y="6656389"/>
                    </a:lnTo>
                    <a:lnTo>
                      <a:pt x="3352801" y="6648451"/>
                    </a:lnTo>
                    <a:lnTo>
                      <a:pt x="3259138" y="6640514"/>
                    </a:lnTo>
                    <a:lnTo>
                      <a:pt x="3163888" y="6638926"/>
                    </a:lnTo>
                    <a:lnTo>
                      <a:pt x="3059114" y="6638926"/>
                    </a:lnTo>
                    <a:lnTo>
                      <a:pt x="2951164" y="6643689"/>
                    </a:lnTo>
                    <a:lnTo>
                      <a:pt x="2838452" y="6653214"/>
                    </a:lnTo>
                    <a:lnTo>
                      <a:pt x="2720977" y="6669089"/>
                    </a:lnTo>
                    <a:lnTo>
                      <a:pt x="2663827" y="6681789"/>
                    </a:lnTo>
                    <a:lnTo>
                      <a:pt x="2603501" y="6694489"/>
                    </a:lnTo>
                    <a:lnTo>
                      <a:pt x="2484439" y="6716714"/>
                    </a:lnTo>
                    <a:lnTo>
                      <a:pt x="2368551" y="6737351"/>
                    </a:lnTo>
                    <a:lnTo>
                      <a:pt x="2257427" y="6754814"/>
                    </a:lnTo>
                    <a:lnTo>
                      <a:pt x="2149476" y="6767514"/>
                    </a:lnTo>
                    <a:lnTo>
                      <a:pt x="2046288" y="6777039"/>
                    </a:lnTo>
                    <a:lnTo>
                      <a:pt x="1947863" y="6784976"/>
                    </a:lnTo>
                    <a:lnTo>
                      <a:pt x="1855788" y="6788151"/>
                    </a:lnTo>
                    <a:lnTo>
                      <a:pt x="1770063" y="6789739"/>
                    </a:lnTo>
                    <a:lnTo>
                      <a:pt x="1622426" y="6789739"/>
                    </a:lnTo>
                    <a:lnTo>
                      <a:pt x="1511301" y="6788151"/>
                    </a:lnTo>
                    <a:lnTo>
                      <a:pt x="1439863" y="6781801"/>
                    </a:lnTo>
                    <a:lnTo>
                      <a:pt x="1414463" y="6781801"/>
                    </a:lnTo>
                    <a:lnTo>
                      <a:pt x="1382713" y="6780214"/>
                    </a:lnTo>
                    <a:lnTo>
                      <a:pt x="1344613" y="6777039"/>
                    </a:lnTo>
                    <a:lnTo>
                      <a:pt x="1296988" y="6769101"/>
                    </a:lnTo>
                    <a:lnTo>
                      <a:pt x="1236663" y="6756401"/>
                    </a:lnTo>
                    <a:lnTo>
                      <a:pt x="1168401" y="6737351"/>
                    </a:lnTo>
                    <a:lnTo>
                      <a:pt x="1131888" y="6724651"/>
                    </a:lnTo>
                    <a:lnTo>
                      <a:pt x="1095376" y="6708776"/>
                    </a:lnTo>
                    <a:lnTo>
                      <a:pt x="1054101" y="6691314"/>
                    </a:lnTo>
                    <a:lnTo>
                      <a:pt x="1016001" y="6670676"/>
                    </a:lnTo>
                    <a:lnTo>
                      <a:pt x="976313" y="6648451"/>
                    </a:lnTo>
                    <a:lnTo>
                      <a:pt x="935038" y="6623051"/>
                    </a:lnTo>
                    <a:lnTo>
                      <a:pt x="892175" y="6596064"/>
                    </a:lnTo>
                    <a:lnTo>
                      <a:pt x="852488" y="6562726"/>
                    </a:lnTo>
                    <a:lnTo>
                      <a:pt x="812800" y="6527801"/>
                    </a:lnTo>
                    <a:lnTo>
                      <a:pt x="771525" y="6489701"/>
                    </a:lnTo>
                    <a:lnTo>
                      <a:pt x="733425" y="6446839"/>
                    </a:lnTo>
                    <a:lnTo>
                      <a:pt x="696913" y="6399214"/>
                    </a:lnTo>
                    <a:lnTo>
                      <a:pt x="658813" y="6348414"/>
                    </a:lnTo>
                    <a:lnTo>
                      <a:pt x="622300" y="6292851"/>
                    </a:lnTo>
                    <a:lnTo>
                      <a:pt x="590550" y="6232526"/>
                    </a:lnTo>
                    <a:lnTo>
                      <a:pt x="557213" y="6167439"/>
                    </a:lnTo>
                    <a:lnTo>
                      <a:pt x="530225" y="6096001"/>
                    </a:lnTo>
                    <a:lnTo>
                      <a:pt x="501650" y="6022976"/>
                    </a:lnTo>
                    <a:lnTo>
                      <a:pt x="476250" y="5942014"/>
                    </a:lnTo>
                    <a:lnTo>
                      <a:pt x="457200" y="5856289"/>
                    </a:lnTo>
                    <a:lnTo>
                      <a:pt x="446088" y="5811838"/>
                    </a:lnTo>
                    <a:lnTo>
                      <a:pt x="438150" y="5768976"/>
                    </a:lnTo>
                    <a:lnTo>
                      <a:pt x="428625" y="5684838"/>
                    </a:lnTo>
                    <a:lnTo>
                      <a:pt x="427038" y="5602288"/>
                    </a:lnTo>
                    <a:lnTo>
                      <a:pt x="428625" y="5521326"/>
                    </a:lnTo>
                    <a:lnTo>
                      <a:pt x="433388" y="5445126"/>
                    </a:lnTo>
                    <a:lnTo>
                      <a:pt x="446088" y="5370513"/>
                    </a:lnTo>
                    <a:lnTo>
                      <a:pt x="463550" y="5299076"/>
                    </a:lnTo>
                    <a:lnTo>
                      <a:pt x="484188" y="5229226"/>
                    </a:lnTo>
                    <a:lnTo>
                      <a:pt x="509588" y="5160963"/>
                    </a:lnTo>
                    <a:lnTo>
                      <a:pt x="536575" y="5097463"/>
                    </a:lnTo>
                    <a:lnTo>
                      <a:pt x="568325" y="5033963"/>
                    </a:lnTo>
                    <a:lnTo>
                      <a:pt x="603250" y="4973638"/>
                    </a:lnTo>
                    <a:lnTo>
                      <a:pt x="638175" y="4918076"/>
                    </a:lnTo>
                    <a:lnTo>
                      <a:pt x="676275" y="4862513"/>
                    </a:lnTo>
                    <a:lnTo>
                      <a:pt x="715963" y="4810126"/>
                    </a:lnTo>
                    <a:lnTo>
                      <a:pt x="758825" y="4762501"/>
                    </a:lnTo>
                    <a:lnTo>
                      <a:pt x="800100" y="4714876"/>
                    </a:lnTo>
                    <a:lnTo>
                      <a:pt x="842963" y="4668838"/>
                    </a:lnTo>
                    <a:lnTo>
                      <a:pt x="885825" y="4625976"/>
                    </a:lnTo>
                    <a:lnTo>
                      <a:pt x="928688" y="4587876"/>
                    </a:lnTo>
                    <a:lnTo>
                      <a:pt x="1009651" y="4514851"/>
                    </a:lnTo>
                    <a:lnTo>
                      <a:pt x="1084263" y="4454526"/>
                    </a:lnTo>
                    <a:lnTo>
                      <a:pt x="1152526" y="4400551"/>
                    </a:lnTo>
                    <a:lnTo>
                      <a:pt x="1208088" y="4360863"/>
                    </a:lnTo>
                    <a:lnTo>
                      <a:pt x="1249363" y="4327526"/>
                    </a:lnTo>
                    <a:lnTo>
                      <a:pt x="1273176" y="4308476"/>
                    </a:lnTo>
                    <a:lnTo>
                      <a:pt x="1292226" y="4287838"/>
                    </a:lnTo>
                    <a:lnTo>
                      <a:pt x="1319213" y="4262438"/>
                    </a:lnTo>
                    <a:lnTo>
                      <a:pt x="1397001" y="4194176"/>
                    </a:lnTo>
                    <a:lnTo>
                      <a:pt x="1500188" y="4103688"/>
                    </a:lnTo>
                    <a:lnTo>
                      <a:pt x="1558926" y="4051301"/>
                    </a:lnTo>
                    <a:lnTo>
                      <a:pt x="1622426" y="3992563"/>
                    </a:lnTo>
                    <a:lnTo>
                      <a:pt x="1690688" y="3929063"/>
                    </a:lnTo>
                    <a:lnTo>
                      <a:pt x="1757363" y="3860801"/>
                    </a:lnTo>
                    <a:lnTo>
                      <a:pt x="1825626" y="3787776"/>
                    </a:lnTo>
                    <a:lnTo>
                      <a:pt x="1897063" y="3709988"/>
                    </a:lnTo>
                    <a:lnTo>
                      <a:pt x="1965326" y="3624263"/>
                    </a:lnTo>
                    <a:lnTo>
                      <a:pt x="2033588" y="3536951"/>
                    </a:lnTo>
                    <a:lnTo>
                      <a:pt x="2098676" y="3443288"/>
                    </a:lnTo>
                    <a:lnTo>
                      <a:pt x="2159002" y="3346451"/>
                    </a:lnTo>
                    <a:lnTo>
                      <a:pt x="2192338" y="3297238"/>
                    </a:lnTo>
                    <a:lnTo>
                      <a:pt x="2227263" y="3248026"/>
                    </a:lnTo>
                    <a:lnTo>
                      <a:pt x="2265363" y="3200401"/>
                    </a:lnTo>
                    <a:lnTo>
                      <a:pt x="2308227" y="3152776"/>
                    </a:lnTo>
                    <a:lnTo>
                      <a:pt x="2352676" y="3109913"/>
                    </a:lnTo>
                    <a:lnTo>
                      <a:pt x="2401888" y="3067051"/>
                    </a:lnTo>
                    <a:lnTo>
                      <a:pt x="2451101" y="3024188"/>
                    </a:lnTo>
                    <a:lnTo>
                      <a:pt x="2505077" y="2986088"/>
                    </a:lnTo>
                    <a:lnTo>
                      <a:pt x="2560639" y="2951163"/>
                    </a:lnTo>
                    <a:lnTo>
                      <a:pt x="2617788" y="2917826"/>
                    </a:lnTo>
                    <a:lnTo>
                      <a:pt x="2678113" y="2887663"/>
                    </a:lnTo>
                    <a:lnTo>
                      <a:pt x="2740027" y="2862263"/>
                    </a:lnTo>
                    <a:lnTo>
                      <a:pt x="2801939" y="2840038"/>
                    </a:lnTo>
                    <a:lnTo>
                      <a:pt x="2868613" y="2822576"/>
                    </a:lnTo>
                    <a:lnTo>
                      <a:pt x="2936877" y="2806701"/>
                    </a:lnTo>
                    <a:lnTo>
                      <a:pt x="3001964" y="2797176"/>
                    </a:lnTo>
                    <a:lnTo>
                      <a:pt x="3071814" y="2792413"/>
                    </a:lnTo>
                    <a:close/>
                    <a:moveTo>
                      <a:pt x="5461000" y="2081213"/>
                    </a:moveTo>
                    <a:lnTo>
                      <a:pt x="5521325" y="2082801"/>
                    </a:lnTo>
                    <a:lnTo>
                      <a:pt x="5576888" y="2089150"/>
                    </a:lnTo>
                    <a:lnTo>
                      <a:pt x="5632450" y="2098676"/>
                    </a:lnTo>
                    <a:lnTo>
                      <a:pt x="5684838" y="2108201"/>
                    </a:lnTo>
                    <a:lnTo>
                      <a:pt x="5734050" y="2124076"/>
                    </a:lnTo>
                    <a:lnTo>
                      <a:pt x="5781675" y="2141538"/>
                    </a:lnTo>
                    <a:lnTo>
                      <a:pt x="5824538" y="2162175"/>
                    </a:lnTo>
                    <a:lnTo>
                      <a:pt x="5867400" y="2184400"/>
                    </a:lnTo>
                    <a:lnTo>
                      <a:pt x="5907088" y="2209801"/>
                    </a:lnTo>
                    <a:lnTo>
                      <a:pt x="5945188" y="2236788"/>
                    </a:lnTo>
                    <a:lnTo>
                      <a:pt x="5980113" y="2265363"/>
                    </a:lnTo>
                    <a:lnTo>
                      <a:pt x="6013450" y="2295525"/>
                    </a:lnTo>
                    <a:lnTo>
                      <a:pt x="6043613" y="2327276"/>
                    </a:lnTo>
                    <a:lnTo>
                      <a:pt x="6072188" y="2360613"/>
                    </a:lnTo>
                    <a:lnTo>
                      <a:pt x="6099175" y="2393950"/>
                    </a:lnTo>
                    <a:lnTo>
                      <a:pt x="6121400" y="2428875"/>
                    </a:lnTo>
                    <a:lnTo>
                      <a:pt x="6145213" y="2463801"/>
                    </a:lnTo>
                    <a:lnTo>
                      <a:pt x="6167438" y="2500313"/>
                    </a:lnTo>
                    <a:lnTo>
                      <a:pt x="6184900" y="2536825"/>
                    </a:lnTo>
                    <a:lnTo>
                      <a:pt x="6202363" y="2573338"/>
                    </a:lnTo>
                    <a:lnTo>
                      <a:pt x="6232525" y="2643188"/>
                    </a:lnTo>
                    <a:lnTo>
                      <a:pt x="6256338" y="2714626"/>
                    </a:lnTo>
                    <a:lnTo>
                      <a:pt x="6273800" y="2779713"/>
                    </a:lnTo>
                    <a:lnTo>
                      <a:pt x="6286500" y="2836863"/>
                    </a:lnTo>
                    <a:lnTo>
                      <a:pt x="6291263" y="2890838"/>
                    </a:lnTo>
                    <a:lnTo>
                      <a:pt x="6292850" y="2935288"/>
                    </a:lnTo>
                    <a:lnTo>
                      <a:pt x="6296025" y="3046413"/>
                    </a:lnTo>
                    <a:lnTo>
                      <a:pt x="6296025" y="3119438"/>
                    </a:lnTo>
                    <a:lnTo>
                      <a:pt x="6296025" y="3203576"/>
                    </a:lnTo>
                    <a:lnTo>
                      <a:pt x="6288088" y="3290888"/>
                    </a:lnTo>
                    <a:lnTo>
                      <a:pt x="6278563" y="3387726"/>
                    </a:lnTo>
                    <a:lnTo>
                      <a:pt x="6270625" y="3435351"/>
                    </a:lnTo>
                    <a:lnTo>
                      <a:pt x="6261100" y="3482976"/>
                    </a:lnTo>
                    <a:lnTo>
                      <a:pt x="6249988" y="3530601"/>
                    </a:lnTo>
                    <a:lnTo>
                      <a:pt x="6235700" y="3579813"/>
                    </a:lnTo>
                    <a:lnTo>
                      <a:pt x="6219825" y="3627438"/>
                    </a:lnTo>
                    <a:lnTo>
                      <a:pt x="6200775" y="3675063"/>
                    </a:lnTo>
                    <a:lnTo>
                      <a:pt x="6180138" y="3721101"/>
                    </a:lnTo>
                    <a:lnTo>
                      <a:pt x="6154738" y="3763963"/>
                    </a:lnTo>
                    <a:lnTo>
                      <a:pt x="6127750" y="3806826"/>
                    </a:lnTo>
                    <a:lnTo>
                      <a:pt x="6096000" y="3846513"/>
                    </a:lnTo>
                    <a:lnTo>
                      <a:pt x="6061075" y="3884613"/>
                    </a:lnTo>
                    <a:lnTo>
                      <a:pt x="6022975" y="3919538"/>
                    </a:lnTo>
                    <a:lnTo>
                      <a:pt x="5983288" y="3952876"/>
                    </a:lnTo>
                    <a:lnTo>
                      <a:pt x="5937250" y="3983038"/>
                    </a:lnTo>
                    <a:lnTo>
                      <a:pt x="5888038" y="4008438"/>
                    </a:lnTo>
                    <a:lnTo>
                      <a:pt x="5832475" y="4030663"/>
                    </a:lnTo>
                    <a:lnTo>
                      <a:pt x="5773738" y="4048126"/>
                    </a:lnTo>
                    <a:lnTo>
                      <a:pt x="5708650" y="4064001"/>
                    </a:lnTo>
                    <a:lnTo>
                      <a:pt x="5640388" y="4070351"/>
                    </a:lnTo>
                    <a:lnTo>
                      <a:pt x="5567363" y="4076701"/>
                    </a:lnTo>
                    <a:lnTo>
                      <a:pt x="5491163" y="4076701"/>
                    </a:lnTo>
                    <a:lnTo>
                      <a:pt x="5421313" y="4073526"/>
                    </a:lnTo>
                    <a:lnTo>
                      <a:pt x="5354638" y="4065588"/>
                    </a:lnTo>
                    <a:lnTo>
                      <a:pt x="5294313" y="4056063"/>
                    </a:lnTo>
                    <a:lnTo>
                      <a:pt x="5237163" y="4043363"/>
                    </a:lnTo>
                    <a:lnTo>
                      <a:pt x="5183188" y="4027488"/>
                    </a:lnTo>
                    <a:lnTo>
                      <a:pt x="5135563" y="4010026"/>
                    </a:lnTo>
                    <a:lnTo>
                      <a:pt x="5087938" y="3990976"/>
                    </a:lnTo>
                    <a:lnTo>
                      <a:pt x="5045075" y="3967163"/>
                    </a:lnTo>
                    <a:lnTo>
                      <a:pt x="5006975" y="3941763"/>
                    </a:lnTo>
                    <a:lnTo>
                      <a:pt x="4972050" y="3916363"/>
                    </a:lnTo>
                    <a:lnTo>
                      <a:pt x="4938713" y="3886201"/>
                    </a:lnTo>
                    <a:lnTo>
                      <a:pt x="4908550" y="3856038"/>
                    </a:lnTo>
                    <a:lnTo>
                      <a:pt x="4881563" y="3824288"/>
                    </a:lnTo>
                    <a:lnTo>
                      <a:pt x="4856163" y="3790951"/>
                    </a:lnTo>
                    <a:lnTo>
                      <a:pt x="4832350" y="3756026"/>
                    </a:lnTo>
                    <a:lnTo>
                      <a:pt x="4814888" y="3717926"/>
                    </a:lnTo>
                    <a:lnTo>
                      <a:pt x="4797425" y="3683001"/>
                    </a:lnTo>
                    <a:lnTo>
                      <a:pt x="4783138" y="3641726"/>
                    </a:lnTo>
                    <a:lnTo>
                      <a:pt x="4770438" y="3603626"/>
                    </a:lnTo>
                    <a:lnTo>
                      <a:pt x="4757738" y="3563938"/>
                    </a:lnTo>
                    <a:lnTo>
                      <a:pt x="4746625" y="3524251"/>
                    </a:lnTo>
                    <a:lnTo>
                      <a:pt x="4740275" y="3481388"/>
                    </a:lnTo>
                    <a:lnTo>
                      <a:pt x="4732338" y="3440113"/>
                    </a:lnTo>
                    <a:lnTo>
                      <a:pt x="4724400" y="3357563"/>
                    </a:lnTo>
                    <a:lnTo>
                      <a:pt x="4716463" y="3273426"/>
                    </a:lnTo>
                    <a:lnTo>
                      <a:pt x="4714875" y="3192463"/>
                    </a:lnTo>
                    <a:lnTo>
                      <a:pt x="4714875" y="3114676"/>
                    </a:lnTo>
                    <a:lnTo>
                      <a:pt x="4716463" y="3032126"/>
                    </a:lnTo>
                    <a:lnTo>
                      <a:pt x="4719638" y="2947988"/>
                    </a:lnTo>
                    <a:lnTo>
                      <a:pt x="4727575" y="2860675"/>
                    </a:lnTo>
                    <a:lnTo>
                      <a:pt x="4740275" y="2771775"/>
                    </a:lnTo>
                    <a:lnTo>
                      <a:pt x="4754563" y="2686051"/>
                    </a:lnTo>
                    <a:lnTo>
                      <a:pt x="4765675" y="2643188"/>
                    </a:lnTo>
                    <a:lnTo>
                      <a:pt x="4776788" y="2600326"/>
                    </a:lnTo>
                    <a:lnTo>
                      <a:pt x="4789488" y="2557463"/>
                    </a:lnTo>
                    <a:lnTo>
                      <a:pt x="4805363" y="2517776"/>
                    </a:lnTo>
                    <a:lnTo>
                      <a:pt x="4822825" y="2476501"/>
                    </a:lnTo>
                    <a:lnTo>
                      <a:pt x="4840288" y="2438401"/>
                    </a:lnTo>
                    <a:lnTo>
                      <a:pt x="4860925" y="2401888"/>
                    </a:lnTo>
                    <a:lnTo>
                      <a:pt x="4883150" y="2363788"/>
                    </a:lnTo>
                    <a:lnTo>
                      <a:pt x="4908550" y="2327276"/>
                    </a:lnTo>
                    <a:lnTo>
                      <a:pt x="4937125" y="2295525"/>
                    </a:lnTo>
                    <a:lnTo>
                      <a:pt x="4964113" y="2265363"/>
                    </a:lnTo>
                    <a:lnTo>
                      <a:pt x="4997450" y="2235201"/>
                    </a:lnTo>
                    <a:lnTo>
                      <a:pt x="5029200" y="2206625"/>
                    </a:lnTo>
                    <a:lnTo>
                      <a:pt x="5065713" y="2181226"/>
                    </a:lnTo>
                    <a:lnTo>
                      <a:pt x="5105400" y="2162175"/>
                    </a:lnTo>
                    <a:lnTo>
                      <a:pt x="5148263" y="2141538"/>
                    </a:lnTo>
                    <a:lnTo>
                      <a:pt x="5191125" y="2124076"/>
                    </a:lnTo>
                    <a:lnTo>
                      <a:pt x="5238750" y="2108201"/>
                    </a:lnTo>
                    <a:lnTo>
                      <a:pt x="5289550" y="2095500"/>
                    </a:lnTo>
                    <a:lnTo>
                      <a:pt x="5341938" y="2089150"/>
                    </a:lnTo>
                    <a:lnTo>
                      <a:pt x="5400675" y="2082801"/>
                    </a:lnTo>
                    <a:close/>
                    <a:moveTo>
                      <a:pt x="749300" y="1581150"/>
                    </a:moveTo>
                    <a:lnTo>
                      <a:pt x="795338" y="1581150"/>
                    </a:lnTo>
                    <a:lnTo>
                      <a:pt x="838200" y="1585912"/>
                    </a:lnTo>
                    <a:lnTo>
                      <a:pt x="877888" y="1592262"/>
                    </a:lnTo>
                    <a:lnTo>
                      <a:pt x="920750" y="1601788"/>
                    </a:lnTo>
                    <a:lnTo>
                      <a:pt x="960438" y="1614487"/>
                    </a:lnTo>
                    <a:lnTo>
                      <a:pt x="998538" y="1628775"/>
                    </a:lnTo>
                    <a:lnTo>
                      <a:pt x="1039813" y="1646238"/>
                    </a:lnTo>
                    <a:lnTo>
                      <a:pt x="1076325" y="1665287"/>
                    </a:lnTo>
                    <a:lnTo>
                      <a:pt x="1112838" y="1684338"/>
                    </a:lnTo>
                    <a:lnTo>
                      <a:pt x="1147763" y="1709737"/>
                    </a:lnTo>
                    <a:lnTo>
                      <a:pt x="1181100" y="1733550"/>
                    </a:lnTo>
                    <a:lnTo>
                      <a:pt x="1216025" y="1760537"/>
                    </a:lnTo>
                    <a:lnTo>
                      <a:pt x="1246188" y="1787525"/>
                    </a:lnTo>
                    <a:lnTo>
                      <a:pt x="1276350" y="1816100"/>
                    </a:lnTo>
                    <a:lnTo>
                      <a:pt x="1306513" y="1846262"/>
                    </a:lnTo>
                    <a:lnTo>
                      <a:pt x="1335088" y="1879600"/>
                    </a:lnTo>
                    <a:lnTo>
                      <a:pt x="1362075" y="1909762"/>
                    </a:lnTo>
                    <a:lnTo>
                      <a:pt x="1409701" y="1974850"/>
                    </a:lnTo>
                    <a:lnTo>
                      <a:pt x="1452563" y="2043112"/>
                    </a:lnTo>
                    <a:lnTo>
                      <a:pt x="1490663" y="2111375"/>
                    </a:lnTo>
                    <a:lnTo>
                      <a:pt x="1520826" y="2179637"/>
                    </a:lnTo>
                    <a:lnTo>
                      <a:pt x="1546226" y="2244725"/>
                    </a:lnTo>
                    <a:lnTo>
                      <a:pt x="1563688" y="2308225"/>
                    </a:lnTo>
                    <a:lnTo>
                      <a:pt x="1571626" y="2338387"/>
                    </a:lnTo>
                    <a:lnTo>
                      <a:pt x="1574801" y="2365375"/>
                    </a:lnTo>
                    <a:lnTo>
                      <a:pt x="1584326" y="2468562"/>
                    </a:lnTo>
                    <a:lnTo>
                      <a:pt x="1589088" y="2540000"/>
                    </a:lnTo>
                    <a:lnTo>
                      <a:pt x="1592263" y="2620962"/>
                    </a:lnTo>
                    <a:lnTo>
                      <a:pt x="1592263" y="2708275"/>
                    </a:lnTo>
                    <a:lnTo>
                      <a:pt x="1584326" y="2805112"/>
                    </a:lnTo>
                    <a:lnTo>
                      <a:pt x="1579563" y="2852737"/>
                    </a:lnTo>
                    <a:lnTo>
                      <a:pt x="1571626" y="2903537"/>
                    </a:lnTo>
                    <a:lnTo>
                      <a:pt x="1563688" y="2954337"/>
                    </a:lnTo>
                    <a:lnTo>
                      <a:pt x="1550988" y="3003550"/>
                    </a:lnTo>
                    <a:lnTo>
                      <a:pt x="1538288" y="3051175"/>
                    </a:lnTo>
                    <a:lnTo>
                      <a:pt x="1524001" y="3101975"/>
                    </a:lnTo>
                    <a:lnTo>
                      <a:pt x="1503363" y="3152775"/>
                    </a:lnTo>
                    <a:lnTo>
                      <a:pt x="1482726" y="3200400"/>
                    </a:lnTo>
                    <a:lnTo>
                      <a:pt x="1460501" y="3246437"/>
                    </a:lnTo>
                    <a:lnTo>
                      <a:pt x="1433513" y="3290887"/>
                    </a:lnTo>
                    <a:lnTo>
                      <a:pt x="1401763" y="3336925"/>
                    </a:lnTo>
                    <a:lnTo>
                      <a:pt x="1366838" y="3376612"/>
                    </a:lnTo>
                    <a:lnTo>
                      <a:pt x="1328738" y="3417887"/>
                    </a:lnTo>
                    <a:lnTo>
                      <a:pt x="1289050" y="3455987"/>
                    </a:lnTo>
                    <a:lnTo>
                      <a:pt x="1243013" y="3490912"/>
                    </a:lnTo>
                    <a:lnTo>
                      <a:pt x="1195388" y="3521075"/>
                    </a:lnTo>
                    <a:lnTo>
                      <a:pt x="1139825" y="3551237"/>
                    </a:lnTo>
                    <a:lnTo>
                      <a:pt x="1082675" y="3573462"/>
                    </a:lnTo>
                    <a:lnTo>
                      <a:pt x="1022350" y="3597275"/>
                    </a:lnTo>
                    <a:lnTo>
                      <a:pt x="954088" y="3614737"/>
                    </a:lnTo>
                    <a:lnTo>
                      <a:pt x="885825" y="3624262"/>
                    </a:lnTo>
                    <a:lnTo>
                      <a:pt x="819150" y="3632200"/>
                    </a:lnTo>
                    <a:lnTo>
                      <a:pt x="757238" y="3632200"/>
                    </a:lnTo>
                    <a:lnTo>
                      <a:pt x="696913" y="3629025"/>
                    </a:lnTo>
                    <a:lnTo>
                      <a:pt x="638175" y="3619500"/>
                    </a:lnTo>
                    <a:lnTo>
                      <a:pt x="582613" y="3603625"/>
                    </a:lnTo>
                    <a:lnTo>
                      <a:pt x="530225" y="3586162"/>
                    </a:lnTo>
                    <a:lnTo>
                      <a:pt x="481013" y="3563937"/>
                    </a:lnTo>
                    <a:lnTo>
                      <a:pt x="433388" y="3538537"/>
                    </a:lnTo>
                    <a:lnTo>
                      <a:pt x="388938" y="3508375"/>
                    </a:lnTo>
                    <a:lnTo>
                      <a:pt x="347663" y="3475037"/>
                    </a:lnTo>
                    <a:lnTo>
                      <a:pt x="307975" y="3440112"/>
                    </a:lnTo>
                    <a:lnTo>
                      <a:pt x="269875" y="3402012"/>
                    </a:lnTo>
                    <a:lnTo>
                      <a:pt x="234950" y="3359150"/>
                    </a:lnTo>
                    <a:lnTo>
                      <a:pt x="204788" y="3316287"/>
                    </a:lnTo>
                    <a:lnTo>
                      <a:pt x="174625" y="3271837"/>
                    </a:lnTo>
                    <a:lnTo>
                      <a:pt x="146050" y="3225800"/>
                    </a:lnTo>
                    <a:lnTo>
                      <a:pt x="120650" y="3178175"/>
                    </a:lnTo>
                    <a:lnTo>
                      <a:pt x="98425" y="3127375"/>
                    </a:lnTo>
                    <a:lnTo>
                      <a:pt x="77788" y="3076575"/>
                    </a:lnTo>
                    <a:lnTo>
                      <a:pt x="60325" y="3027362"/>
                    </a:lnTo>
                    <a:lnTo>
                      <a:pt x="46038" y="2976562"/>
                    </a:lnTo>
                    <a:lnTo>
                      <a:pt x="33338" y="2925762"/>
                    </a:lnTo>
                    <a:lnTo>
                      <a:pt x="20638" y="2874962"/>
                    </a:lnTo>
                    <a:lnTo>
                      <a:pt x="12700" y="2824162"/>
                    </a:lnTo>
                    <a:lnTo>
                      <a:pt x="4763" y="2774950"/>
                    </a:lnTo>
                    <a:lnTo>
                      <a:pt x="3175" y="2727325"/>
                    </a:lnTo>
                    <a:lnTo>
                      <a:pt x="0" y="2678113"/>
                    </a:lnTo>
                    <a:lnTo>
                      <a:pt x="0" y="2633662"/>
                    </a:lnTo>
                    <a:lnTo>
                      <a:pt x="3175" y="2590800"/>
                    </a:lnTo>
                    <a:lnTo>
                      <a:pt x="7938" y="2547937"/>
                    </a:lnTo>
                    <a:lnTo>
                      <a:pt x="12700" y="2509837"/>
                    </a:lnTo>
                    <a:lnTo>
                      <a:pt x="17463" y="2471737"/>
                    </a:lnTo>
                    <a:lnTo>
                      <a:pt x="25400" y="2428875"/>
                    </a:lnTo>
                    <a:lnTo>
                      <a:pt x="38100" y="2370137"/>
                    </a:lnTo>
                    <a:lnTo>
                      <a:pt x="52388" y="2305050"/>
                    </a:lnTo>
                    <a:lnTo>
                      <a:pt x="73025" y="2230437"/>
                    </a:lnTo>
                    <a:lnTo>
                      <a:pt x="101600" y="2149475"/>
                    </a:lnTo>
                    <a:lnTo>
                      <a:pt x="133350" y="2065337"/>
                    </a:lnTo>
                    <a:lnTo>
                      <a:pt x="150813" y="2025650"/>
                    </a:lnTo>
                    <a:lnTo>
                      <a:pt x="174625" y="1982787"/>
                    </a:lnTo>
                    <a:lnTo>
                      <a:pt x="196850" y="1939925"/>
                    </a:lnTo>
                    <a:lnTo>
                      <a:pt x="222250" y="1898650"/>
                    </a:lnTo>
                    <a:lnTo>
                      <a:pt x="247650" y="1858962"/>
                    </a:lnTo>
                    <a:lnTo>
                      <a:pt x="277813" y="1820862"/>
                    </a:lnTo>
                    <a:lnTo>
                      <a:pt x="307975" y="1785938"/>
                    </a:lnTo>
                    <a:lnTo>
                      <a:pt x="342900" y="1751013"/>
                    </a:lnTo>
                    <a:lnTo>
                      <a:pt x="377825" y="1717675"/>
                    </a:lnTo>
                    <a:lnTo>
                      <a:pt x="415925" y="1687512"/>
                    </a:lnTo>
                    <a:lnTo>
                      <a:pt x="458788" y="1662112"/>
                    </a:lnTo>
                    <a:lnTo>
                      <a:pt x="501650" y="1639888"/>
                    </a:lnTo>
                    <a:lnTo>
                      <a:pt x="549275" y="1619250"/>
                    </a:lnTo>
                    <a:lnTo>
                      <a:pt x="598488" y="1601788"/>
                    </a:lnTo>
                    <a:lnTo>
                      <a:pt x="650875" y="1592262"/>
                    </a:lnTo>
                    <a:lnTo>
                      <a:pt x="706438" y="1584325"/>
                    </a:lnTo>
                    <a:close/>
                    <a:moveTo>
                      <a:pt x="4300538" y="168275"/>
                    </a:moveTo>
                    <a:lnTo>
                      <a:pt x="4338638" y="168275"/>
                    </a:lnTo>
                    <a:lnTo>
                      <a:pt x="4376738" y="171450"/>
                    </a:lnTo>
                    <a:lnTo>
                      <a:pt x="4411663" y="176213"/>
                    </a:lnTo>
                    <a:lnTo>
                      <a:pt x="4449763" y="187325"/>
                    </a:lnTo>
                    <a:lnTo>
                      <a:pt x="4484688" y="200025"/>
                    </a:lnTo>
                    <a:lnTo>
                      <a:pt x="4519613" y="211138"/>
                    </a:lnTo>
                    <a:lnTo>
                      <a:pt x="4556126" y="230188"/>
                    </a:lnTo>
                    <a:lnTo>
                      <a:pt x="4591051" y="247650"/>
                    </a:lnTo>
                    <a:lnTo>
                      <a:pt x="4625976" y="269875"/>
                    </a:lnTo>
                    <a:lnTo>
                      <a:pt x="4659314" y="292100"/>
                    </a:lnTo>
                    <a:lnTo>
                      <a:pt x="4691064" y="315913"/>
                    </a:lnTo>
                    <a:lnTo>
                      <a:pt x="4724401" y="342900"/>
                    </a:lnTo>
                    <a:lnTo>
                      <a:pt x="4757739" y="371475"/>
                    </a:lnTo>
                    <a:lnTo>
                      <a:pt x="4787901" y="401638"/>
                    </a:lnTo>
                    <a:lnTo>
                      <a:pt x="4814889" y="431800"/>
                    </a:lnTo>
                    <a:lnTo>
                      <a:pt x="4845051" y="463550"/>
                    </a:lnTo>
                    <a:lnTo>
                      <a:pt x="4870451" y="496888"/>
                    </a:lnTo>
                    <a:lnTo>
                      <a:pt x="4899026" y="531813"/>
                    </a:lnTo>
                    <a:lnTo>
                      <a:pt x="4921251" y="566738"/>
                    </a:lnTo>
                    <a:lnTo>
                      <a:pt x="4946651" y="604838"/>
                    </a:lnTo>
                    <a:lnTo>
                      <a:pt x="4968876" y="642938"/>
                    </a:lnTo>
                    <a:lnTo>
                      <a:pt x="4989514" y="684212"/>
                    </a:lnTo>
                    <a:lnTo>
                      <a:pt x="5006976" y="723900"/>
                    </a:lnTo>
                    <a:lnTo>
                      <a:pt x="5024439" y="763587"/>
                    </a:lnTo>
                    <a:lnTo>
                      <a:pt x="5040314" y="804863"/>
                    </a:lnTo>
                    <a:lnTo>
                      <a:pt x="5054601" y="844550"/>
                    </a:lnTo>
                    <a:lnTo>
                      <a:pt x="5065714" y="887413"/>
                    </a:lnTo>
                    <a:lnTo>
                      <a:pt x="5075239" y="930275"/>
                    </a:lnTo>
                    <a:lnTo>
                      <a:pt x="5084764" y="973138"/>
                    </a:lnTo>
                    <a:lnTo>
                      <a:pt x="5089526" y="1016000"/>
                    </a:lnTo>
                    <a:lnTo>
                      <a:pt x="5092701" y="1058862"/>
                    </a:lnTo>
                    <a:lnTo>
                      <a:pt x="5095876" y="1100138"/>
                    </a:lnTo>
                    <a:lnTo>
                      <a:pt x="5095876" y="1143000"/>
                    </a:lnTo>
                    <a:lnTo>
                      <a:pt x="5092701" y="1185862"/>
                    </a:lnTo>
                    <a:lnTo>
                      <a:pt x="5084764" y="1228725"/>
                    </a:lnTo>
                    <a:lnTo>
                      <a:pt x="5070476" y="1311275"/>
                    </a:lnTo>
                    <a:lnTo>
                      <a:pt x="5046664" y="1400175"/>
                    </a:lnTo>
                    <a:lnTo>
                      <a:pt x="5016501" y="1487488"/>
                    </a:lnTo>
                    <a:lnTo>
                      <a:pt x="4999039" y="1530350"/>
                    </a:lnTo>
                    <a:lnTo>
                      <a:pt x="4981576" y="1576388"/>
                    </a:lnTo>
                    <a:lnTo>
                      <a:pt x="4960939" y="1619250"/>
                    </a:lnTo>
                    <a:lnTo>
                      <a:pt x="4938714" y="1662113"/>
                    </a:lnTo>
                    <a:lnTo>
                      <a:pt x="4916489" y="1704975"/>
                    </a:lnTo>
                    <a:lnTo>
                      <a:pt x="4891089" y="1744662"/>
                    </a:lnTo>
                    <a:lnTo>
                      <a:pt x="4865689" y="1785938"/>
                    </a:lnTo>
                    <a:lnTo>
                      <a:pt x="4838701" y="1825625"/>
                    </a:lnTo>
                    <a:lnTo>
                      <a:pt x="4810126" y="1863725"/>
                    </a:lnTo>
                    <a:lnTo>
                      <a:pt x="4779964" y="1901825"/>
                    </a:lnTo>
                    <a:lnTo>
                      <a:pt x="4746626" y="1936750"/>
                    </a:lnTo>
                    <a:lnTo>
                      <a:pt x="4714876" y="1970087"/>
                    </a:lnTo>
                    <a:lnTo>
                      <a:pt x="4678364" y="2003425"/>
                    </a:lnTo>
                    <a:lnTo>
                      <a:pt x="4643439" y="2033587"/>
                    </a:lnTo>
                    <a:lnTo>
                      <a:pt x="4605339" y="2060575"/>
                    </a:lnTo>
                    <a:lnTo>
                      <a:pt x="4568826" y="2085975"/>
                    </a:lnTo>
                    <a:lnTo>
                      <a:pt x="4527551" y="2111375"/>
                    </a:lnTo>
                    <a:lnTo>
                      <a:pt x="4484688" y="2132012"/>
                    </a:lnTo>
                    <a:lnTo>
                      <a:pt x="4445001" y="2149475"/>
                    </a:lnTo>
                    <a:lnTo>
                      <a:pt x="4398963" y="2163763"/>
                    </a:lnTo>
                    <a:lnTo>
                      <a:pt x="4354513" y="2176463"/>
                    </a:lnTo>
                    <a:lnTo>
                      <a:pt x="4308476" y="2187575"/>
                    </a:lnTo>
                    <a:lnTo>
                      <a:pt x="4260851" y="2192337"/>
                    </a:lnTo>
                    <a:lnTo>
                      <a:pt x="4213226" y="2193925"/>
                    </a:lnTo>
                    <a:lnTo>
                      <a:pt x="4162426" y="2193925"/>
                    </a:lnTo>
                    <a:lnTo>
                      <a:pt x="4111626" y="2189162"/>
                    </a:lnTo>
                    <a:lnTo>
                      <a:pt x="4060826" y="2181225"/>
                    </a:lnTo>
                    <a:lnTo>
                      <a:pt x="4013201" y="2171700"/>
                    </a:lnTo>
                    <a:lnTo>
                      <a:pt x="3967163" y="2159000"/>
                    </a:lnTo>
                    <a:lnTo>
                      <a:pt x="3924301" y="2143125"/>
                    </a:lnTo>
                    <a:lnTo>
                      <a:pt x="3884613" y="2125663"/>
                    </a:lnTo>
                    <a:lnTo>
                      <a:pt x="3844926" y="2106613"/>
                    </a:lnTo>
                    <a:lnTo>
                      <a:pt x="3808413" y="2085975"/>
                    </a:lnTo>
                    <a:lnTo>
                      <a:pt x="3776663" y="2063751"/>
                    </a:lnTo>
                    <a:lnTo>
                      <a:pt x="3743326" y="2038350"/>
                    </a:lnTo>
                    <a:lnTo>
                      <a:pt x="3713163" y="2009775"/>
                    </a:lnTo>
                    <a:lnTo>
                      <a:pt x="3684588" y="1982788"/>
                    </a:lnTo>
                    <a:lnTo>
                      <a:pt x="3660776" y="1952626"/>
                    </a:lnTo>
                    <a:lnTo>
                      <a:pt x="3635376" y="1919288"/>
                    </a:lnTo>
                    <a:lnTo>
                      <a:pt x="3611563" y="1885950"/>
                    </a:lnTo>
                    <a:lnTo>
                      <a:pt x="3592513" y="1851025"/>
                    </a:lnTo>
                    <a:lnTo>
                      <a:pt x="3575051" y="1816100"/>
                    </a:lnTo>
                    <a:lnTo>
                      <a:pt x="3559176" y="1778000"/>
                    </a:lnTo>
                    <a:lnTo>
                      <a:pt x="3543301" y="1739900"/>
                    </a:lnTo>
                    <a:lnTo>
                      <a:pt x="3529013" y="1700213"/>
                    </a:lnTo>
                    <a:lnTo>
                      <a:pt x="3519488" y="1658938"/>
                    </a:lnTo>
                    <a:lnTo>
                      <a:pt x="3508376" y="1616075"/>
                    </a:lnTo>
                    <a:lnTo>
                      <a:pt x="3500438" y="1576388"/>
                    </a:lnTo>
                    <a:lnTo>
                      <a:pt x="3494088" y="1533525"/>
                    </a:lnTo>
                    <a:lnTo>
                      <a:pt x="3489326" y="1487488"/>
                    </a:lnTo>
                    <a:lnTo>
                      <a:pt x="3481388" y="1400175"/>
                    </a:lnTo>
                    <a:lnTo>
                      <a:pt x="3478213" y="1306513"/>
                    </a:lnTo>
                    <a:lnTo>
                      <a:pt x="3482976" y="1216025"/>
                    </a:lnTo>
                    <a:lnTo>
                      <a:pt x="3490913" y="1119188"/>
                    </a:lnTo>
                    <a:lnTo>
                      <a:pt x="3495676" y="1082675"/>
                    </a:lnTo>
                    <a:lnTo>
                      <a:pt x="3503613" y="1041400"/>
                    </a:lnTo>
                    <a:lnTo>
                      <a:pt x="3513138" y="1001712"/>
                    </a:lnTo>
                    <a:lnTo>
                      <a:pt x="3525838" y="958850"/>
                    </a:lnTo>
                    <a:lnTo>
                      <a:pt x="3541713" y="917576"/>
                    </a:lnTo>
                    <a:lnTo>
                      <a:pt x="3559176" y="874712"/>
                    </a:lnTo>
                    <a:lnTo>
                      <a:pt x="3576638" y="831850"/>
                    </a:lnTo>
                    <a:lnTo>
                      <a:pt x="3597276" y="788988"/>
                    </a:lnTo>
                    <a:lnTo>
                      <a:pt x="3619501" y="746125"/>
                    </a:lnTo>
                    <a:lnTo>
                      <a:pt x="3644901" y="703263"/>
                    </a:lnTo>
                    <a:lnTo>
                      <a:pt x="3670301" y="660400"/>
                    </a:lnTo>
                    <a:lnTo>
                      <a:pt x="3697288" y="620713"/>
                    </a:lnTo>
                    <a:lnTo>
                      <a:pt x="3727451" y="577850"/>
                    </a:lnTo>
                    <a:lnTo>
                      <a:pt x="3759201" y="539750"/>
                    </a:lnTo>
                    <a:lnTo>
                      <a:pt x="3789363" y="500063"/>
                    </a:lnTo>
                    <a:lnTo>
                      <a:pt x="3821113" y="461963"/>
                    </a:lnTo>
                    <a:lnTo>
                      <a:pt x="3854451" y="427038"/>
                    </a:lnTo>
                    <a:lnTo>
                      <a:pt x="3889376" y="390525"/>
                    </a:lnTo>
                    <a:lnTo>
                      <a:pt x="3924301" y="360363"/>
                    </a:lnTo>
                    <a:lnTo>
                      <a:pt x="3960813" y="328613"/>
                    </a:lnTo>
                    <a:lnTo>
                      <a:pt x="3997326" y="300038"/>
                    </a:lnTo>
                    <a:lnTo>
                      <a:pt x="4035426" y="274638"/>
                    </a:lnTo>
                    <a:lnTo>
                      <a:pt x="4071938" y="249238"/>
                    </a:lnTo>
                    <a:lnTo>
                      <a:pt x="4108451" y="230188"/>
                    </a:lnTo>
                    <a:lnTo>
                      <a:pt x="4149726" y="211138"/>
                    </a:lnTo>
                    <a:lnTo>
                      <a:pt x="4187826" y="196850"/>
                    </a:lnTo>
                    <a:lnTo>
                      <a:pt x="4224338" y="184150"/>
                    </a:lnTo>
                    <a:lnTo>
                      <a:pt x="4262438" y="176213"/>
                    </a:lnTo>
                    <a:close/>
                    <a:moveTo>
                      <a:pt x="2298701" y="0"/>
                    </a:moveTo>
                    <a:lnTo>
                      <a:pt x="2335213" y="0"/>
                    </a:lnTo>
                    <a:lnTo>
                      <a:pt x="2376489" y="0"/>
                    </a:lnTo>
                    <a:lnTo>
                      <a:pt x="2414589" y="4762"/>
                    </a:lnTo>
                    <a:lnTo>
                      <a:pt x="2451101" y="9525"/>
                    </a:lnTo>
                    <a:lnTo>
                      <a:pt x="2487614" y="20637"/>
                    </a:lnTo>
                    <a:lnTo>
                      <a:pt x="2522539" y="33338"/>
                    </a:lnTo>
                    <a:lnTo>
                      <a:pt x="2557464" y="46038"/>
                    </a:lnTo>
                    <a:lnTo>
                      <a:pt x="2592389" y="63500"/>
                    </a:lnTo>
                    <a:lnTo>
                      <a:pt x="2628901" y="82550"/>
                    </a:lnTo>
                    <a:lnTo>
                      <a:pt x="2660651" y="103188"/>
                    </a:lnTo>
                    <a:lnTo>
                      <a:pt x="2690814" y="125413"/>
                    </a:lnTo>
                    <a:lnTo>
                      <a:pt x="2724151" y="150812"/>
                    </a:lnTo>
                    <a:lnTo>
                      <a:pt x="2754314" y="179388"/>
                    </a:lnTo>
                    <a:lnTo>
                      <a:pt x="2782889" y="209550"/>
                    </a:lnTo>
                    <a:lnTo>
                      <a:pt x="2809876" y="239713"/>
                    </a:lnTo>
                    <a:lnTo>
                      <a:pt x="2838451" y="274638"/>
                    </a:lnTo>
                    <a:lnTo>
                      <a:pt x="2862264" y="309563"/>
                    </a:lnTo>
                    <a:lnTo>
                      <a:pt x="2887664" y="346075"/>
                    </a:lnTo>
                    <a:lnTo>
                      <a:pt x="2911476" y="384175"/>
                    </a:lnTo>
                    <a:lnTo>
                      <a:pt x="2933701" y="423863"/>
                    </a:lnTo>
                    <a:lnTo>
                      <a:pt x="2954339" y="466725"/>
                    </a:lnTo>
                    <a:lnTo>
                      <a:pt x="2973389" y="509588"/>
                    </a:lnTo>
                    <a:lnTo>
                      <a:pt x="2990851" y="552450"/>
                    </a:lnTo>
                    <a:lnTo>
                      <a:pt x="3009901" y="598488"/>
                    </a:lnTo>
                    <a:lnTo>
                      <a:pt x="3024189" y="646113"/>
                    </a:lnTo>
                    <a:lnTo>
                      <a:pt x="3036889" y="693738"/>
                    </a:lnTo>
                    <a:lnTo>
                      <a:pt x="3049589" y="744538"/>
                    </a:lnTo>
                    <a:lnTo>
                      <a:pt x="3057526" y="793750"/>
                    </a:lnTo>
                    <a:lnTo>
                      <a:pt x="3067051" y="844550"/>
                    </a:lnTo>
                    <a:lnTo>
                      <a:pt x="3071814" y="898525"/>
                    </a:lnTo>
                    <a:lnTo>
                      <a:pt x="3078164" y="950913"/>
                    </a:lnTo>
                    <a:lnTo>
                      <a:pt x="3079751" y="1003300"/>
                    </a:lnTo>
                    <a:lnTo>
                      <a:pt x="3082926" y="1058863"/>
                    </a:lnTo>
                    <a:lnTo>
                      <a:pt x="3079751" y="1112838"/>
                    </a:lnTo>
                    <a:lnTo>
                      <a:pt x="3078164" y="1168400"/>
                    </a:lnTo>
                    <a:lnTo>
                      <a:pt x="3071814" y="1220788"/>
                    </a:lnTo>
                    <a:lnTo>
                      <a:pt x="3067051" y="1271588"/>
                    </a:lnTo>
                    <a:lnTo>
                      <a:pt x="3057526" y="1323976"/>
                    </a:lnTo>
                    <a:lnTo>
                      <a:pt x="3049589" y="1374776"/>
                    </a:lnTo>
                    <a:lnTo>
                      <a:pt x="3036889" y="1422400"/>
                    </a:lnTo>
                    <a:lnTo>
                      <a:pt x="3024189" y="1470026"/>
                    </a:lnTo>
                    <a:lnTo>
                      <a:pt x="3009901" y="1517650"/>
                    </a:lnTo>
                    <a:lnTo>
                      <a:pt x="2990851" y="1563688"/>
                    </a:lnTo>
                    <a:lnTo>
                      <a:pt x="2973389" y="1609725"/>
                    </a:lnTo>
                    <a:lnTo>
                      <a:pt x="2954339" y="1652588"/>
                    </a:lnTo>
                    <a:lnTo>
                      <a:pt x="2933701" y="1692276"/>
                    </a:lnTo>
                    <a:lnTo>
                      <a:pt x="2911476" y="1733551"/>
                    </a:lnTo>
                    <a:lnTo>
                      <a:pt x="2887664" y="1770063"/>
                    </a:lnTo>
                    <a:lnTo>
                      <a:pt x="2862264" y="1808163"/>
                    </a:lnTo>
                    <a:lnTo>
                      <a:pt x="2838451" y="1843088"/>
                    </a:lnTo>
                    <a:lnTo>
                      <a:pt x="2809876" y="1876426"/>
                    </a:lnTo>
                    <a:lnTo>
                      <a:pt x="2782889" y="1909763"/>
                    </a:lnTo>
                    <a:lnTo>
                      <a:pt x="2754314" y="1936751"/>
                    </a:lnTo>
                    <a:lnTo>
                      <a:pt x="2724151" y="1965326"/>
                    </a:lnTo>
                    <a:lnTo>
                      <a:pt x="2690814" y="1990726"/>
                    </a:lnTo>
                    <a:lnTo>
                      <a:pt x="2660651" y="2014538"/>
                    </a:lnTo>
                    <a:lnTo>
                      <a:pt x="2628901" y="2035175"/>
                    </a:lnTo>
                    <a:lnTo>
                      <a:pt x="2592389" y="2055813"/>
                    </a:lnTo>
                    <a:lnTo>
                      <a:pt x="2557464" y="2070101"/>
                    </a:lnTo>
                    <a:lnTo>
                      <a:pt x="2522539" y="2085975"/>
                    </a:lnTo>
                    <a:lnTo>
                      <a:pt x="2487614" y="2095500"/>
                    </a:lnTo>
                    <a:lnTo>
                      <a:pt x="2451101" y="2106613"/>
                    </a:lnTo>
                    <a:lnTo>
                      <a:pt x="2414589" y="2112963"/>
                    </a:lnTo>
                    <a:lnTo>
                      <a:pt x="2376489" y="2116138"/>
                    </a:lnTo>
                    <a:lnTo>
                      <a:pt x="2335213" y="2119313"/>
                    </a:lnTo>
                    <a:lnTo>
                      <a:pt x="2298701" y="2116138"/>
                    </a:lnTo>
                    <a:lnTo>
                      <a:pt x="2260601" y="2112963"/>
                    </a:lnTo>
                    <a:lnTo>
                      <a:pt x="2224088" y="2106613"/>
                    </a:lnTo>
                    <a:lnTo>
                      <a:pt x="2187576" y="2095500"/>
                    </a:lnTo>
                    <a:lnTo>
                      <a:pt x="2151063" y="2085975"/>
                    </a:lnTo>
                    <a:lnTo>
                      <a:pt x="2116138" y="2070101"/>
                    </a:lnTo>
                    <a:lnTo>
                      <a:pt x="2081213" y="2055813"/>
                    </a:lnTo>
                    <a:lnTo>
                      <a:pt x="2047876" y="2035175"/>
                    </a:lnTo>
                    <a:lnTo>
                      <a:pt x="2012951" y="2014538"/>
                    </a:lnTo>
                    <a:lnTo>
                      <a:pt x="1982788" y="1990726"/>
                    </a:lnTo>
                    <a:lnTo>
                      <a:pt x="1949451" y="1965326"/>
                    </a:lnTo>
                    <a:lnTo>
                      <a:pt x="1919288" y="1936751"/>
                    </a:lnTo>
                    <a:lnTo>
                      <a:pt x="1892301" y="1909763"/>
                    </a:lnTo>
                    <a:lnTo>
                      <a:pt x="1863726" y="1876426"/>
                    </a:lnTo>
                    <a:lnTo>
                      <a:pt x="1836738" y="1843088"/>
                    </a:lnTo>
                    <a:lnTo>
                      <a:pt x="1811338" y="1808163"/>
                    </a:lnTo>
                    <a:lnTo>
                      <a:pt x="1785938" y="1770063"/>
                    </a:lnTo>
                    <a:lnTo>
                      <a:pt x="1763713" y="1733551"/>
                    </a:lnTo>
                    <a:lnTo>
                      <a:pt x="1739901" y="1692276"/>
                    </a:lnTo>
                    <a:lnTo>
                      <a:pt x="1720851" y="1652588"/>
                    </a:lnTo>
                    <a:lnTo>
                      <a:pt x="1700213" y="1609725"/>
                    </a:lnTo>
                    <a:lnTo>
                      <a:pt x="1682751" y="1563688"/>
                    </a:lnTo>
                    <a:lnTo>
                      <a:pt x="1665288" y="1517650"/>
                    </a:lnTo>
                    <a:lnTo>
                      <a:pt x="1649413" y="1470026"/>
                    </a:lnTo>
                    <a:lnTo>
                      <a:pt x="1636713" y="1422400"/>
                    </a:lnTo>
                    <a:lnTo>
                      <a:pt x="1624013" y="1374776"/>
                    </a:lnTo>
                    <a:lnTo>
                      <a:pt x="1614488" y="1323976"/>
                    </a:lnTo>
                    <a:lnTo>
                      <a:pt x="1606551" y="1271588"/>
                    </a:lnTo>
                    <a:lnTo>
                      <a:pt x="1601788" y="1220788"/>
                    </a:lnTo>
                    <a:lnTo>
                      <a:pt x="1597026" y="1168400"/>
                    </a:lnTo>
                    <a:lnTo>
                      <a:pt x="1592263" y="1112838"/>
                    </a:lnTo>
                    <a:lnTo>
                      <a:pt x="1592263" y="1058863"/>
                    </a:lnTo>
                    <a:lnTo>
                      <a:pt x="1592263" y="1003300"/>
                    </a:lnTo>
                    <a:lnTo>
                      <a:pt x="1597026" y="950913"/>
                    </a:lnTo>
                    <a:lnTo>
                      <a:pt x="1601788" y="898525"/>
                    </a:lnTo>
                    <a:lnTo>
                      <a:pt x="1606551" y="844550"/>
                    </a:lnTo>
                    <a:lnTo>
                      <a:pt x="1614488" y="793750"/>
                    </a:lnTo>
                    <a:lnTo>
                      <a:pt x="1624013" y="744538"/>
                    </a:lnTo>
                    <a:lnTo>
                      <a:pt x="1636713" y="693738"/>
                    </a:lnTo>
                    <a:lnTo>
                      <a:pt x="1649413" y="646113"/>
                    </a:lnTo>
                    <a:lnTo>
                      <a:pt x="1665288" y="598488"/>
                    </a:lnTo>
                    <a:lnTo>
                      <a:pt x="1682751" y="552450"/>
                    </a:lnTo>
                    <a:lnTo>
                      <a:pt x="1700213" y="509588"/>
                    </a:lnTo>
                    <a:lnTo>
                      <a:pt x="1720851" y="466725"/>
                    </a:lnTo>
                    <a:lnTo>
                      <a:pt x="1739901" y="423863"/>
                    </a:lnTo>
                    <a:lnTo>
                      <a:pt x="1763713" y="384175"/>
                    </a:lnTo>
                    <a:lnTo>
                      <a:pt x="1785938" y="346075"/>
                    </a:lnTo>
                    <a:lnTo>
                      <a:pt x="1811338" y="309563"/>
                    </a:lnTo>
                    <a:lnTo>
                      <a:pt x="1836738" y="274638"/>
                    </a:lnTo>
                    <a:lnTo>
                      <a:pt x="1863726" y="239713"/>
                    </a:lnTo>
                    <a:lnTo>
                      <a:pt x="1892301" y="209550"/>
                    </a:lnTo>
                    <a:lnTo>
                      <a:pt x="1919288" y="179388"/>
                    </a:lnTo>
                    <a:lnTo>
                      <a:pt x="1949451" y="150812"/>
                    </a:lnTo>
                    <a:lnTo>
                      <a:pt x="1982788" y="125413"/>
                    </a:lnTo>
                    <a:lnTo>
                      <a:pt x="2012951" y="103188"/>
                    </a:lnTo>
                    <a:lnTo>
                      <a:pt x="2047876" y="82550"/>
                    </a:lnTo>
                    <a:lnTo>
                      <a:pt x="2081213" y="63500"/>
                    </a:lnTo>
                    <a:lnTo>
                      <a:pt x="2116138" y="46038"/>
                    </a:lnTo>
                    <a:lnTo>
                      <a:pt x="2151063" y="33338"/>
                    </a:lnTo>
                    <a:lnTo>
                      <a:pt x="2187576" y="20637"/>
                    </a:lnTo>
                    <a:lnTo>
                      <a:pt x="2224088" y="9525"/>
                    </a:lnTo>
                    <a:lnTo>
                      <a:pt x="2260601" y="476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grpSp>
      </p:grpSp>
      <p:grpSp>
        <p:nvGrpSpPr>
          <p:cNvPr id="12" name="组合 11"/>
          <p:cNvGrpSpPr/>
          <p:nvPr/>
        </p:nvGrpSpPr>
        <p:grpSpPr>
          <a:xfrm>
            <a:off x="8749635" y="1930399"/>
            <a:ext cx="1835761" cy="3583902"/>
            <a:chOff x="8366550" y="2133599"/>
            <a:chExt cx="1836000" cy="3583902"/>
          </a:xfrm>
        </p:grpSpPr>
        <p:sp>
          <p:nvSpPr>
            <p:cNvPr id="54" name="矩形 53"/>
            <p:cNvSpPr/>
            <p:nvPr/>
          </p:nvSpPr>
          <p:spPr>
            <a:xfrm>
              <a:off x="8366550" y="2133599"/>
              <a:ext cx="1836000" cy="2304000"/>
            </a:xfrm>
            <a:prstGeom prst="rect">
              <a:avLst/>
            </a:prstGeom>
            <a:blipFill dpi="0" rotWithShape="1">
              <a:blip r:embed="rId7" cstate="print">
                <a:extLst>
                  <a:ext uri="{28A0092B-C50C-407E-A947-70E740481C1C}">
                    <a14:useLocalDpi xmlns:a14="http://schemas.microsoft.com/office/drawing/2010/main" val="0"/>
                  </a:ext>
                </a:extLst>
              </a:blip>
              <a:srcRect/>
              <a:stretch>
                <a:fillRect l="-13269" r="-1326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p:nvSpPr>
          <p:spPr>
            <a:xfrm>
              <a:off x="8524469" y="4564682"/>
              <a:ext cx="1520166" cy="738664"/>
            </a:xfrm>
            <a:prstGeom prst="rect">
              <a:avLst/>
            </a:prstGeom>
          </p:spPr>
          <p:txBody>
            <a:bodyPr wrap="none">
              <a:spAutoFit/>
            </a:bodyPr>
            <a:lstStyle/>
            <a:p>
              <a:pPr algn="ctr">
                <a:lnSpc>
                  <a:spcPct val="150000"/>
                </a:lnSpc>
              </a:pPr>
              <a:r>
                <a:rPr lang="en-US" altLang="zh-CN" sz="1600" dirty="0">
                  <a:solidFill>
                    <a:schemeClr val="accent1"/>
                  </a:solidFill>
                  <a:latin typeface="+mj-ea"/>
                </a:rPr>
                <a:t>Esther Wilson</a:t>
              </a:r>
            </a:p>
            <a:p>
              <a:pPr algn="ctr">
                <a:lnSpc>
                  <a:spcPct val="150000"/>
                </a:lnSpc>
              </a:pPr>
              <a:r>
                <a:rPr lang="en-US" altLang="zh-CN" sz="1200" dirty="0">
                  <a:solidFill>
                    <a:schemeClr val="accent2"/>
                  </a:solidFill>
                  <a:latin typeface="+mn-ea"/>
                </a:rPr>
                <a:t>Account Manager</a:t>
              </a:r>
            </a:p>
          </p:txBody>
        </p:sp>
        <p:grpSp>
          <p:nvGrpSpPr>
            <p:cNvPr id="82" name="组合 81"/>
            <p:cNvGrpSpPr/>
            <p:nvPr/>
          </p:nvGrpSpPr>
          <p:grpSpPr>
            <a:xfrm>
              <a:off x="8619778" y="5496559"/>
              <a:ext cx="1329544" cy="220942"/>
              <a:chOff x="2210650" y="5496559"/>
              <a:chExt cx="1329544" cy="220942"/>
            </a:xfrm>
            <a:solidFill>
              <a:schemeClr val="accent3"/>
            </a:solidFill>
          </p:grpSpPr>
          <p:sp>
            <p:nvSpPr>
              <p:cNvPr id="83" name="任意多边形 82"/>
              <p:cNvSpPr/>
              <p:nvPr/>
            </p:nvSpPr>
            <p:spPr bwMode="auto">
              <a:xfrm>
                <a:off x="2953817" y="5504565"/>
                <a:ext cx="238638" cy="205062"/>
              </a:xfrm>
              <a:custGeom>
                <a:avLst/>
                <a:gdLst>
                  <a:gd name="connsiteX0" fmla="*/ 1131888 w 3463925"/>
                  <a:gd name="connsiteY0" fmla="*/ 2093913 h 2976563"/>
                  <a:gd name="connsiteX1" fmla="*/ 1109662 w 3463925"/>
                  <a:gd name="connsiteY1" fmla="*/ 2094703 h 2976563"/>
                  <a:gd name="connsiteX2" fmla="*/ 1089025 w 3463925"/>
                  <a:gd name="connsiteY2" fmla="*/ 2097863 h 2976563"/>
                  <a:gd name="connsiteX3" fmla="*/ 1070769 w 3463925"/>
                  <a:gd name="connsiteY3" fmla="*/ 2103394 h 2976563"/>
                  <a:gd name="connsiteX4" fmla="*/ 1052512 w 3463925"/>
                  <a:gd name="connsiteY4" fmla="*/ 2109714 h 2976563"/>
                  <a:gd name="connsiteX5" fmla="*/ 1035050 w 3463925"/>
                  <a:gd name="connsiteY5" fmla="*/ 2117614 h 2976563"/>
                  <a:gd name="connsiteX6" fmla="*/ 1018381 w 3463925"/>
                  <a:gd name="connsiteY6" fmla="*/ 2127885 h 2976563"/>
                  <a:gd name="connsiteX7" fmla="*/ 1003300 w 3463925"/>
                  <a:gd name="connsiteY7" fmla="*/ 2138155 h 2976563"/>
                  <a:gd name="connsiteX8" fmla="*/ 988219 w 3463925"/>
                  <a:gd name="connsiteY8" fmla="*/ 2150006 h 2976563"/>
                  <a:gd name="connsiteX9" fmla="*/ 976312 w 3463925"/>
                  <a:gd name="connsiteY9" fmla="*/ 2163437 h 2976563"/>
                  <a:gd name="connsiteX10" fmla="*/ 963612 w 3463925"/>
                  <a:gd name="connsiteY10" fmla="*/ 2177657 h 2976563"/>
                  <a:gd name="connsiteX11" fmla="*/ 954088 w 3463925"/>
                  <a:gd name="connsiteY11" fmla="*/ 2191878 h 2976563"/>
                  <a:gd name="connsiteX12" fmla="*/ 944562 w 3463925"/>
                  <a:gd name="connsiteY12" fmla="*/ 2207679 h 2976563"/>
                  <a:gd name="connsiteX13" fmla="*/ 937419 w 3463925"/>
                  <a:gd name="connsiteY13" fmla="*/ 2223480 h 2976563"/>
                  <a:gd name="connsiteX14" fmla="*/ 931069 w 3463925"/>
                  <a:gd name="connsiteY14" fmla="*/ 2240071 h 2976563"/>
                  <a:gd name="connsiteX15" fmla="*/ 927100 w 3463925"/>
                  <a:gd name="connsiteY15" fmla="*/ 2256662 h 2976563"/>
                  <a:gd name="connsiteX16" fmla="*/ 923925 w 3463925"/>
                  <a:gd name="connsiteY16" fmla="*/ 2273253 h 2976563"/>
                  <a:gd name="connsiteX17" fmla="*/ 923925 w 3463925"/>
                  <a:gd name="connsiteY17" fmla="*/ 2289843 h 2976563"/>
                  <a:gd name="connsiteX18" fmla="*/ 924719 w 3463925"/>
                  <a:gd name="connsiteY18" fmla="*/ 2306434 h 2976563"/>
                  <a:gd name="connsiteX19" fmla="*/ 927100 w 3463925"/>
                  <a:gd name="connsiteY19" fmla="*/ 2322235 h 2976563"/>
                  <a:gd name="connsiteX20" fmla="*/ 931862 w 3463925"/>
                  <a:gd name="connsiteY20" fmla="*/ 2338036 h 2976563"/>
                  <a:gd name="connsiteX21" fmla="*/ 938212 w 3463925"/>
                  <a:gd name="connsiteY21" fmla="*/ 2352257 h 2976563"/>
                  <a:gd name="connsiteX22" fmla="*/ 946944 w 3463925"/>
                  <a:gd name="connsiteY22" fmla="*/ 2365687 h 2976563"/>
                  <a:gd name="connsiteX23" fmla="*/ 956469 w 3463925"/>
                  <a:gd name="connsiteY23" fmla="*/ 2377538 h 2976563"/>
                  <a:gd name="connsiteX24" fmla="*/ 968375 w 3463925"/>
                  <a:gd name="connsiteY24" fmla="*/ 2388599 h 2976563"/>
                  <a:gd name="connsiteX25" fmla="*/ 980281 w 3463925"/>
                  <a:gd name="connsiteY25" fmla="*/ 2398079 h 2976563"/>
                  <a:gd name="connsiteX26" fmla="*/ 994569 w 3463925"/>
                  <a:gd name="connsiteY26" fmla="*/ 2407560 h 2976563"/>
                  <a:gd name="connsiteX27" fmla="*/ 1008856 w 3463925"/>
                  <a:gd name="connsiteY27" fmla="*/ 2414670 h 2976563"/>
                  <a:gd name="connsiteX28" fmla="*/ 1025525 w 3463925"/>
                  <a:gd name="connsiteY28" fmla="*/ 2421780 h 2976563"/>
                  <a:gd name="connsiteX29" fmla="*/ 1042988 w 3463925"/>
                  <a:gd name="connsiteY29" fmla="*/ 2425731 h 2976563"/>
                  <a:gd name="connsiteX30" fmla="*/ 1060450 w 3463925"/>
                  <a:gd name="connsiteY30" fmla="*/ 2429681 h 2976563"/>
                  <a:gd name="connsiteX31" fmla="*/ 1079500 w 3463925"/>
                  <a:gd name="connsiteY31" fmla="*/ 2430471 h 2976563"/>
                  <a:gd name="connsiteX32" fmla="*/ 1099344 w 3463925"/>
                  <a:gd name="connsiteY32" fmla="*/ 2432051 h 2976563"/>
                  <a:gd name="connsiteX33" fmla="*/ 1119188 w 3463925"/>
                  <a:gd name="connsiteY33" fmla="*/ 2429681 h 2976563"/>
                  <a:gd name="connsiteX34" fmla="*/ 1139031 w 3463925"/>
                  <a:gd name="connsiteY34" fmla="*/ 2426521 h 2976563"/>
                  <a:gd name="connsiteX35" fmla="*/ 1158875 w 3463925"/>
                  <a:gd name="connsiteY35" fmla="*/ 2421780 h 2976563"/>
                  <a:gd name="connsiteX36" fmla="*/ 1177131 w 3463925"/>
                  <a:gd name="connsiteY36" fmla="*/ 2415460 h 2976563"/>
                  <a:gd name="connsiteX37" fmla="*/ 1194594 w 3463925"/>
                  <a:gd name="connsiteY37" fmla="*/ 2408350 h 2976563"/>
                  <a:gd name="connsiteX38" fmla="*/ 1212056 w 3463925"/>
                  <a:gd name="connsiteY38" fmla="*/ 2398869 h 2976563"/>
                  <a:gd name="connsiteX39" fmla="*/ 1228725 w 3463925"/>
                  <a:gd name="connsiteY39" fmla="*/ 2390179 h 2976563"/>
                  <a:gd name="connsiteX40" fmla="*/ 1243806 w 3463925"/>
                  <a:gd name="connsiteY40" fmla="*/ 2379118 h 2976563"/>
                  <a:gd name="connsiteX41" fmla="*/ 1257300 w 3463925"/>
                  <a:gd name="connsiteY41" fmla="*/ 2366478 h 2976563"/>
                  <a:gd name="connsiteX42" fmla="*/ 1269206 w 3463925"/>
                  <a:gd name="connsiteY42" fmla="*/ 2353047 h 2976563"/>
                  <a:gd name="connsiteX43" fmla="*/ 1281112 w 3463925"/>
                  <a:gd name="connsiteY43" fmla="*/ 2339616 h 2976563"/>
                  <a:gd name="connsiteX44" fmla="*/ 1291431 w 3463925"/>
                  <a:gd name="connsiteY44" fmla="*/ 2324605 h 2976563"/>
                  <a:gd name="connsiteX45" fmla="*/ 1299369 w 3463925"/>
                  <a:gd name="connsiteY45" fmla="*/ 2309594 h 2976563"/>
                  <a:gd name="connsiteX46" fmla="*/ 1305719 w 3463925"/>
                  <a:gd name="connsiteY46" fmla="*/ 2293794 h 2976563"/>
                  <a:gd name="connsiteX47" fmla="*/ 1310481 w 3463925"/>
                  <a:gd name="connsiteY47" fmla="*/ 2277993 h 2976563"/>
                  <a:gd name="connsiteX48" fmla="*/ 1313656 w 3463925"/>
                  <a:gd name="connsiteY48" fmla="*/ 2261402 h 2976563"/>
                  <a:gd name="connsiteX49" fmla="*/ 1314450 w 3463925"/>
                  <a:gd name="connsiteY49" fmla="*/ 2244811 h 2976563"/>
                  <a:gd name="connsiteX50" fmla="*/ 1313656 w 3463925"/>
                  <a:gd name="connsiteY50" fmla="*/ 2227430 h 2976563"/>
                  <a:gd name="connsiteX51" fmla="*/ 1310481 w 3463925"/>
                  <a:gd name="connsiteY51" fmla="*/ 2212419 h 2976563"/>
                  <a:gd name="connsiteX52" fmla="*/ 1306512 w 3463925"/>
                  <a:gd name="connsiteY52" fmla="*/ 2195828 h 2976563"/>
                  <a:gd name="connsiteX53" fmla="*/ 1300162 w 3463925"/>
                  <a:gd name="connsiteY53" fmla="*/ 2181608 h 2976563"/>
                  <a:gd name="connsiteX54" fmla="*/ 1292225 w 3463925"/>
                  <a:gd name="connsiteY54" fmla="*/ 2167387 h 2976563"/>
                  <a:gd name="connsiteX55" fmla="*/ 1282700 w 3463925"/>
                  <a:gd name="connsiteY55" fmla="*/ 2153956 h 2976563"/>
                  <a:gd name="connsiteX56" fmla="*/ 1271588 w 3463925"/>
                  <a:gd name="connsiteY56" fmla="*/ 2142896 h 2976563"/>
                  <a:gd name="connsiteX57" fmla="*/ 1258094 w 3463925"/>
                  <a:gd name="connsiteY57" fmla="*/ 2131835 h 2976563"/>
                  <a:gd name="connsiteX58" fmla="*/ 1244600 w 3463925"/>
                  <a:gd name="connsiteY58" fmla="*/ 2121564 h 2976563"/>
                  <a:gd name="connsiteX59" fmla="*/ 1228725 w 3463925"/>
                  <a:gd name="connsiteY59" fmla="*/ 2113664 h 2976563"/>
                  <a:gd name="connsiteX60" fmla="*/ 1212056 w 3463925"/>
                  <a:gd name="connsiteY60" fmla="*/ 2106554 h 2976563"/>
                  <a:gd name="connsiteX61" fmla="*/ 1193800 w 3463925"/>
                  <a:gd name="connsiteY61" fmla="*/ 2101023 h 2976563"/>
                  <a:gd name="connsiteX62" fmla="*/ 1173956 w 3463925"/>
                  <a:gd name="connsiteY62" fmla="*/ 2097073 h 2976563"/>
                  <a:gd name="connsiteX63" fmla="*/ 1153319 w 3463925"/>
                  <a:gd name="connsiteY63" fmla="*/ 2093913 h 2976563"/>
                  <a:gd name="connsiteX64" fmla="*/ 1430769 w 3463925"/>
                  <a:gd name="connsiteY64" fmla="*/ 2000250 h 2976563"/>
                  <a:gd name="connsiteX65" fmla="*/ 1423588 w 3463925"/>
                  <a:gd name="connsiteY65" fmla="*/ 2001040 h 2976563"/>
                  <a:gd name="connsiteX66" fmla="*/ 1415609 w 3463925"/>
                  <a:gd name="connsiteY66" fmla="*/ 2002619 h 2976563"/>
                  <a:gd name="connsiteX67" fmla="*/ 1407630 w 3463925"/>
                  <a:gd name="connsiteY67" fmla="*/ 2005778 h 2976563"/>
                  <a:gd name="connsiteX68" fmla="*/ 1400449 w 3463925"/>
                  <a:gd name="connsiteY68" fmla="*/ 2008937 h 2976563"/>
                  <a:gd name="connsiteX69" fmla="*/ 1391672 w 3463925"/>
                  <a:gd name="connsiteY69" fmla="*/ 2014466 h 2976563"/>
                  <a:gd name="connsiteX70" fmla="*/ 1383693 w 3463925"/>
                  <a:gd name="connsiteY70" fmla="*/ 2019204 h 2976563"/>
                  <a:gd name="connsiteX71" fmla="*/ 1376512 w 3463925"/>
                  <a:gd name="connsiteY71" fmla="*/ 2024733 h 2976563"/>
                  <a:gd name="connsiteX72" fmla="*/ 1371724 w 3463925"/>
                  <a:gd name="connsiteY72" fmla="*/ 2030261 h 2976563"/>
                  <a:gd name="connsiteX73" fmla="*/ 1365341 w 3463925"/>
                  <a:gd name="connsiteY73" fmla="*/ 2036579 h 2976563"/>
                  <a:gd name="connsiteX74" fmla="*/ 1361351 w 3463925"/>
                  <a:gd name="connsiteY74" fmla="*/ 2043687 h 2976563"/>
                  <a:gd name="connsiteX75" fmla="*/ 1356564 w 3463925"/>
                  <a:gd name="connsiteY75" fmla="*/ 2050795 h 2976563"/>
                  <a:gd name="connsiteX76" fmla="*/ 1354170 w 3463925"/>
                  <a:gd name="connsiteY76" fmla="*/ 2057903 h 2976563"/>
                  <a:gd name="connsiteX77" fmla="*/ 1351777 w 3463925"/>
                  <a:gd name="connsiteY77" fmla="*/ 2065011 h 2976563"/>
                  <a:gd name="connsiteX78" fmla="*/ 1349383 w 3463925"/>
                  <a:gd name="connsiteY78" fmla="*/ 2072119 h 2976563"/>
                  <a:gd name="connsiteX79" fmla="*/ 1348585 w 3463925"/>
                  <a:gd name="connsiteY79" fmla="*/ 2080806 h 2976563"/>
                  <a:gd name="connsiteX80" fmla="*/ 1347787 w 3463925"/>
                  <a:gd name="connsiteY80" fmla="*/ 2087914 h 2976563"/>
                  <a:gd name="connsiteX81" fmla="*/ 1347787 w 3463925"/>
                  <a:gd name="connsiteY81" fmla="*/ 2095022 h 2976563"/>
                  <a:gd name="connsiteX82" fmla="*/ 1348585 w 3463925"/>
                  <a:gd name="connsiteY82" fmla="*/ 2102919 h 2976563"/>
                  <a:gd name="connsiteX83" fmla="*/ 1350979 w 3463925"/>
                  <a:gd name="connsiteY83" fmla="*/ 2110027 h 2976563"/>
                  <a:gd name="connsiteX84" fmla="*/ 1352574 w 3463925"/>
                  <a:gd name="connsiteY84" fmla="*/ 2116345 h 2976563"/>
                  <a:gd name="connsiteX85" fmla="*/ 1355766 w 3463925"/>
                  <a:gd name="connsiteY85" fmla="*/ 2123453 h 2976563"/>
                  <a:gd name="connsiteX86" fmla="*/ 1358958 w 3463925"/>
                  <a:gd name="connsiteY86" fmla="*/ 2129771 h 2976563"/>
                  <a:gd name="connsiteX87" fmla="*/ 1362947 w 3463925"/>
                  <a:gd name="connsiteY87" fmla="*/ 2135300 h 2976563"/>
                  <a:gd name="connsiteX88" fmla="*/ 1366937 w 3463925"/>
                  <a:gd name="connsiteY88" fmla="*/ 2140828 h 2976563"/>
                  <a:gd name="connsiteX89" fmla="*/ 1372522 w 3463925"/>
                  <a:gd name="connsiteY89" fmla="*/ 2144777 h 2976563"/>
                  <a:gd name="connsiteX90" fmla="*/ 1377310 w 3463925"/>
                  <a:gd name="connsiteY90" fmla="*/ 2148726 h 2976563"/>
                  <a:gd name="connsiteX91" fmla="*/ 1383693 w 3463925"/>
                  <a:gd name="connsiteY91" fmla="*/ 2151885 h 2976563"/>
                  <a:gd name="connsiteX92" fmla="*/ 1390076 w 3463925"/>
                  <a:gd name="connsiteY92" fmla="*/ 2154254 h 2976563"/>
                  <a:gd name="connsiteX93" fmla="*/ 1396459 w 3463925"/>
                  <a:gd name="connsiteY93" fmla="*/ 2155833 h 2976563"/>
                  <a:gd name="connsiteX94" fmla="*/ 1403640 w 3463925"/>
                  <a:gd name="connsiteY94" fmla="*/ 2157413 h 2976563"/>
                  <a:gd name="connsiteX95" fmla="*/ 1410822 w 3463925"/>
                  <a:gd name="connsiteY95" fmla="*/ 2157413 h 2976563"/>
                  <a:gd name="connsiteX96" fmla="*/ 1418003 w 3463925"/>
                  <a:gd name="connsiteY96" fmla="*/ 2155833 h 2976563"/>
                  <a:gd name="connsiteX97" fmla="*/ 1425184 w 3463925"/>
                  <a:gd name="connsiteY97" fmla="*/ 2155044 h 2976563"/>
                  <a:gd name="connsiteX98" fmla="*/ 1432365 w 3463925"/>
                  <a:gd name="connsiteY98" fmla="*/ 2152674 h 2976563"/>
                  <a:gd name="connsiteX99" fmla="*/ 1439546 w 3463925"/>
                  <a:gd name="connsiteY99" fmla="*/ 2151095 h 2976563"/>
                  <a:gd name="connsiteX100" fmla="*/ 1446727 w 3463925"/>
                  <a:gd name="connsiteY100" fmla="*/ 2147936 h 2976563"/>
                  <a:gd name="connsiteX101" fmla="*/ 1453908 w 3463925"/>
                  <a:gd name="connsiteY101" fmla="*/ 2143987 h 2976563"/>
                  <a:gd name="connsiteX102" fmla="*/ 1461090 w 3463925"/>
                  <a:gd name="connsiteY102" fmla="*/ 2138459 h 2976563"/>
                  <a:gd name="connsiteX103" fmla="*/ 1467473 w 3463925"/>
                  <a:gd name="connsiteY103" fmla="*/ 2133720 h 2976563"/>
                  <a:gd name="connsiteX104" fmla="*/ 1473058 w 3463925"/>
                  <a:gd name="connsiteY104" fmla="*/ 2127402 h 2976563"/>
                  <a:gd name="connsiteX105" fmla="*/ 1478644 w 3463925"/>
                  <a:gd name="connsiteY105" fmla="*/ 2121084 h 2976563"/>
                  <a:gd name="connsiteX106" fmla="*/ 1483431 w 3463925"/>
                  <a:gd name="connsiteY106" fmla="*/ 2113976 h 2976563"/>
                  <a:gd name="connsiteX107" fmla="*/ 1488218 w 3463925"/>
                  <a:gd name="connsiteY107" fmla="*/ 2106868 h 2976563"/>
                  <a:gd name="connsiteX108" fmla="*/ 1490612 w 3463925"/>
                  <a:gd name="connsiteY108" fmla="*/ 2099760 h 2976563"/>
                  <a:gd name="connsiteX109" fmla="*/ 1493804 w 3463925"/>
                  <a:gd name="connsiteY109" fmla="*/ 2092652 h 2976563"/>
                  <a:gd name="connsiteX110" fmla="*/ 1496995 w 3463925"/>
                  <a:gd name="connsiteY110" fmla="*/ 2085544 h 2976563"/>
                  <a:gd name="connsiteX111" fmla="*/ 1497793 w 3463925"/>
                  <a:gd name="connsiteY111" fmla="*/ 2078437 h 2976563"/>
                  <a:gd name="connsiteX112" fmla="*/ 1499389 w 3463925"/>
                  <a:gd name="connsiteY112" fmla="*/ 2070539 h 2976563"/>
                  <a:gd name="connsiteX113" fmla="*/ 1500187 w 3463925"/>
                  <a:gd name="connsiteY113" fmla="*/ 2063431 h 2976563"/>
                  <a:gd name="connsiteX114" fmla="*/ 1499389 w 3463925"/>
                  <a:gd name="connsiteY114" fmla="*/ 2056323 h 2976563"/>
                  <a:gd name="connsiteX115" fmla="*/ 1497793 w 3463925"/>
                  <a:gd name="connsiteY115" fmla="*/ 2049215 h 2976563"/>
                  <a:gd name="connsiteX116" fmla="*/ 1496995 w 3463925"/>
                  <a:gd name="connsiteY116" fmla="*/ 2042107 h 2976563"/>
                  <a:gd name="connsiteX117" fmla="*/ 1493804 w 3463925"/>
                  <a:gd name="connsiteY117" fmla="*/ 2035789 h 2976563"/>
                  <a:gd name="connsiteX118" fmla="*/ 1490612 w 3463925"/>
                  <a:gd name="connsiteY118" fmla="*/ 2028681 h 2976563"/>
                  <a:gd name="connsiteX119" fmla="*/ 1486623 w 3463925"/>
                  <a:gd name="connsiteY119" fmla="*/ 2023153 h 2976563"/>
                  <a:gd name="connsiteX120" fmla="*/ 1482633 w 3463925"/>
                  <a:gd name="connsiteY120" fmla="*/ 2018415 h 2976563"/>
                  <a:gd name="connsiteX121" fmla="*/ 1477846 w 3463925"/>
                  <a:gd name="connsiteY121" fmla="*/ 2012886 h 2976563"/>
                  <a:gd name="connsiteX122" fmla="*/ 1472260 w 3463925"/>
                  <a:gd name="connsiteY122" fmla="*/ 2008937 h 2976563"/>
                  <a:gd name="connsiteX123" fmla="*/ 1465877 w 3463925"/>
                  <a:gd name="connsiteY123" fmla="*/ 2005778 h 2976563"/>
                  <a:gd name="connsiteX124" fmla="*/ 1460292 w 3463925"/>
                  <a:gd name="connsiteY124" fmla="*/ 2004199 h 2976563"/>
                  <a:gd name="connsiteX125" fmla="*/ 1453111 w 3463925"/>
                  <a:gd name="connsiteY125" fmla="*/ 2001830 h 2976563"/>
                  <a:gd name="connsiteX126" fmla="*/ 1446727 w 3463925"/>
                  <a:gd name="connsiteY126" fmla="*/ 2000250 h 2976563"/>
                  <a:gd name="connsiteX127" fmla="*/ 1439546 w 3463925"/>
                  <a:gd name="connsiteY127" fmla="*/ 2000250 h 2976563"/>
                  <a:gd name="connsiteX128" fmla="*/ 1342170 w 3463925"/>
                  <a:gd name="connsiteY128" fmla="*/ 1662113 h 2976563"/>
                  <a:gd name="connsiteX129" fmla="*/ 1368326 w 3463925"/>
                  <a:gd name="connsiteY129" fmla="*/ 1662113 h 2976563"/>
                  <a:gd name="connsiteX130" fmla="*/ 1391311 w 3463925"/>
                  <a:gd name="connsiteY130" fmla="*/ 1662908 h 2976563"/>
                  <a:gd name="connsiteX131" fmla="*/ 1415090 w 3463925"/>
                  <a:gd name="connsiteY131" fmla="*/ 1663703 h 2976563"/>
                  <a:gd name="connsiteX132" fmla="*/ 1438075 w 3463925"/>
                  <a:gd name="connsiteY132" fmla="*/ 1666088 h 2976563"/>
                  <a:gd name="connsiteX133" fmla="*/ 1460268 w 3463925"/>
                  <a:gd name="connsiteY133" fmla="*/ 1669268 h 2976563"/>
                  <a:gd name="connsiteX134" fmla="*/ 1481668 w 3463925"/>
                  <a:gd name="connsiteY134" fmla="*/ 1673244 h 2976563"/>
                  <a:gd name="connsiteX135" fmla="*/ 1502276 w 3463925"/>
                  <a:gd name="connsiteY135" fmla="*/ 1678014 h 2976563"/>
                  <a:gd name="connsiteX136" fmla="*/ 1522884 w 3463925"/>
                  <a:gd name="connsiteY136" fmla="*/ 1683579 h 2976563"/>
                  <a:gd name="connsiteX137" fmla="*/ 1541907 w 3463925"/>
                  <a:gd name="connsiteY137" fmla="*/ 1688350 h 2976563"/>
                  <a:gd name="connsiteX138" fmla="*/ 1560929 w 3463925"/>
                  <a:gd name="connsiteY138" fmla="*/ 1695505 h 2976563"/>
                  <a:gd name="connsiteX139" fmla="*/ 1579159 w 3463925"/>
                  <a:gd name="connsiteY139" fmla="*/ 1702661 h 2976563"/>
                  <a:gd name="connsiteX140" fmla="*/ 1596596 w 3463925"/>
                  <a:gd name="connsiteY140" fmla="*/ 1709816 h 2976563"/>
                  <a:gd name="connsiteX141" fmla="*/ 1612449 w 3463925"/>
                  <a:gd name="connsiteY141" fmla="*/ 1718562 h 2976563"/>
                  <a:gd name="connsiteX142" fmla="*/ 1629093 w 3463925"/>
                  <a:gd name="connsiteY142" fmla="*/ 1727307 h 2976563"/>
                  <a:gd name="connsiteX143" fmla="*/ 1645738 w 3463925"/>
                  <a:gd name="connsiteY143" fmla="*/ 1736848 h 2976563"/>
                  <a:gd name="connsiteX144" fmla="*/ 1660005 w 3463925"/>
                  <a:gd name="connsiteY144" fmla="*/ 1747184 h 2976563"/>
                  <a:gd name="connsiteX145" fmla="*/ 1674272 w 3463925"/>
                  <a:gd name="connsiteY145" fmla="*/ 1757519 h 2976563"/>
                  <a:gd name="connsiteX146" fmla="*/ 1688539 w 3463925"/>
                  <a:gd name="connsiteY146" fmla="*/ 1768650 h 2976563"/>
                  <a:gd name="connsiteX147" fmla="*/ 1702013 w 3463925"/>
                  <a:gd name="connsiteY147" fmla="*/ 1779781 h 2976563"/>
                  <a:gd name="connsiteX148" fmla="*/ 1713902 w 3463925"/>
                  <a:gd name="connsiteY148" fmla="*/ 1792501 h 2976563"/>
                  <a:gd name="connsiteX149" fmla="*/ 1726584 w 3463925"/>
                  <a:gd name="connsiteY149" fmla="*/ 1804427 h 2976563"/>
                  <a:gd name="connsiteX150" fmla="*/ 1737680 w 3463925"/>
                  <a:gd name="connsiteY150" fmla="*/ 1817148 h 2976563"/>
                  <a:gd name="connsiteX151" fmla="*/ 1748777 w 3463925"/>
                  <a:gd name="connsiteY151" fmla="*/ 1829869 h 2976563"/>
                  <a:gd name="connsiteX152" fmla="*/ 1759081 w 3463925"/>
                  <a:gd name="connsiteY152" fmla="*/ 1843385 h 2976563"/>
                  <a:gd name="connsiteX153" fmla="*/ 1768592 w 3463925"/>
                  <a:gd name="connsiteY153" fmla="*/ 1856901 h 2976563"/>
                  <a:gd name="connsiteX154" fmla="*/ 1777311 w 3463925"/>
                  <a:gd name="connsiteY154" fmla="*/ 1871212 h 2976563"/>
                  <a:gd name="connsiteX155" fmla="*/ 1786030 w 3463925"/>
                  <a:gd name="connsiteY155" fmla="*/ 1885523 h 2976563"/>
                  <a:gd name="connsiteX156" fmla="*/ 1801882 w 3463925"/>
                  <a:gd name="connsiteY156" fmla="*/ 1914144 h 2976563"/>
                  <a:gd name="connsiteX157" fmla="*/ 1814563 w 3463925"/>
                  <a:gd name="connsiteY157" fmla="*/ 1945151 h 2976563"/>
                  <a:gd name="connsiteX158" fmla="*/ 1825660 w 3463925"/>
                  <a:gd name="connsiteY158" fmla="*/ 1976158 h 2976563"/>
                  <a:gd name="connsiteX159" fmla="*/ 1835171 w 3463925"/>
                  <a:gd name="connsiteY159" fmla="*/ 2007165 h 2976563"/>
                  <a:gd name="connsiteX160" fmla="*/ 1842304 w 3463925"/>
                  <a:gd name="connsiteY160" fmla="*/ 2038967 h 2976563"/>
                  <a:gd name="connsiteX161" fmla="*/ 1846268 w 3463925"/>
                  <a:gd name="connsiteY161" fmla="*/ 2070770 h 2976563"/>
                  <a:gd name="connsiteX162" fmla="*/ 1849438 w 3463925"/>
                  <a:gd name="connsiteY162" fmla="*/ 2102572 h 2976563"/>
                  <a:gd name="connsiteX163" fmla="*/ 1849438 w 3463925"/>
                  <a:gd name="connsiteY163" fmla="*/ 2134374 h 2976563"/>
                  <a:gd name="connsiteX164" fmla="*/ 1848645 w 3463925"/>
                  <a:gd name="connsiteY164" fmla="*/ 2166176 h 2976563"/>
                  <a:gd name="connsiteX165" fmla="*/ 1845475 w 3463925"/>
                  <a:gd name="connsiteY165" fmla="*/ 2197183 h 2976563"/>
                  <a:gd name="connsiteX166" fmla="*/ 1839927 w 3463925"/>
                  <a:gd name="connsiteY166" fmla="*/ 2226600 h 2976563"/>
                  <a:gd name="connsiteX167" fmla="*/ 1832793 w 3463925"/>
                  <a:gd name="connsiteY167" fmla="*/ 2256812 h 2976563"/>
                  <a:gd name="connsiteX168" fmla="*/ 1824867 w 3463925"/>
                  <a:gd name="connsiteY168" fmla="*/ 2285434 h 2976563"/>
                  <a:gd name="connsiteX169" fmla="*/ 1813771 w 3463925"/>
                  <a:gd name="connsiteY169" fmla="*/ 2311670 h 2976563"/>
                  <a:gd name="connsiteX170" fmla="*/ 1801089 w 3463925"/>
                  <a:gd name="connsiteY170" fmla="*/ 2337907 h 2976563"/>
                  <a:gd name="connsiteX171" fmla="*/ 1787615 w 3463925"/>
                  <a:gd name="connsiteY171" fmla="*/ 2360963 h 2976563"/>
                  <a:gd name="connsiteX172" fmla="*/ 1771763 w 3463925"/>
                  <a:gd name="connsiteY172" fmla="*/ 2384020 h 2976563"/>
                  <a:gd name="connsiteX173" fmla="*/ 1755118 w 3463925"/>
                  <a:gd name="connsiteY173" fmla="*/ 2405486 h 2976563"/>
                  <a:gd name="connsiteX174" fmla="*/ 1736888 w 3463925"/>
                  <a:gd name="connsiteY174" fmla="*/ 2424568 h 2976563"/>
                  <a:gd name="connsiteX175" fmla="*/ 1717073 w 3463925"/>
                  <a:gd name="connsiteY175" fmla="*/ 2444444 h 2976563"/>
                  <a:gd name="connsiteX176" fmla="*/ 1698050 w 3463925"/>
                  <a:gd name="connsiteY176" fmla="*/ 2463525 h 2976563"/>
                  <a:gd name="connsiteX177" fmla="*/ 1677442 w 3463925"/>
                  <a:gd name="connsiteY177" fmla="*/ 2481016 h 2976563"/>
                  <a:gd name="connsiteX178" fmla="*/ 1656042 w 3463925"/>
                  <a:gd name="connsiteY178" fmla="*/ 2498507 h 2976563"/>
                  <a:gd name="connsiteX179" fmla="*/ 1633056 w 3463925"/>
                  <a:gd name="connsiteY179" fmla="*/ 2515203 h 2976563"/>
                  <a:gd name="connsiteX180" fmla="*/ 1610071 w 3463925"/>
                  <a:gd name="connsiteY180" fmla="*/ 2530309 h 2976563"/>
                  <a:gd name="connsiteX181" fmla="*/ 1586293 w 3463925"/>
                  <a:gd name="connsiteY181" fmla="*/ 2544620 h 2976563"/>
                  <a:gd name="connsiteX182" fmla="*/ 1561722 w 3463925"/>
                  <a:gd name="connsiteY182" fmla="*/ 2558136 h 2976563"/>
                  <a:gd name="connsiteX183" fmla="*/ 1536358 w 3463925"/>
                  <a:gd name="connsiteY183" fmla="*/ 2570857 h 2976563"/>
                  <a:gd name="connsiteX184" fmla="*/ 1510202 w 3463925"/>
                  <a:gd name="connsiteY184" fmla="*/ 2581988 h 2976563"/>
                  <a:gd name="connsiteX185" fmla="*/ 1484046 w 3463925"/>
                  <a:gd name="connsiteY185" fmla="*/ 2592323 h 2976563"/>
                  <a:gd name="connsiteX186" fmla="*/ 1456305 w 3463925"/>
                  <a:gd name="connsiteY186" fmla="*/ 2601864 h 2976563"/>
                  <a:gd name="connsiteX187" fmla="*/ 1428564 w 3463925"/>
                  <a:gd name="connsiteY187" fmla="*/ 2609815 h 2976563"/>
                  <a:gd name="connsiteX188" fmla="*/ 1400823 w 3463925"/>
                  <a:gd name="connsiteY188" fmla="*/ 2616175 h 2976563"/>
                  <a:gd name="connsiteX189" fmla="*/ 1372289 w 3463925"/>
                  <a:gd name="connsiteY189" fmla="*/ 2621740 h 2976563"/>
                  <a:gd name="connsiteX190" fmla="*/ 1342170 w 3463925"/>
                  <a:gd name="connsiteY190" fmla="*/ 2626511 h 2976563"/>
                  <a:gd name="connsiteX191" fmla="*/ 1313636 w 3463925"/>
                  <a:gd name="connsiteY191" fmla="*/ 2628896 h 2976563"/>
                  <a:gd name="connsiteX192" fmla="*/ 1282724 w 3463925"/>
                  <a:gd name="connsiteY192" fmla="*/ 2631281 h 2976563"/>
                  <a:gd name="connsiteX193" fmla="*/ 1253398 w 3463925"/>
                  <a:gd name="connsiteY193" fmla="*/ 2632076 h 2976563"/>
                  <a:gd name="connsiteX194" fmla="*/ 1222486 w 3463925"/>
                  <a:gd name="connsiteY194" fmla="*/ 2631281 h 2976563"/>
                  <a:gd name="connsiteX195" fmla="*/ 1192367 w 3463925"/>
                  <a:gd name="connsiteY195" fmla="*/ 2628101 h 2976563"/>
                  <a:gd name="connsiteX196" fmla="*/ 1161455 w 3463925"/>
                  <a:gd name="connsiteY196" fmla="*/ 2624921 h 2976563"/>
                  <a:gd name="connsiteX197" fmla="*/ 1129751 w 3463925"/>
                  <a:gd name="connsiteY197" fmla="*/ 2620150 h 2976563"/>
                  <a:gd name="connsiteX198" fmla="*/ 1098047 w 3463925"/>
                  <a:gd name="connsiteY198" fmla="*/ 2612995 h 2976563"/>
                  <a:gd name="connsiteX199" fmla="*/ 1066343 w 3463925"/>
                  <a:gd name="connsiteY199" fmla="*/ 2604249 h 2976563"/>
                  <a:gd name="connsiteX200" fmla="*/ 1035431 w 3463925"/>
                  <a:gd name="connsiteY200" fmla="*/ 2595504 h 2976563"/>
                  <a:gd name="connsiteX201" fmla="*/ 1002934 w 3463925"/>
                  <a:gd name="connsiteY201" fmla="*/ 2584373 h 2976563"/>
                  <a:gd name="connsiteX202" fmla="*/ 971230 w 3463925"/>
                  <a:gd name="connsiteY202" fmla="*/ 2570857 h 2976563"/>
                  <a:gd name="connsiteX203" fmla="*/ 938733 w 3463925"/>
                  <a:gd name="connsiteY203" fmla="*/ 2556546 h 2976563"/>
                  <a:gd name="connsiteX204" fmla="*/ 907029 w 3463925"/>
                  <a:gd name="connsiteY204" fmla="*/ 2539850 h 2976563"/>
                  <a:gd name="connsiteX205" fmla="*/ 892762 w 3463925"/>
                  <a:gd name="connsiteY205" fmla="*/ 2530309 h 2976563"/>
                  <a:gd name="connsiteX206" fmla="*/ 880080 w 3463925"/>
                  <a:gd name="connsiteY206" fmla="*/ 2522359 h 2976563"/>
                  <a:gd name="connsiteX207" fmla="*/ 866606 w 3463925"/>
                  <a:gd name="connsiteY207" fmla="*/ 2512818 h 2976563"/>
                  <a:gd name="connsiteX208" fmla="*/ 855509 w 3463925"/>
                  <a:gd name="connsiteY208" fmla="*/ 2503278 h 2976563"/>
                  <a:gd name="connsiteX209" fmla="*/ 843620 w 3463925"/>
                  <a:gd name="connsiteY209" fmla="*/ 2493737 h 2976563"/>
                  <a:gd name="connsiteX210" fmla="*/ 833316 w 3463925"/>
                  <a:gd name="connsiteY210" fmla="*/ 2483401 h 2976563"/>
                  <a:gd name="connsiteX211" fmla="*/ 824598 w 3463925"/>
                  <a:gd name="connsiteY211" fmla="*/ 2472271 h 2976563"/>
                  <a:gd name="connsiteX212" fmla="*/ 815086 w 3463925"/>
                  <a:gd name="connsiteY212" fmla="*/ 2461935 h 2976563"/>
                  <a:gd name="connsiteX213" fmla="*/ 807160 w 3463925"/>
                  <a:gd name="connsiteY213" fmla="*/ 2451599 h 2976563"/>
                  <a:gd name="connsiteX214" fmla="*/ 800027 w 3463925"/>
                  <a:gd name="connsiteY214" fmla="*/ 2440469 h 2976563"/>
                  <a:gd name="connsiteX215" fmla="*/ 787345 w 3463925"/>
                  <a:gd name="connsiteY215" fmla="*/ 2419002 h 2976563"/>
                  <a:gd name="connsiteX216" fmla="*/ 777041 w 3463925"/>
                  <a:gd name="connsiteY216" fmla="*/ 2396741 h 2976563"/>
                  <a:gd name="connsiteX217" fmla="*/ 769115 w 3463925"/>
                  <a:gd name="connsiteY217" fmla="*/ 2376864 h 2976563"/>
                  <a:gd name="connsiteX218" fmla="*/ 762774 w 3463925"/>
                  <a:gd name="connsiteY218" fmla="*/ 2356988 h 2976563"/>
                  <a:gd name="connsiteX219" fmla="*/ 758811 w 3463925"/>
                  <a:gd name="connsiteY219" fmla="*/ 2338702 h 2976563"/>
                  <a:gd name="connsiteX220" fmla="*/ 755641 w 3463925"/>
                  <a:gd name="connsiteY220" fmla="*/ 2322006 h 2976563"/>
                  <a:gd name="connsiteX221" fmla="*/ 754056 w 3463925"/>
                  <a:gd name="connsiteY221" fmla="*/ 2307695 h 2976563"/>
                  <a:gd name="connsiteX222" fmla="*/ 752470 w 3463925"/>
                  <a:gd name="connsiteY222" fmla="*/ 2287024 h 2976563"/>
                  <a:gd name="connsiteX223" fmla="*/ 752470 w 3463925"/>
                  <a:gd name="connsiteY223" fmla="*/ 2279073 h 2976563"/>
                  <a:gd name="connsiteX224" fmla="*/ 751678 w 3463925"/>
                  <a:gd name="connsiteY224" fmla="*/ 2272713 h 2976563"/>
                  <a:gd name="connsiteX225" fmla="*/ 750885 w 3463925"/>
                  <a:gd name="connsiteY225" fmla="*/ 2256812 h 2976563"/>
                  <a:gd name="connsiteX226" fmla="*/ 749300 w 3463925"/>
                  <a:gd name="connsiteY226" fmla="*/ 2228985 h 2976563"/>
                  <a:gd name="connsiteX227" fmla="*/ 750885 w 3463925"/>
                  <a:gd name="connsiteY227" fmla="*/ 2194003 h 2976563"/>
                  <a:gd name="connsiteX228" fmla="*/ 752470 w 3463925"/>
                  <a:gd name="connsiteY228" fmla="*/ 2173331 h 2976563"/>
                  <a:gd name="connsiteX229" fmla="*/ 754848 w 3463925"/>
                  <a:gd name="connsiteY229" fmla="*/ 2151865 h 2976563"/>
                  <a:gd name="connsiteX230" fmla="*/ 758019 w 3463925"/>
                  <a:gd name="connsiteY230" fmla="*/ 2128013 h 2976563"/>
                  <a:gd name="connsiteX231" fmla="*/ 761982 w 3463925"/>
                  <a:gd name="connsiteY231" fmla="*/ 2103367 h 2976563"/>
                  <a:gd name="connsiteX232" fmla="*/ 766737 w 3463925"/>
                  <a:gd name="connsiteY232" fmla="*/ 2078720 h 2976563"/>
                  <a:gd name="connsiteX233" fmla="*/ 773078 w 3463925"/>
                  <a:gd name="connsiteY233" fmla="*/ 2051688 h 2976563"/>
                  <a:gd name="connsiteX234" fmla="*/ 781797 w 3463925"/>
                  <a:gd name="connsiteY234" fmla="*/ 2026247 h 2976563"/>
                  <a:gd name="connsiteX235" fmla="*/ 791308 w 3463925"/>
                  <a:gd name="connsiteY235" fmla="*/ 1998420 h 2976563"/>
                  <a:gd name="connsiteX236" fmla="*/ 803197 w 3463925"/>
                  <a:gd name="connsiteY236" fmla="*/ 1972183 h 2976563"/>
                  <a:gd name="connsiteX237" fmla="*/ 815086 w 3463925"/>
                  <a:gd name="connsiteY237" fmla="*/ 1944356 h 2976563"/>
                  <a:gd name="connsiteX238" fmla="*/ 830938 w 3463925"/>
                  <a:gd name="connsiteY238" fmla="*/ 1917325 h 2976563"/>
                  <a:gd name="connsiteX239" fmla="*/ 847583 w 3463925"/>
                  <a:gd name="connsiteY239" fmla="*/ 1891088 h 2976563"/>
                  <a:gd name="connsiteX240" fmla="*/ 867398 w 3463925"/>
                  <a:gd name="connsiteY240" fmla="*/ 1864851 h 2976563"/>
                  <a:gd name="connsiteX241" fmla="*/ 888799 w 3463925"/>
                  <a:gd name="connsiteY241" fmla="*/ 1839410 h 2976563"/>
                  <a:gd name="connsiteX242" fmla="*/ 901480 w 3463925"/>
                  <a:gd name="connsiteY242" fmla="*/ 1827484 h 2976563"/>
                  <a:gd name="connsiteX243" fmla="*/ 913370 w 3463925"/>
                  <a:gd name="connsiteY243" fmla="*/ 1814763 h 2976563"/>
                  <a:gd name="connsiteX244" fmla="*/ 926844 w 3463925"/>
                  <a:gd name="connsiteY244" fmla="*/ 1803632 h 2976563"/>
                  <a:gd name="connsiteX245" fmla="*/ 940318 w 3463925"/>
                  <a:gd name="connsiteY245" fmla="*/ 1790911 h 2976563"/>
                  <a:gd name="connsiteX246" fmla="*/ 954585 w 3463925"/>
                  <a:gd name="connsiteY246" fmla="*/ 1780576 h 2976563"/>
                  <a:gd name="connsiteX247" fmla="*/ 969645 w 3463925"/>
                  <a:gd name="connsiteY247" fmla="*/ 1769445 h 2976563"/>
                  <a:gd name="connsiteX248" fmla="*/ 985497 w 3463925"/>
                  <a:gd name="connsiteY248" fmla="*/ 1759109 h 2976563"/>
                  <a:gd name="connsiteX249" fmla="*/ 1002934 w 3463925"/>
                  <a:gd name="connsiteY249" fmla="*/ 1748774 h 2976563"/>
                  <a:gd name="connsiteX250" fmla="*/ 1020371 w 3463925"/>
                  <a:gd name="connsiteY250" fmla="*/ 1740028 h 2976563"/>
                  <a:gd name="connsiteX251" fmla="*/ 1037016 w 3463925"/>
                  <a:gd name="connsiteY251" fmla="*/ 1730487 h 2976563"/>
                  <a:gd name="connsiteX252" fmla="*/ 1056831 w 3463925"/>
                  <a:gd name="connsiteY252" fmla="*/ 1721742 h 2976563"/>
                  <a:gd name="connsiteX253" fmla="*/ 1076647 w 3463925"/>
                  <a:gd name="connsiteY253" fmla="*/ 1712996 h 2976563"/>
                  <a:gd name="connsiteX254" fmla="*/ 1096462 w 3463925"/>
                  <a:gd name="connsiteY254" fmla="*/ 1705046 h 2976563"/>
                  <a:gd name="connsiteX255" fmla="*/ 1118655 w 3463925"/>
                  <a:gd name="connsiteY255" fmla="*/ 1697890 h 2976563"/>
                  <a:gd name="connsiteX256" fmla="*/ 1140848 w 3463925"/>
                  <a:gd name="connsiteY256" fmla="*/ 1691530 h 2976563"/>
                  <a:gd name="connsiteX257" fmla="*/ 1163041 w 3463925"/>
                  <a:gd name="connsiteY257" fmla="*/ 1685169 h 2976563"/>
                  <a:gd name="connsiteX258" fmla="*/ 1186819 w 3463925"/>
                  <a:gd name="connsiteY258" fmla="*/ 1680399 h 2976563"/>
                  <a:gd name="connsiteX259" fmla="*/ 1212182 w 3463925"/>
                  <a:gd name="connsiteY259" fmla="*/ 1674834 h 2976563"/>
                  <a:gd name="connsiteX260" fmla="*/ 1238338 w 3463925"/>
                  <a:gd name="connsiteY260" fmla="*/ 1670859 h 2976563"/>
                  <a:gd name="connsiteX261" fmla="*/ 1264494 w 3463925"/>
                  <a:gd name="connsiteY261" fmla="*/ 1666883 h 2976563"/>
                  <a:gd name="connsiteX262" fmla="*/ 1291443 w 3463925"/>
                  <a:gd name="connsiteY262" fmla="*/ 1664498 h 2976563"/>
                  <a:gd name="connsiteX263" fmla="*/ 1317599 w 3463925"/>
                  <a:gd name="connsiteY263" fmla="*/ 1662908 h 2976563"/>
                  <a:gd name="connsiteX264" fmla="*/ 1432302 w 3463925"/>
                  <a:gd name="connsiteY264" fmla="*/ 1412875 h 2976563"/>
                  <a:gd name="connsiteX265" fmla="*/ 1379141 w 3463925"/>
                  <a:gd name="connsiteY265" fmla="*/ 1415255 h 2976563"/>
                  <a:gd name="connsiteX266" fmla="*/ 1325980 w 3463925"/>
                  <a:gd name="connsiteY266" fmla="*/ 1418428 h 2976563"/>
                  <a:gd name="connsiteX267" fmla="*/ 1272819 w 3463925"/>
                  <a:gd name="connsiteY267" fmla="*/ 1423188 h 2976563"/>
                  <a:gd name="connsiteX268" fmla="*/ 1220451 w 3463925"/>
                  <a:gd name="connsiteY268" fmla="*/ 1429534 h 2976563"/>
                  <a:gd name="connsiteX269" fmla="*/ 1168877 w 3463925"/>
                  <a:gd name="connsiteY269" fmla="*/ 1437467 h 2976563"/>
                  <a:gd name="connsiteX270" fmla="*/ 1118890 w 3463925"/>
                  <a:gd name="connsiteY270" fmla="*/ 1447780 h 2976563"/>
                  <a:gd name="connsiteX271" fmla="*/ 1068903 w 3463925"/>
                  <a:gd name="connsiteY271" fmla="*/ 1458093 h 2976563"/>
                  <a:gd name="connsiteX272" fmla="*/ 1020502 w 3463925"/>
                  <a:gd name="connsiteY272" fmla="*/ 1470785 h 2976563"/>
                  <a:gd name="connsiteX273" fmla="*/ 972895 w 3463925"/>
                  <a:gd name="connsiteY273" fmla="*/ 1485065 h 2976563"/>
                  <a:gd name="connsiteX274" fmla="*/ 926875 w 3463925"/>
                  <a:gd name="connsiteY274" fmla="*/ 1500137 h 2976563"/>
                  <a:gd name="connsiteX275" fmla="*/ 881649 w 3463925"/>
                  <a:gd name="connsiteY275" fmla="*/ 1516796 h 2976563"/>
                  <a:gd name="connsiteX276" fmla="*/ 838009 w 3463925"/>
                  <a:gd name="connsiteY276" fmla="*/ 1534249 h 2976563"/>
                  <a:gd name="connsiteX277" fmla="*/ 795956 w 3463925"/>
                  <a:gd name="connsiteY277" fmla="*/ 1553288 h 2976563"/>
                  <a:gd name="connsiteX278" fmla="*/ 754697 w 3463925"/>
                  <a:gd name="connsiteY278" fmla="*/ 1573120 h 2976563"/>
                  <a:gd name="connsiteX279" fmla="*/ 715818 w 3463925"/>
                  <a:gd name="connsiteY279" fmla="*/ 1594539 h 2976563"/>
                  <a:gd name="connsiteX280" fmla="*/ 677733 w 3463925"/>
                  <a:gd name="connsiteY280" fmla="*/ 1616751 h 2976563"/>
                  <a:gd name="connsiteX281" fmla="*/ 642028 w 3463925"/>
                  <a:gd name="connsiteY281" fmla="*/ 1640549 h 2976563"/>
                  <a:gd name="connsiteX282" fmla="*/ 607116 w 3463925"/>
                  <a:gd name="connsiteY282" fmla="*/ 1665141 h 2976563"/>
                  <a:gd name="connsiteX283" fmla="*/ 574584 w 3463925"/>
                  <a:gd name="connsiteY283" fmla="*/ 1690527 h 2976563"/>
                  <a:gd name="connsiteX284" fmla="*/ 543640 w 3463925"/>
                  <a:gd name="connsiteY284" fmla="*/ 1717499 h 2976563"/>
                  <a:gd name="connsiteX285" fmla="*/ 515076 w 3463925"/>
                  <a:gd name="connsiteY285" fmla="*/ 1745264 h 2976563"/>
                  <a:gd name="connsiteX286" fmla="*/ 487305 w 3463925"/>
                  <a:gd name="connsiteY286" fmla="*/ 1773822 h 2976563"/>
                  <a:gd name="connsiteX287" fmla="*/ 462708 w 3463925"/>
                  <a:gd name="connsiteY287" fmla="*/ 1803967 h 2976563"/>
                  <a:gd name="connsiteX288" fmla="*/ 438905 w 3463925"/>
                  <a:gd name="connsiteY288" fmla="*/ 1833319 h 2976563"/>
                  <a:gd name="connsiteX289" fmla="*/ 419069 w 3463925"/>
                  <a:gd name="connsiteY289" fmla="*/ 1864257 h 2976563"/>
                  <a:gd name="connsiteX290" fmla="*/ 400026 w 3463925"/>
                  <a:gd name="connsiteY290" fmla="*/ 1895989 h 2976563"/>
                  <a:gd name="connsiteX291" fmla="*/ 384157 w 3463925"/>
                  <a:gd name="connsiteY291" fmla="*/ 1928514 h 2976563"/>
                  <a:gd name="connsiteX292" fmla="*/ 369875 w 3463925"/>
                  <a:gd name="connsiteY292" fmla="*/ 1961039 h 2976563"/>
                  <a:gd name="connsiteX293" fmla="*/ 363527 w 3463925"/>
                  <a:gd name="connsiteY293" fmla="*/ 1977698 h 2976563"/>
                  <a:gd name="connsiteX294" fmla="*/ 357973 w 3463925"/>
                  <a:gd name="connsiteY294" fmla="*/ 1995150 h 2976563"/>
                  <a:gd name="connsiteX295" fmla="*/ 353212 w 3463925"/>
                  <a:gd name="connsiteY295" fmla="*/ 2012603 h 2976563"/>
                  <a:gd name="connsiteX296" fmla="*/ 349245 w 3463925"/>
                  <a:gd name="connsiteY296" fmla="*/ 2029262 h 2976563"/>
                  <a:gd name="connsiteX297" fmla="*/ 345278 w 3463925"/>
                  <a:gd name="connsiteY297" fmla="*/ 2046714 h 2976563"/>
                  <a:gd name="connsiteX298" fmla="*/ 342104 w 3463925"/>
                  <a:gd name="connsiteY298" fmla="*/ 2064167 h 2976563"/>
                  <a:gd name="connsiteX299" fmla="*/ 339724 w 3463925"/>
                  <a:gd name="connsiteY299" fmla="*/ 2082412 h 2976563"/>
                  <a:gd name="connsiteX300" fmla="*/ 338137 w 3463925"/>
                  <a:gd name="connsiteY300" fmla="*/ 2099865 h 2976563"/>
                  <a:gd name="connsiteX301" fmla="*/ 336550 w 3463925"/>
                  <a:gd name="connsiteY301" fmla="*/ 2117317 h 2976563"/>
                  <a:gd name="connsiteX302" fmla="*/ 336550 w 3463925"/>
                  <a:gd name="connsiteY302" fmla="*/ 2135563 h 2976563"/>
                  <a:gd name="connsiteX303" fmla="*/ 336550 w 3463925"/>
                  <a:gd name="connsiteY303" fmla="*/ 2153808 h 2976563"/>
                  <a:gd name="connsiteX304" fmla="*/ 338137 w 3463925"/>
                  <a:gd name="connsiteY304" fmla="*/ 2171261 h 2976563"/>
                  <a:gd name="connsiteX305" fmla="*/ 339724 w 3463925"/>
                  <a:gd name="connsiteY305" fmla="*/ 2188713 h 2976563"/>
                  <a:gd name="connsiteX306" fmla="*/ 342104 w 3463925"/>
                  <a:gd name="connsiteY306" fmla="*/ 2206166 h 2976563"/>
                  <a:gd name="connsiteX307" fmla="*/ 345278 w 3463925"/>
                  <a:gd name="connsiteY307" fmla="*/ 2223618 h 2976563"/>
                  <a:gd name="connsiteX308" fmla="*/ 349245 w 3463925"/>
                  <a:gd name="connsiteY308" fmla="*/ 2241070 h 2976563"/>
                  <a:gd name="connsiteX309" fmla="*/ 353212 w 3463925"/>
                  <a:gd name="connsiteY309" fmla="*/ 2258523 h 2976563"/>
                  <a:gd name="connsiteX310" fmla="*/ 357973 w 3463925"/>
                  <a:gd name="connsiteY310" fmla="*/ 2275182 h 2976563"/>
                  <a:gd name="connsiteX311" fmla="*/ 363527 w 3463925"/>
                  <a:gd name="connsiteY311" fmla="*/ 2291048 h 2976563"/>
                  <a:gd name="connsiteX312" fmla="*/ 369875 w 3463925"/>
                  <a:gd name="connsiteY312" fmla="*/ 2307707 h 2976563"/>
                  <a:gd name="connsiteX313" fmla="*/ 377016 w 3463925"/>
                  <a:gd name="connsiteY313" fmla="*/ 2324366 h 2976563"/>
                  <a:gd name="connsiteX314" fmla="*/ 384157 w 3463925"/>
                  <a:gd name="connsiteY314" fmla="*/ 2340232 h 2976563"/>
                  <a:gd name="connsiteX315" fmla="*/ 400026 w 3463925"/>
                  <a:gd name="connsiteY315" fmla="*/ 2371963 h 2976563"/>
                  <a:gd name="connsiteX316" fmla="*/ 419069 w 3463925"/>
                  <a:gd name="connsiteY316" fmla="*/ 2402902 h 2976563"/>
                  <a:gd name="connsiteX317" fmla="*/ 438905 w 3463925"/>
                  <a:gd name="connsiteY317" fmla="*/ 2433047 h 2976563"/>
                  <a:gd name="connsiteX318" fmla="*/ 462708 w 3463925"/>
                  <a:gd name="connsiteY318" fmla="*/ 2461605 h 2976563"/>
                  <a:gd name="connsiteX319" fmla="*/ 487305 w 3463925"/>
                  <a:gd name="connsiteY319" fmla="*/ 2489370 h 2976563"/>
                  <a:gd name="connsiteX320" fmla="*/ 515076 w 3463925"/>
                  <a:gd name="connsiteY320" fmla="*/ 2515549 h 2976563"/>
                  <a:gd name="connsiteX321" fmla="*/ 543640 w 3463925"/>
                  <a:gd name="connsiteY321" fmla="*/ 2542521 h 2976563"/>
                  <a:gd name="connsiteX322" fmla="*/ 574584 w 3463925"/>
                  <a:gd name="connsiteY322" fmla="*/ 2567113 h 2976563"/>
                  <a:gd name="connsiteX323" fmla="*/ 607116 w 3463925"/>
                  <a:gd name="connsiteY323" fmla="*/ 2590912 h 2976563"/>
                  <a:gd name="connsiteX324" fmla="*/ 642028 w 3463925"/>
                  <a:gd name="connsiteY324" fmla="*/ 2613124 h 2976563"/>
                  <a:gd name="connsiteX325" fmla="*/ 677733 w 3463925"/>
                  <a:gd name="connsiteY325" fmla="*/ 2634543 h 2976563"/>
                  <a:gd name="connsiteX326" fmla="*/ 715818 w 3463925"/>
                  <a:gd name="connsiteY326" fmla="*/ 2654375 h 2976563"/>
                  <a:gd name="connsiteX327" fmla="*/ 754697 w 3463925"/>
                  <a:gd name="connsiteY327" fmla="*/ 2673414 h 2976563"/>
                  <a:gd name="connsiteX328" fmla="*/ 795956 w 3463925"/>
                  <a:gd name="connsiteY328" fmla="*/ 2690866 h 2976563"/>
                  <a:gd name="connsiteX329" fmla="*/ 838009 w 3463925"/>
                  <a:gd name="connsiteY329" fmla="*/ 2707525 h 2976563"/>
                  <a:gd name="connsiteX330" fmla="*/ 881649 w 3463925"/>
                  <a:gd name="connsiteY330" fmla="*/ 2721805 h 2976563"/>
                  <a:gd name="connsiteX331" fmla="*/ 926875 w 3463925"/>
                  <a:gd name="connsiteY331" fmla="*/ 2735290 h 2976563"/>
                  <a:gd name="connsiteX332" fmla="*/ 972895 w 3463925"/>
                  <a:gd name="connsiteY332" fmla="*/ 2746397 h 2976563"/>
                  <a:gd name="connsiteX333" fmla="*/ 1020502 w 3463925"/>
                  <a:gd name="connsiteY333" fmla="*/ 2756709 h 2976563"/>
                  <a:gd name="connsiteX334" fmla="*/ 1068903 w 3463925"/>
                  <a:gd name="connsiteY334" fmla="*/ 2766229 h 2976563"/>
                  <a:gd name="connsiteX335" fmla="*/ 1118890 w 3463925"/>
                  <a:gd name="connsiteY335" fmla="*/ 2773368 h 2976563"/>
                  <a:gd name="connsiteX336" fmla="*/ 1168877 w 3463925"/>
                  <a:gd name="connsiteY336" fmla="*/ 2778128 h 2976563"/>
                  <a:gd name="connsiteX337" fmla="*/ 1220451 w 3463925"/>
                  <a:gd name="connsiteY337" fmla="*/ 2781301 h 2976563"/>
                  <a:gd name="connsiteX338" fmla="*/ 1272819 w 3463925"/>
                  <a:gd name="connsiteY338" fmla="*/ 2782888 h 2976563"/>
                  <a:gd name="connsiteX339" fmla="*/ 1325980 w 3463925"/>
                  <a:gd name="connsiteY339" fmla="*/ 2782888 h 2976563"/>
                  <a:gd name="connsiteX340" fmla="*/ 1379141 w 3463925"/>
                  <a:gd name="connsiteY340" fmla="*/ 2782095 h 2976563"/>
                  <a:gd name="connsiteX341" fmla="*/ 1432302 w 3463925"/>
                  <a:gd name="connsiteY341" fmla="*/ 2778922 h 2976563"/>
                  <a:gd name="connsiteX342" fmla="*/ 1485463 w 3463925"/>
                  <a:gd name="connsiteY342" fmla="*/ 2773368 h 2976563"/>
                  <a:gd name="connsiteX343" fmla="*/ 1537830 w 3463925"/>
                  <a:gd name="connsiteY343" fmla="*/ 2766229 h 2976563"/>
                  <a:gd name="connsiteX344" fmla="*/ 1589404 w 3463925"/>
                  <a:gd name="connsiteY344" fmla="*/ 2757503 h 2976563"/>
                  <a:gd name="connsiteX345" fmla="*/ 1640185 w 3463925"/>
                  <a:gd name="connsiteY345" fmla="*/ 2746397 h 2976563"/>
                  <a:gd name="connsiteX346" fmla="*/ 1689379 w 3463925"/>
                  <a:gd name="connsiteY346" fmla="*/ 2733704 h 2976563"/>
                  <a:gd name="connsiteX347" fmla="*/ 1737779 w 3463925"/>
                  <a:gd name="connsiteY347" fmla="*/ 2719425 h 2976563"/>
                  <a:gd name="connsiteX348" fmla="*/ 1786180 w 3463925"/>
                  <a:gd name="connsiteY348" fmla="*/ 2704352 h 2976563"/>
                  <a:gd name="connsiteX349" fmla="*/ 1832200 w 3463925"/>
                  <a:gd name="connsiteY349" fmla="*/ 2687693 h 2976563"/>
                  <a:gd name="connsiteX350" fmla="*/ 1877426 w 3463925"/>
                  <a:gd name="connsiteY350" fmla="*/ 2668654 h 2976563"/>
                  <a:gd name="connsiteX351" fmla="*/ 1920272 w 3463925"/>
                  <a:gd name="connsiteY351" fmla="*/ 2648822 h 2976563"/>
                  <a:gd name="connsiteX352" fmla="*/ 1963118 w 3463925"/>
                  <a:gd name="connsiteY352" fmla="*/ 2627403 h 2976563"/>
                  <a:gd name="connsiteX353" fmla="*/ 2003584 w 3463925"/>
                  <a:gd name="connsiteY353" fmla="*/ 2605191 h 2976563"/>
                  <a:gd name="connsiteX354" fmla="*/ 2043257 w 3463925"/>
                  <a:gd name="connsiteY354" fmla="*/ 2581392 h 2976563"/>
                  <a:gd name="connsiteX355" fmla="*/ 2081342 w 3463925"/>
                  <a:gd name="connsiteY355" fmla="*/ 2556800 h 2976563"/>
                  <a:gd name="connsiteX356" fmla="*/ 2117048 w 3463925"/>
                  <a:gd name="connsiteY356" fmla="*/ 2529828 h 2976563"/>
                  <a:gd name="connsiteX357" fmla="*/ 2151959 w 3463925"/>
                  <a:gd name="connsiteY357" fmla="*/ 2503650 h 2976563"/>
                  <a:gd name="connsiteX358" fmla="*/ 2184491 w 3463925"/>
                  <a:gd name="connsiteY358" fmla="*/ 2475884 h 2976563"/>
                  <a:gd name="connsiteX359" fmla="*/ 2215435 w 3463925"/>
                  <a:gd name="connsiteY359" fmla="*/ 2445739 h 2976563"/>
                  <a:gd name="connsiteX360" fmla="*/ 2243999 w 3463925"/>
                  <a:gd name="connsiteY360" fmla="*/ 2416388 h 2976563"/>
                  <a:gd name="connsiteX361" fmla="*/ 2271770 w 3463925"/>
                  <a:gd name="connsiteY361" fmla="*/ 2385449 h 2976563"/>
                  <a:gd name="connsiteX362" fmla="*/ 2296367 w 3463925"/>
                  <a:gd name="connsiteY362" fmla="*/ 2355304 h 2976563"/>
                  <a:gd name="connsiteX363" fmla="*/ 2320170 w 3463925"/>
                  <a:gd name="connsiteY363" fmla="*/ 2321986 h 2976563"/>
                  <a:gd name="connsiteX364" fmla="*/ 2340800 w 3463925"/>
                  <a:gd name="connsiteY364" fmla="*/ 2289461 h 2976563"/>
                  <a:gd name="connsiteX365" fmla="*/ 2359843 w 3463925"/>
                  <a:gd name="connsiteY365" fmla="*/ 2256936 h 2976563"/>
                  <a:gd name="connsiteX366" fmla="*/ 2376505 w 3463925"/>
                  <a:gd name="connsiteY366" fmla="*/ 2222032 h 2976563"/>
                  <a:gd name="connsiteX367" fmla="*/ 2389994 w 3463925"/>
                  <a:gd name="connsiteY367" fmla="*/ 2187920 h 2976563"/>
                  <a:gd name="connsiteX368" fmla="*/ 2401895 w 3463925"/>
                  <a:gd name="connsiteY368" fmla="*/ 2153015 h 2976563"/>
                  <a:gd name="connsiteX369" fmla="*/ 2405863 w 3463925"/>
                  <a:gd name="connsiteY369" fmla="*/ 2135563 h 2976563"/>
                  <a:gd name="connsiteX370" fmla="*/ 2411417 w 3463925"/>
                  <a:gd name="connsiteY370" fmla="*/ 2118110 h 2976563"/>
                  <a:gd name="connsiteX371" fmla="*/ 2414590 w 3463925"/>
                  <a:gd name="connsiteY371" fmla="*/ 2099865 h 2976563"/>
                  <a:gd name="connsiteX372" fmla="*/ 2416971 w 3463925"/>
                  <a:gd name="connsiteY372" fmla="*/ 2082412 h 2976563"/>
                  <a:gd name="connsiteX373" fmla="*/ 2419351 w 3463925"/>
                  <a:gd name="connsiteY373" fmla="*/ 2064167 h 2976563"/>
                  <a:gd name="connsiteX374" fmla="*/ 2421732 w 3463925"/>
                  <a:gd name="connsiteY374" fmla="*/ 2046714 h 2976563"/>
                  <a:gd name="connsiteX375" fmla="*/ 2422525 w 3463925"/>
                  <a:gd name="connsiteY375" fmla="*/ 2027675 h 2976563"/>
                  <a:gd name="connsiteX376" fmla="*/ 2422525 w 3463925"/>
                  <a:gd name="connsiteY376" fmla="*/ 2010223 h 2976563"/>
                  <a:gd name="connsiteX377" fmla="*/ 2422525 w 3463925"/>
                  <a:gd name="connsiteY377" fmla="*/ 1991977 h 2976563"/>
                  <a:gd name="connsiteX378" fmla="*/ 2421732 w 3463925"/>
                  <a:gd name="connsiteY378" fmla="*/ 1974525 h 2976563"/>
                  <a:gd name="connsiteX379" fmla="*/ 2419351 w 3463925"/>
                  <a:gd name="connsiteY379" fmla="*/ 1957072 h 2976563"/>
                  <a:gd name="connsiteX380" fmla="*/ 2416971 w 3463925"/>
                  <a:gd name="connsiteY380" fmla="*/ 1939620 h 2976563"/>
                  <a:gd name="connsiteX381" fmla="*/ 2414590 w 3463925"/>
                  <a:gd name="connsiteY381" fmla="*/ 1923754 h 2976563"/>
                  <a:gd name="connsiteX382" fmla="*/ 2411417 w 3463925"/>
                  <a:gd name="connsiteY382" fmla="*/ 1906302 h 2976563"/>
                  <a:gd name="connsiteX383" fmla="*/ 2405863 w 3463925"/>
                  <a:gd name="connsiteY383" fmla="*/ 1889643 h 2976563"/>
                  <a:gd name="connsiteX384" fmla="*/ 2401895 w 3463925"/>
                  <a:gd name="connsiteY384" fmla="*/ 1872984 h 2976563"/>
                  <a:gd name="connsiteX385" fmla="*/ 2395548 w 3463925"/>
                  <a:gd name="connsiteY385" fmla="*/ 1857118 h 2976563"/>
                  <a:gd name="connsiteX386" fmla="*/ 2389994 w 3463925"/>
                  <a:gd name="connsiteY386" fmla="*/ 1841252 h 2976563"/>
                  <a:gd name="connsiteX387" fmla="*/ 2383646 w 3463925"/>
                  <a:gd name="connsiteY387" fmla="*/ 1826179 h 2976563"/>
                  <a:gd name="connsiteX388" fmla="*/ 2376505 w 3463925"/>
                  <a:gd name="connsiteY388" fmla="*/ 1811107 h 2976563"/>
                  <a:gd name="connsiteX389" fmla="*/ 2367777 w 3463925"/>
                  <a:gd name="connsiteY389" fmla="*/ 1795241 h 2976563"/>
                  <a:gd name="connsiteX390" fmla="*/ 2359843 w 3463925"/>
                  <a:gd name="connsiteY390" fmla="*/ 1780962 h 2976563"/>
                  <a:gd name="connsiteX391" fmla="*/ 2340800 w 3463925"/>
                  <a:gd name="connsiteY391" fmla="*/ 1751610 h 2976563"/>
                  <a:gd name="connsiteX392" fmla="*/ 2320170 w 3463925"/>
                  <a:gd name="connsiteY392" fmla="*/ 1723845 h 2976563"/>
                  <a:gd name="connsiteX393" fmla="*/ 2296367 w 3463925"/>
                  <a:gd name="connsiteY393" fmla="*/ 1696873 h 2976563"/>
                  <a:gd name="connsiteX394" fmla="*/ 2271770 w 3463925"/>
                  <a:gd name="connsiteY394" fmla="*/ 1671488 h 2976563"/>
                  <a:gd name="connsiteX395" fmla="*/ 2243999 w 3463925"/>
                  <a:gd name="connsiteY395" fmla="*/ 1646102 h 2976563"/>
                  <a:gd name="connsiteX396" fmla="*/ 2215435 w 3463925"/>
                  <a:gd name="connsiteY396" fmla="*/ 1622304 h 2976563"/>
                  <a:gd name="connsiteX397" fmla="*/ 2184491 w 3463925"/>
                  <a:gd name="connsiteY397" fmla="*/ 1600885 h 2976563"/>
                  <a:gd name="connsiteX398" fmla="*/ 2151959 w 3463925"/>
                  <a:gd name="connsiteY398" fmla="*/ 1579466 h 2976563"/>
                  <a:gd name="connsiteX399" fmla="*/ 2117048 w 3463925"/>
                  <a:gd name="connsiteY399" fmla="*/ 1558841 h 2976563"/>
                  <a:gd name="connsiteX400" fmla="*/ 2081342 w 3463925"/>
                  <a:gd name="connsiteY400" fmla="*/ 1540595 h 2976563"/>
                  <a:gd name="connsiteX401" fmla="*/ 2043257 w 3463925"/>
                  <a:gd name="connsiteY401" fmla="*/ 1521556 h 2976563"/>
                  <a:gd name="connsiteX402" fmla="*/ 2003584 w 3463925"/>
                  <a:gd name="connsiteY402" fmla="*/ 1505690 h 2976563"/>
                  <a:gd name="connsiteX403" fmla="*/ 1963118 w 3463925"/>
                  <a:gd name="connsiteY403" fmla="*/ 1491411 h 2976563"/>
                  <a:gd name="connsiteX404" fmla="*/ 1920272 w 3463925"/>
                  <a:gd name="connsiteY404" fmla="*/ 1476339 h 2976563"/>
                  <a:gd name="connsiteX405" fmla="*/ 1877426 w 3463925"/>
                  <a:gd name="connsiteY405" fmla="*/ 1464439 h 2976563"/>
                  <a:gd name="connsiteX406" fmla="*/ 1832200 w 3463925"/>
                  <a:gd name="connsiteY406" fmla="*/ 1453333 h 2976563"/>
                  <a:gd name="connsiteX407" fmla="*/ 1786180 w 3463925"/>
                  <a:gd name="connsiteY407" fmla="*/ 1443020 h 2976563"/>
                  <a:gd name="connsiteX408" fmla="*/ 1737779 w 3463925"/>
                  <a:gd name="connsiteY408" fmla="*/ 1435087 h 2976563"/>
                  <a:gd name="connsiteX409" fmla="*/ 1689379 w 3463925"/>
                  <a:gd name="connsiteY409" fmla="*/ 1427154 h 2976563"/>
                  <a:gd name="connsiteX410" fmla="*/ 1640185 w 3463925"/>
                  <a:gd name="connsiteY410" fmla="*/ 1421601 h 2976563"/>
                  <a:gd name="connsiteX411" fmla="*/ 1589404 w 3463925"/>
                  <a:gd name="connsiteY411" fmla="*/ 1417635 h 2976563"/>
                  <a:gd name="connsiteX412" fmla="*/ 1537830 w 3463925"/>
                  <a:gd name="connsiteY412" fmla="*/ 1414462 h 2976563"/>
                  <a:gd name="connsiteX413" fmla="*/ 1485463 w 3463925"/>
                  <a:gd name="connsiteY413" fmla="*/ 1412875 h 2976563"/>
                  <a:gd name="connsiteX414" fmla="*/ 1402186 w 3463925"/>
                  <a:gd name="connsiteY414" fmla="*/ 573088 h 2976563"/>
                  <a:gd name="connsiteX415" fmla="*/ 1433928 w 3463925"/>
                  <a:gd name="connsiteY415" fmla="*/ 573088 h 2976563"/>
                  <a:gd name="connsiteX416" fmla="*/ 1463289 w 3463925"/>
                  <a:gd name="connsiteY416" fmla="*/ 573883 h 2976563"/>
                  <a:gd name="connsiteX417" fmla="*/ 1489476 w 3463925"/>
                  <a:gd name="connsiteY417" fmla="*/ 577060 h 2976563"/>
                  <a:gd name="connsiteX418" fmla="*/ 1514869 w 3463925"/>
                  <a:gd name="connsiteY418" fmla="*/ 581031 h 2976563"/>
                  <a:gd name="connsiteX419" fmla="*/ 1537882 w 3463925"/>
                  <a:gd name="connsiteY419" fmla="*/ 587385 h 2976563"/>
                  <a:gd name="connsiteX420" fmla="*/ 1559308 w 3463925"/>
                  <a:gd name="connsiteY420" fmla="*/ 595328 h 2976563"/>
                  <a:gd name="connsiteX421" fmla="*/ 1579146 w 3463925"/>
                  <a:gd name="connsiteY421" fmla="*/ 604859 h 2976563"/>
                  <a:gd name="connsiteX422" fmla="*/ 1597398 w 3463925"/>
                  <a:gd name="connsiteY422" fmla="*/ 615185 h 2976563"/>
                  <a:gd name="connsiteX423" fmla="*/ 1613268 w 3463925"/>
                  <a:gd name="connsiteY423" fmla="*/ 627099 h 2976563"/>
                  <a:gd name="connsiteX424" fmla="*/ 1629139 w 3463925"/>
                  <a:gd name="connsiteY424" fmla="*/ 639807 h 2976563"/>
                  <a:gd name="connsiteX425" fmla="*/ 1642629 w 3463925"/>
                  <a:gd name="connsiteY425" fmla="*/ 653310 h 2976563"/>
                  <a:gd name="connsiteX426" fmla="*/ 1654532 w 3463925"/>
                  <a:gd name="connsiteY426" fmla="*/ 668401 h 2976563"/>
                  <a:gd name="connsiteX427" fmla="*/ 1664848 w 3463925"/>
                  <a:gd name="connsiteY427" fmla="*/ 683492 h 2976563"/>
                  <a:gd name="connsiteX428" fmla="*/ 1675164 w 3463925"/>
                  <a:gd name="connsiteY428" fmla="*/ 699378 h 2976563"/>
                  <a:gd name="connsiteX429" fmla="*/ 1683100 w 3463925"/>
                  <a:gd name="connsiteY429" fmla="*/ 716852 h 2976563"/>
                  <a:gd name="connsiteX430" fmla="*/ 1690242 w 3463925"/>
                  <a:gd name="connsiteY430" fmla="*/ 732737 h 2976563"/>
                  <a:gd name="connsiteX431" fmla="*/ 1696590 w 3463925"/>
                  <a:gd name="connsiteY431" fmla="*/ 750211 h 2976563"/>
                  <a:gd name="connsiteX432" fmla="*/ 1702145 w 3463925"/>
                  <a:gd name="connsiteY432" fmla="*/ 768480 h 2976563"/>
                  <a:gd name="connsiteX433" fmla="*/ 1706906 w 3463925"/>
                  <a:gd name="connsiteY433" fmla="*/ 785954 h 2976563"/>
                  <a:gd name="connsiteX434" fmla="*/ 1710080 w 3463925"/>
                  <a:gd name="connsiteY434" fmla="*/ 803428 h 2976563"/>
                  <a:gd name="connsiteX435" fmla="*/ 1713254 w 3463925"/>
                  <a:gd name="connsiteY435" fmla="*/ 822490 h 2976563"/>
                  <a:gd name="connsiteX436" fmla="*/ 1714842 w 3463925"/>
                  <a:gd name="connsiteY436" fmla="*/ 839965 h 2976563"/>
                  <a:gd name="connsiteX437" fmla="*/ 1718016 w 3463925"/>
                  <a:gd name="connsiteY437" fmla="*/ 874913 h 2976563"/>
                  <a:gd name="connsiteX438" fmla="*/ 1718809 w 3463925"/>
                  <a:gd name="connsiteY438" fmla="*/ 907478 h 2976563"/>
                  <a:gd name="connsiteX439" fmla="*/ 1707700 w 3463925"/>
                  <a:gd name="connsiteY439" fmla="*/ 957517 h 2976563"/>
                  <a:gd name="connsiteX440" fmla="*/ 1698971 w 3463925"/>
                  <a:gd name="connsiteY440" fmla="*/ 1000408 h 2976563"/>
                  <a:gd name="connsiteX441" fmla="*/ 1695797 w 3463925"/>
                  <a:gd name="connsiteY441" fmla="*/ 1020265 h 2976563"/>
                  <a:gd name="connsiteX442" fmla="*/ 1693416 w 3463925"/>
                  <a:gd name="connsiteY442" fmla="*/ 1037739 h 2976563"/>
                  <a:gd name="connsiteX443" fmla="*/ 1692622 w 3463925"/>
                  <a:gd name="connsiteY443" fmla="*/ 1052830 h 2976563"/>
                  <a:gd name="connsiteX444" fmla="*/ 1693416 w 3463925"/>
                  <a:gd name="connsiteY444" fmla="*/ 1059184 h 2976563"/>
                  <a:gd name="connsiteX445" fmla="*/ 1694210 w 3463925"/>
                  <a:gd name="connsiteY445" fmla="*/ 1065538 h 2976563"/>
                  <a:gd name="connsiteX446" fmla="*/ 1696590 w 3463925"/>
                  <a:gd name="connsiteY446" fmla="*/ 1071893 h 2976563"/>
                  <a:gd name="connsiteX447" fmla="*/ 1698971 w 3463925"/>
                  <a:gd name="connsiteY447" fmla="*/ 1076658 h 2976563"/>
                  <a:gd name="connsiteX448" fmla="*/ 1702145 w 3463925"/>
                  <a:gd name="connsiteY448" fmla="*/ 1080630 h 2976563"/>
                  <a:gd name="connsiteX449" fmla="*/ 1706113 w 3463925"/>
                  <a:gd name="connsiteY449" fmla="*/ 1084601 h 2976563"/>
                  <a:gd name="connsiteX450" fmla="*/ 1710080 w 3463925"/>
                  <a:gd name="connsiteY450" fmla="*/ 1087778 h 2976563"/>
                  <a:gd name="connsiteX451" fmla="*/ 1716429 w 3463925"/>
                  <a:gd name="connsiteY451" fmla="*/ 1090161 h 2976563"/>
                  <a:gd name="connsiteX452" fmla="*/ 1721983 w 3463925"/>
                  <a:gd name="connsiteY452" fmla="*/ 1091750 h 2976563"/>
                  <a:gd name="connsiteX453" fmla="*/ 1729125 w 3463925"/>
                  <a:gd name="connsiteY453" fmla="*/ 1093338 h 2976563"/>
                  <a:gd name="connsiteX454" fmla="*/ 1737854 w 3463925"/>
                  <a:gd name="connsiteY454" fmla="*/ 1093338 h 2976563"/>
                  <a:gd name="connsiteX455" fmla="*/ 1746583 w 3463925"/>
                  <a:gd name="connsiteY455" fmla="*/ 1093338 h 2976563"/>
                  <a:gd name="connsiteX456" fmla="*/ 1769596 w 3463925"/>
                  <a:gd name="connsiteY456" fmla="*/ 1090161 h 2976563"/>
                  <a:gd name="connsiteX457" fmla="*/ 1795783 w 3463925"/>
                  <a:gd name="connsiteY457" fmla="*/ 1083807 h 2976563"/>
                  <a:gd name="connsiteX458" fmla="*/ 1827524 w 3463925"/>
                  <a:gd name="connsiteY458" fmla="*/ 1074276 h 2976563"/>
                  <a:gd name="connsiteX459" fmla="*/ 1849744 w 3463925"/>
                  <a:gd name="connsiteY459" fmla="*/ 1065538 h 2976563"/>
                  <a:gd name="connsiteX460" fmla="*/ 1874343 w 3463925"/>
                  <a:gd name="connsiteY460" fmla="*/ 1056007 h 2976563"/>
                  <a:gd name="connsiteX461" fmla="*/ 1906878 w 3463925"/>
                  <a:gd name="connsiteY461" fmla="*/ 1042505 h 2976563"/>
                  <a:gd name="connsiteX462" fmla="*/ 1946556 w 3463925"/>
                  <a:gd name="connsiteY462" fmla="*/ 1029796 h 2976563"/>
                  <a:gd name="connsiteX463" fmla="*/ 1991787 w 3463925"/>
                  <a:gd name="connsiteY463" fmla="*/ 1013911 h 2976563"/>
                  <a:gd name="connsiteX464" fmla="*/ 2040987 w 3463925"/>
                  <a:gd name="connsiteY464" fmla="*/ 1000408 h 2976563"/>
                  <a:gd name="connsiteX465" fmla="*/ 2067967 w 3463925"/>
                  <a:gd name="connsiteY465" fmla="*/ 993260 h 2976563"/>
                  <a:gd name="connsiteX466" fmla="*/ 2094154 w 3463925"/>
                  <a:gd name="connsiteY466" fmla="*/ 987700 h 2976563"/>
                  <a:gd name="connsiteX467" fmla="*/ 2121928 w 3463925"/>
                  <a:gd name="connsiteY467" fmla="*/ 982140 h 2976563"/>
                  <a:gd name="connsiteX468" fmla="*/ 2150496 w 3463925"/>
                  <a:gd name="connsiteY468" fmla="*/ 977374 h 2976563"/>
                  <a:gd name="connsiteX469" fmla="*/ 2178269 w 3463925"/>
                  <a:gd name="connsiteY469" fmla="*/ 973403 h 2976563"/>
                  <a:gd name="connsiteX470" fmla="*/ 2206837 w 3463925"/>
                  <a:gd name="connsiteY470" fmla="*/ 970226 h 2976563"/>
                  <a:gd name="connsiteX471" fmla="*/ 2236198 w 3463925"/>
                  <a:gd name="connsiteY471" fmla="*/ 967843 h 2976563"/>
                  <a:gd name="connsiteX472" fmla="*/ 2264765 w 3463925"/>
                  <a:gd name="connsiteY472" fmla="*/ 967843 h 2976563"/>
                  <a:gd name="connsiteX473" fmla="*/ 2292539 w 3463925"/>
                  <a:gd name="connsiteY473" fmla="*/ 967843 h 2976563"/>
                  <a:gd name="connsiteX474" fmla="*/ 2319520 w 3463925"/>
                  <a:gd name="connsiteY474" fmla="*/ 970226 h 2976563"/>
                  <a:gd name="connsiteX475" fmla="*/ 2347294 w 3463925"/>
                  <a:gd name="connsiteY475" fmla="*/ 973403 h 2976563"/>
                  <a:gd name="connsiteX476" fmla="*/ 2374274 w 3463925"/>
                  <a:gd name="connsiteY476" fmla="*/ 978168 h 2976563"/>
                  <a:gd name="connsiteX477" fmla="*/ 2399667 w 3463925"/>
                  <a:gd name="connsiteY477" fmla="*/ 985317 h 2976563"/>
                  <a:gd name="connsiteX478" fmla="*/ 2424267 w 3463925"/>
                  <a:gd name="connsiteY478" fmla="*/ 993260 h 2976563"/>
                  <a:gd name="connsiteX479" fmla="*/ 2448073 w 3463925"/>
                  <a:gd name="connsiteY479" fmla="*/ 1005174 h 2976563"/>
                  <a:gd name="connsiteX480" fmla="*/ 2459183 w 3463925"/>
                  <a:gd name="connsiteY480" fmla="*/ 1010734 h 2976563"/>
                  <a:gd name="connsiteX481" fmla="*/ 2470292 w 3463925"/>
                  <a:gd name="connsiteY481" fmla="*/ 1017088 h 2976563"/>
                  <a:gd name="connsiteX482" fmla="*/ 2480608 w 3463925"/>
                  <a:gd name="connsiteY482" fmla="*/ 1024236 h 2976563"/>
                  <a:gd name="connsiteX483" fmla="*/ 2490924 w 3463925"/>
                  <a:gd name="connsiteY483" fmla="*/ 1032179 h 2976563"/>
                  <a:gd name="connsiteX484" fmla="*/ 2501240 w 3463925"/>
                  <a:gd name="connsiteY484" fmla="*/ 1040916 h 2976563"/>
                  <a:gd name="connsiteX485" fmla="*/ 2510763 w 3463925"/>
                  <a:gd name="connsiteY485" fmla="*/ 1049653 h 2976563"/>
                  <a:gd name="connsiteX486" fmla="*/ 2525047 w 3463925"/>
                  <a:gd name="connsiteY486" fmla="*/ 1065538 h 2976563"/>
                  <a:gd name="connsiteX487" fmla="*/ 2536950 w 3463925"/>
                  <a:gd name="connsiteY487" fmla="*/ 1080630 h 2976563"/>
                  <a:gd name="connsiteX488" fmla="*/ 2548059 w 3463925"/>
                  <a:gd name="connsiteY488" fmla="*/ 1096515 h 2976563"/>
                  <a:gd name="connsiteX489" fmla="*/ 2557582 w 3463925"/>
                  <a:gd name="connsiteY489" fmla="*/ 1112401 h 2976563"/>
                  <a:gd name="connsiteX490" fmla="*/ 2565517 w 3463925"/>
                  <a:gd name="connsiteY490" fmla="*/ 1129080 h 2976563"/>
                  <a:gd name="connsiteX491" fmla="*/ 2572659 w 3463925"/>
                  <a:gd name="connsiteY491" fmla="*/ 1144172 h 2976563"/>
                  <a:gd name="connsiteX492" fmla="*/ 2578214 w 3463925"/>
                  <a:gd name="connsiteY492" fmla="*/ 1160851 h 2976563"/>
                  <a:gd name="connsiteX493" fmla="*/ 2582182 w 3463925"/>
                  <a:gd name="connsiteY493" fmla="*/ 1177531 h 2976563"/>
                  <a:gd name="connsiteX494" fmla="*/ 2585356 w 3463925"/>
                  <a:gd name="connsiteY494" fmla="*/ 1193417 h 2976563"/>
                  <a:gd name="connsiteX495" fmla="*/ 2587736 w 3463925"/>
                  <a:gd name="connsiteY495" fmla="*/ 1210096 h 2976563"/>
                  <a:gd name="connsiteX496" fmla="*/ 2589324 w 3463925"/>
                  <a:gd name="connsiteY496" fmla="*/ 1225188 h 2976563"/>
                  <a:gd name="connsiteX497" fmla="*/ 2589324 w 3463925"/>
                  <a:gd name="connsiteY497" fmla="*/ 1241073 h 2976563"/>
                  <a:gd name="connsiteX498" fmla="*/ 2589324 w 3463925"/>
                  <a:gd name="connsiteY498" fmla="*/ 1256164 h 2976563"/>
                  <a:gd name="connsiteX499" fmla="*/ 2588530 w 3463925"/>
                  <a:gd name="connsiteY499" fmla="*/ 1271256 h 2976563"/>
                  <a:gd name="connsiteX500" fmla="*/ 2586149 w 3463925"/>
                  <a:gd name="connsiteY500" fmla="*/ 1287141 h 2976563"/>
                  <a:gd name="connsiteX501" fmla="*/ 2584562 w 3463925"/>
                  <a:gd name="connsiteY501" fmla="*/ 1301438 h 2976563"/>
                  <a:gd name="connsiteX502" fmla="*/ 2578214 w 3463925"/>
                  <a:gd name="connsiteY502" fmla="*/ 1327649 h 2976563"/>
                  <a:gd name="connsiteX503" fmla="*/ 2571072 w 3463925"/>
                  <a:gd name="connsiteY503" fmla="*/ 1353860 h 2976563"/>
                  <a:gd name="connsiteX504" fmla="*/ 2563137 w 3463925"/>
                  <a:gd name="connsiteY504" fmla="*/ 1375306 h 2976563"/>
                  <a:gd name="connsiteX505" fmla="*/ 2555995 w 3463925"/>
                  <a:gd name="connsiteY505" fmla="*/ 1394368 h 2976563"/>
                  <a:gd name="connsiteX506" fmla="*/ 2548059 w 3463925"/>
                  <a:gd name="connsiteY506" fmla="*/ 1410254 h 2976563"/>
                  <a:gd name="connsiteX507" fmla="*/ 2542504 w 3463925"/>
                  <a:gd name="connsiteY507" fmla="*/ 1421374 h 2976563"/>
                  <a:gd name="connsiteX508" fmla="*/ 2536950 w 3463925"/>
                  <a:gd name="connsiteY508" fmla="*/ 1431699 h 2976563"/>
                  <a:gd name="connsiteX509" fmla="*/ 2533776 w 3463925"/>
                  <a:gd name="connsiteY509" fmla="*/ 1434876 h 2976563"/>
                  <a:gd name="connsiteX510" fmla="*/ 2529014 w 3463925"/>
                  <a:gd name="connsiteY510" fmla="*/ 1443613 h 2976563"/>
                  <a:gd name="connsiteX511" fmla="*/ 2525840 w 3463925"/>
                  <a:gd name="connsiteY511" fmla="*/ 1449173 h 2976563"/>
                  <a:gd name="connsiteX512" fmla="*/ 2522666 w 3463925"/>
                  <a:gd name="connsiteY512" fmla="*/ 1456322 h 2976563"/>
                  <a:gd name="connsiteX513" fmla="*/ 2521872 w 3463925"/>
                  <a:gd name="connsiteY513" fmla="*/ 1463470 h 2976563"/>
                  <a:gd name="connsiteX514" fmla="*/ 2521079 w 3463925"/>
                  <a:gd name="connsiteY514" fmla="*/ 1471413 h 2976563"/>
                  <a:gd name="connsiteX515" fmla="*/ 2521872 w 3463925"/>
                  <a:gd name="connsiteY515" fmla="*/ 1480150 h 2976563"/>
                  <a:gd name="connsiteX516" fmla="*/ 2525047 w 3463925"/>
                  <a:gd name="connsiteY516" fmla="*/ 1488093 h 2976563"/>
                  <a:gd name="connsiteX517" fmla="*/ 2529808 w 3463925"/>
                  <a:gd name="connsiteY517" fmla="*/ 1497624 h 2976563"/>
                  <a:gd name="connsiteX518" fmla="*/ 2538537 w 3463925"/>
                  <a:gd name="connsiteY518" fmla="*/ 1504772 h 2976563"/>
                  <a:gd name="connsiteX519" fmla="*/ 2550440 w 3463925"/>
                  <a:gd name="connsiteY519" fmla="*/ 1512715 h 2976563"/>
                  <a:gd name="connsiteX520" fmla="*/ 2564724 w 3463925"/>
                  <a:gd name="connsiteY520" fmla="*/ 1519864 h 2976563"/>
                  <a:gd name="connsiteX521" fmla="*/ 2584562 w 3463925"/>
                  <a:gd name="connsiteY521" fmla="*/ 1526218 h 2976563"/>
                  <a:gd name="connsiteX522" fmla="*/ 2606782 w 3463925"/>
                  <a:gd name="connsiteY522" fmla="*/ 1532572 h 2976563"/>
                  <a:gd name="connsiteX523" fmla="*/ 2621065 w 3463925"/>
                  <a:gd name="connsiteY523" fmla="*/ 1534955 h 2976563"/>
                  <a:gd name="connsiteX524" fmla="*/ 2636936 w 3463925"/>
                  <a:gd name="connsiteY524" fmla="*/ 1539720 h 2976563"/>
                  <a:gd name="connsiteX525" fmla="*/ 2652807 w 3463925"/>
                  <a:gd name="connsiteY525" fmla="*/ 1544486 h 2976563"/>
                  <a:gd name="connsiteX526" fmla="*/ 2670265 w 3463925"/>
                  <a:gd name="connsiteY526" fmla="*/ 1550840 h 2976563"/>
                  <a:gd name="connsiteX527" fmla="*/ 2690103 w 3463925"/>
                  <a:gd name="connsiteY527" fmla="*/ 1557989 h 2976563"/>
                  <a:gd name="connsiteX528" fmla="*/ 2709148 w 3463925"/>
                  <a:gd name="connsiteY528" fmla="*/ 1565931 h 2976563"/>
                  <a:gd name="connsiteX529" fmla="*/ 2729780 w 3463925"/>
                  <a:gd name="connsiteY529" fmla="*/ 1576257 h 2976563"/>
                  <a:gd name="connsiteX530" fmla="*/ 2750412 w 3463925"/>
                  <a:gd name="connsiteY530" fmla="*/ 1586582 h 2976563"/>
                  <a:gd name="connsiteX531" fmla="*/ 2771838 w 3463925"/>
                  <a:gd name="connsiteY531" fmla="*/ 1599291 h 2976563"/>
                  <a:gd name="connsiteX532" fmla="*/ 2793264 w 3463925"/>
                  <a:gd name="connsiteY532" fmla="*/ 1611999 h 2976563"/>
                  <a:gd name="connsiteX533" fmla="*/ 2813896 w 3463925"/>
                  <a:gd name="connsiteY533" fmla="*/ 1626296 h 2976563"/>
                  <a:gd name="connsiteX534" fmla="*/ 2835321 w 3463925"/>
                  <a:gd name="connsiteY534" fmla="*/ 1642976 h 2976563"/>
                  <a:gd name="connsiteX535" fmla="*/ 2855953 w 3463925"/>
                  <a:gd name="connsiteY535" fmla="*/ 1659656 h 2976563"/>
                  <a:gd name="connsiteX536" fmla="*/ 2876585 w 3463925"/>
                  <a:gd name="connsiteY536" fmla="*/ 1677924 h 2976563"/>
                  <a:gd name="connsiteX537" fmla="*/ 2894837 w 3463925"/>
                  <a:gd name="connsiteY537" fmla="*/ 1698575 h 2976563"/>
                  <a:gd name="connsiteX538" fmla="*/ 2913088 w 3463925"/>
                  <a:gd name="connsiteY538" fmla="*/ 1719226 h 2976563"/>
                  <a:gd name="connsiteX539" fmla="*/ 2930546 w 3463925"/>
                  <a:gd name="connsiteY539" fmla="*/ 1741466 h 2976563"/>
                  <a:gd name="connsiteX540" fmla="*/ 2947210 w 3463925"/>
                  <a:gd name="connsiteY540" fmla="*/ 1766088 h 2976563"/>
                  <a:gd name="connsiteX541" fmla="*/ 2961494 w 3463925"/>
                  <a:gd name="connsiteY541" fmla="*/ 1791505 h 2976563"/>
                  <a:gd name="connsiteX542" fmla="*/ 2974984 w 3463925"/>
                  <a:gd name="connsiteY542" fmla="*/ 1818511 h 2976563"/>
                  <a:gd name="connsiteX543" fmla="*/ 2986094 w 3463925"/>
                  <a:gd name="connsiteY543" fmla="*/ 1847104 h 2976563"/>
                  <a:gd name="connsiteX544" fmla="*/ 2995616 w 3463925"/>
                  <a:gd name="connsiteY544" fmla="*/ 1877287 h 2976563"/>
                  <a:gd name="connsiteX545" fmla="*/ 2998790 w 3463925"/>
                  <a:gd name="connsiteY545" fmla="*/ 1892378 h 2976563"/>
                  <a:gd name="connsiteX546" fmla="*/ 3002758 w 3463925"/>
                  <a:gd name="connsiteY546" fmla="*/ 1909058 h 2976563"/>
                  <a:gd name="connsiteX547" fmla="*/ 3004345 w 3463925"/>
                  <a:gd name="connsiteY547" fmla="*/ 1924943 h 2976563"/>
                  <a:gd name="connsiteX548" fmla="*/ 3006726 w 3463925"/>
                  <a:gd name="connsiteY548" fmla="*/ 1941623 h 2976563"/>
                  <a:gd name="connsiteX549" fmla="*/ 3007520 w 3463925"/>
                  <a:gd name="connsiteY549" fmla="*/ 1959097 h 2976563"/>
                  <a:gd name="connsiteX550" fmla="*/ 3008313 w 3463925"/>
                  <a:gd name="connsiteY550" fmla="*/ 1976571 h 2976563"/>
                  <a:gd name="connsiteX551" fmla="*/ 3008313 w 3463925"/>
                  <a:gd name="connsiteY551" fmla="*/ 1994045 h 2976563"/>
                  <a:gd name="connsiteX552" fmla="*/ 3008313 w 3463925"/>
                  <a:gd name="connsiteY552" fmla="*/ 2012314 h 2976563"/>
                  <a:gd name="connsiteX553" fmla="*/ 3006726 w 3463925"/>
                  <a:gd name="connsiteY553" fmla="*/ 2030582 h 2976563"/>
                  <a:gd name="connsiteX554" fmla="*/ 3004345 w 3463925"/>
                  <a:gd name="connsiteY554" fmla="*/ 2050439 h 2976563"/>
                  <a:gd name="connsiteX555" fmla="*/ 3002758 w 3463925"/>
                  <a:gd name="connsiteY555" fmla="*/ 2069501 h 2976563"/>
                  <a:gd name="connsiteX556" fmla="*/ 2998790 w 3463925"/>
                  <a:gd name="connsiteY556" fmla="*/ 2090152 h 2976563"/>
                  <a:gd name="connsiteX557" fmla="*/ 2994029 w 3463925"/>
                  <a:gd name="connsiteY557" fmla="*/ 2110804 h 2976563"/>
                  <a:gd name="connsiteX558" fmla="*/ 2989268 w 3463925"/>
                  <a:gd name="connsiteY558" fmla="*/ 2131455 h 2976563"/>
                  <a:gd name="connsiteX559" fmla="*/ 2982920 w 3463925"/>
                  <a:gd name="connsiteY559" fmla="*/ 2152900 h 2976563"/>
                  <a:gd name="connsiteX560" fmla="*/ 2975778 w 3463925"/>
                  <a:gd name="connsiteY560" fmla="*/ 2174346 h 2976563"/>
                  <a:gd name="connsiteX561" fmla="*/ 2967842 w 3463925"/>
                  <a:gd name="connsiteY561" fmla="*/ 2197380 h 2976563"/>
                  <a:gd name="connsiteX562" fmla="*/ 2959114 w 3463925"/>
                  <a:gd name="connsiteY562" fmla="*/ 2219619 h 2976563"/>
                  <a:gd name="connsiteX563" fmla="*/ 2949591 w 3463925"/>
                  <a:gd name="connsiteY563" fmla="*/ 2241859 h 2976563"/>
                  <a:gd name="connsiteX564" fmla="*/ 2939275 w 3463925"/>
                  <a:gd name="connsiteY564" fmla="*/ 2265687 h 2976563"/>
                  <a:gd name="connsiteX565" fmla="*/ 2927372 w 3463925"/>
                  <a:gd name="connsiteY565" fmla="*/ 2289516 h 2976563"/>
                  <a:gd name="connsiteX566" fmla="*/ 2915469 w 3463925"/>
                  <a:gd name="connsiteY566" fmla="*/ 2311755 h 2976563"/>
                  <a:gd name="connsiteX567" fmla="*/ 2901978 w 3463925"/>
                  <a:gd name="connsiteY567" fmla="*/ 2335583 h 2976563"/>
                  <a:gd name="connsiteX568" fmla="*/ 2887695 w 3463925"/>
                  <a:gd name="connsiteY568" fmla="*/ 2357029 h 2976563"/>
                  <a:gd name="connsiteX569" fmla="*/ 2873411 w 3463925"/>
                  <a:gd name="connsiteY569" fmla="*/ 2380063 h 2976563"/>
                  <a:gd name="connsiteX570" fmla="*/ 2858334 w 3463925"/>
                  <a:gd name="connsiteY570" fmla="*/ 2401508 h 2976563"/>
                  <a:gd name="connsiteX571" fmla="*/ 2842463 w 3463925"/>
                  <a:gd name="connsiteY571" fmla="*/ 2421365 h 2976563"/>
                  <a:gd name="connsiteX572" fmla="*/ 2826592 w 3463925"/>
                  <a:gd name="connsiteY572" fmla="*/ 2443605 h 2976563"/>
                  <a:gd name="connsiteX573" fmla="*/ 2809134 w 3463925"/>
                  <a:gd name="connsiteY573" fmla="*/ 2463462 h 2976563"/>
                  <a:gd name="connsiteX574" fmla="*/ 2790089 w 3463925"/>
                  <a:gd name="connsiteY574" fmla="*/ 2483318 h 2976563"/>
                  <a:gd name="connsiteX575" fmla="*/ 2771838 w 3463925"/>
                  <a:gd name="connsiteY575" fmla="*/ 2503175 h 2976563"/>
                  <a:gd name="connsiteX576" fmla="*/ 2752793 w 3463925"/>
                  <a:gd name="connsiteY576" fmla="*/ 2522238 h 2976563"/>
                  <a:gd name="connsiteX577" fmla="*/ 2732954 w 3463925"/>
                  <a:gd name="connsiteY577" fmla="*/ 2540506 h 2976563"/>
                  <a:gd name="connsiteX578" fmla="*/ 2712322 w 3463925"/>
                  <a:gd name="connsiteY578" fmla="*/ 2559569 h 2976563"/>
                  <a:gd name="connsiteX579" fmla="*/ 2691690 w 3463925"/>
                  <a:gd name="connsiteY579" fmla="*/ 2577837 h 2976563"/>
                  <a:gd name="connsiteX580" fmla="*/ 2670265 w 3463925"/>
                  <a:gd name="connsiteY580" fmla="*/ 2595311 h 2976563"/>
                  <a:gd name="connsiteX581" fmla="*/ 2648046 w 3463925"/>
                  <a:gd name="connsiteY581" fmla="*/ 2612785 h 2976563"/>
                  <a:gd name="connsiteX582" fmla="*/ 2625033 w 3463925"/>
                  <a:gd name="connsiteY582" fmla="*/ 2630259 h 2976563"/>
                  <a:gd name="connsiteX583" fmla="*/ 2579008 w 3463925"/>
                  <a:gd name="connsiteY583" fmla="*/ 2662824 h 2976563"/>
                  <a:gd name="connsiteX584" fmla="*/ 2531395 w 3463925"/>
                  <a:gd name="connsiteY584" fmla="*/ 2693801 h 2976563"/>
                  <a:gd name="connsiteX585" fmla="*/ 2480608 w 3463925"/>
                  <a:gd name="connsiteY585" fmla="*/ 2723190 h 2976563"/>
                  <a:gd name="connsiteX586" fmla="*/ 2429822 w 3463925"/>
                  <a:gd name="connsiteY586" fmla="*/ 2750989 h 2976563"/>
                  <a:gd name="connsiteX587" fmla="*/ 2375861 w 3463925"/>
                  <a:gd name="connsiteY587" fmla="*/ 2776406 h 2976563"/>
                  <a:gd name="connsiteX588" fmla="*/ 2321900 w 3463925"/>
                  <a:gd name="connsiteY588" fmla="*/ 2802617 h 2976563"/>
                  <a:gd name="connsiteX589" fmla="*/ 2266352 w 3463925"/>
                  <a:gd name="connsiteY589" fmla="*/ 2824856 h 2976563"/>
                  <a:gd name="connsiteX590" fmla="*/ 2210011 w 3463925"/>
                  <a:gd name="connsiteY590" fmla="*/ 2846302 h 2976563"/>
                  <a:gd name="connsiteX591" fmla="*/ 2152876 w 3463925"/>
                  <a:gd name="connsiteY591" fmla="*/ 2866159 h 2976563"/>
                  <a:gd name="connsiteX592" fmla="*/ 2095741 w 3463925"/>
                  <a:gd name="connsiteY592" fmla="*/ 2884427 h 2976563"/>
                  <a:gd name="connsiteX593" fmla="*/ 2036226 w 3463925"/>
                  <a:gd name="connsiteY593" fmla="*/ 2901107 h 2976563"/>
                  <a:gd name="connsiteX594" fmla="*/ 1977504 w 3463925"/>
                  <a:gd name="connsiteY594" fmla="*/ 2916198 h 2976563"/>
                  <a:gd name="connsiteX595" fmla="*/ 1917988 w 3463925"/>
                  <a:gd name="connsiteY595" fmla="*/ 2929701 h 2976563"/>
                  <a:gd name="connsiteX596" fmla="*/ 1858472 w 3463925"/>
                  <a:gd name="connsiteY596" fmla="*/ 2940821 h 2976563"/>
                  <a:gd name="connsiteX597" fmla="*/ 1798957 w 3463925"/>
                  <a:gd name="connsiteY597" fmla="*/ 2951146 h 2976563"/>
                  <a:gd name="connsiteX598" fmla="*/ 1739441 w 3463925"/>
                  <a:gd name="connsiteY598" fmla="*/ 2959089 h 2976563"/>
                  <a:gd name="connsiteX599" fmla="*/ 1679926 w 3463925"/>
                  <a:gd name="connsiteY599" fmla="*/ 2966238 h 2976563"/>
                  <a:gd name="connsiteX600" fmla="*/ 1620410 w 3463925"/>
                  <a:gd name="connsiteY600" fmla="*/ 2971797 h 2976563"/>
                  <a:gd name="connsiteX601" fmla="*/ 1562482 w 3463925"/>
                  <a:gd name="connsiteY601" fmla="*/ 2974974 h 2976563"/>
                  <a:gd name="connsiteX602" fmla="*/ 1504553 w 3463925"/>
                  <a:gd name="connsiteY602" fmla="*/ 2976563 h 2976563"/>
                  <a:gd name="connsiteX603" fmla="*/ 1447418 w 3463925"/>
                  <a:gd name="connsiteY603" fmla="*/ 2976563 h 2976563"/>
                  <a:gd name="connsiteX604" fmla="*/ 1391870 w 3463925"/>
                  <a:gd name="connsiteY604" fmla="*/ 2974974 h 2976563"/>
                  <a:gd name="connsiteX605" fmla="*/ 1337116 w 3463925"/>
                  <a:gd name="connsiteY605" fmla="*/ 2971797 h 2976563"/>
                  <a:gd name="connsiteX606" fmla="*/ 1284742 w 3463925"/>
                  <a:gd name="connsiteY606" fmla="*/ 2966238 h 2976563"/>
                  <a:gd name="connsiteX607" fmla="*/ 1232369 w 3463925"/>
                  <a:gd name="connsiteY607" fmla="*/ 2961472 h 2976563"/>
                  <a:gd name="connsiteX608" fmla="*/ 1177614 w 3463925"/>
                  <a:gd name="connsiteY608" fmla="*/ 2955118 h 2976563"/>
                  <a:gd name="connsiteX609" fmla="*/ 1123654 w 3463925"/>
                  <a:gd name="connsiteY609" fmla="*/ 2947969 h 2976563"/>
                  <a:gd name="connsiteX610" fmla="*/ 1069693 w 3463925"/>
                  <a:gd name="connsiteY610" fmla="*/ 2940026 h 2976563"/>
                  <a:gd name="connsiteX611" fmla="*/ 1014939 w 3463925"/>
                  <a:gd name="connsiteY611" fmla="*/ 2929701 h 2976563"/>
                  <a:gd name="connsiteX612" fmla="*/ 960978 w 3463925"/>
                  <a:gd name="connsiteY612" fmla="*/ 2919375 h 2976563"/>
                  <a:gd name="connsiteX613" fmla="*/ 906224 w 3463925"/>
                  <a:gd name="connsiteY613" fmla="*/ 2906667 h 2976563"/>
                  <a:gd name="connsiteX614" fmla="*/ 852263 w 3463925"/>
                  <a:gd name="connsiteY614" fmla="*/ 2893958 h 2976563"/>
                  <a:gd name="connsiteX615" fmla="*/ 797508 w 3463925"/>
                  <a:gd name="connsiteY615" fmla="*/ 2879662 h 2976563"/>
                  <a:gd name="connsiteX616" fmla="*/ 744341 w 3463925"/>
                  <a:gd name="connsiteY616" fmla="*/ 2862982 h 2976563"/>
                  <a:gd name="connsiteX617" fmla="*/ 691174 w 3463925"/>
                  <a:gd name="connsiteY617" fmla="*/ 2845508 h 2976563"/>
                  <a:gd name="connsiteX618" fmla="*/ 639594 w 3463925"/>
                  <a:gd name="connsiteY618" fmla="*/ 2825651 h 2976563"/>
                  <a:gd name="connsiteX619" fmla="*/ 588807 w 3463925"/>
                  <a:gd name="connsiteY619" fmla="*/ 2805794 h 2976563"/>
                  <a:gd name="connsiteX620" fmla="*/ 538021 w 3463925"/>
                  <a:gd name="connsiteY620" fmla="*/ 2781966 h 2976563"/>
                  <a:gd name="connsiteX621" fmla="*/ 490408 w 3463925"/>
                  <a:gd name="connsiteY621" fmla="*/ 2758138 h 2976563"/>
                  <a:gd name="connsiteX622" fmla="*/ 442796 w 3463925"/>
                  <a:gd name="connsiteY622" fmla="*/ 2731926 h 2976563"/>
                  <a:gd name="connsiteX623" fmla="*/ 419783 w 3463925"/>
                  <a:gd name="connsiteY623" fmla="*/ 2718424 h 2976563"/>
                  <a:gd name="connsiteX624" fmla="*/ 396770 w 3463925"/>
                  <a:gd name="connsiteY624" fmla="*/ 2704127 h 2976563"/>
                  <a:gd name="connsiteX625" fmla="*/ 375345 w 3463925"/>
                  <a:gd name="connsiteY625" fmla="*/ 2688241 h 2976563"/>
                  <a:gd name="connsiteX626" fmla="*/ 353126 w 3463925"/>
                  <a:gd name="connsiteY626" fmla="*/ 2673150 h 2976563"/>
                  <a:gd name="connsiteX627" fmla="*/ 332494 w 3463925"/>
                  <a:gd name="connsiteY627" fmla="*/ 2658059 h 2976563"/>
                  <a:gd name="connsiteX628" fmla="*/ 311068 w 3463925"/>
                  <a:gd name="connsiteY628" fmla="*/ 2641379 h 2976563"/>
                  <a:gd name="connsiteX629" fmla="*/ 291229 w 3463925"/>
                  <a:gd name="connsiteY629" fmla="*/ 2624699 h 2976563"/>
                  <a:gd name="connsiteX630" fmla="*/ 270597 w 3463925"/>
                  <a:gd name="connsiteY630" fmla="*/ 2607225 h 2976563"/>
                  <a:gd name="connsiteX631" fmla="*/ 251552 w 3463925"/>
                  <a:gd name="connsiteY631" fmla="*/ 2588957 h 2976563"/>
                  <a:gd name="connsiteX632" fmla="*/ 232507 w 3463925"/>
                  <a:gd name="connsiteY632" fmla="*/ 2570689 h 2976563"/>
                  <a:gd name="connsiteX633" fmla="*/ 214256 w 3463925"/>
                  <a:gd name="connsiteY633" fmla="*/ 2552420 h 2976563"/>
                  <a:gd name="connsiteX634" fmla="*/ 196798 w 3463925"/>
                  <a:gd name="connsiteY634" fmla="*/ 2532564 h 2976563"/>
                  <a:gd name="connsiteX635" fmla="*/ 180927 w 3463925"/>
                  <a:gd name="connsiteY635" fmla="*/ 2511912 h 2976563"/>
                  <a:gd name="connsiteX636" fmla="*/ 164263 w 3463925"/>
                  <a:gd name="connsiteY636" fmla="*/ 2491261 h 2976563"/>
                  <a:gd name="connsiteX637" fmla="*/ 149186 w 3463925"/>
                  <a:gd name="connsiteY637" fmla="*/ 2469816 h 2976563"/>
                  <a:gd name="connsiteX638" fmla="*/ 133315 w 3463925"/>
                  <a:gd name="connsiteY638" fmla="*/ 2448370 h 2976563"/>
                  <a:gd name="connsiteX639" fmla="*/ 119031 w 3463925"/>
                  <a:gd name="connsiteY639" fmla="*/ 2426131 h 2976563"/>
                  <a:gd name="connsiteX640" fmla="*/ 104747 w 3463925"/>
                  <a:gd name="connsiteY640" fmla="*/ 2403097 h 2976563"/>
                  <a:gd name="connsiteX641" fmla="*/ 92051 w 3463925"/>
                  <a:gd name="connsiteY641" fmla="*/ 2380063 h 2976563"/>
                  <a:gd name="connsiteX642" fmla="*/ 80148 w 3463925"/>
                  <a:gd name="connsiteY642" fmla="*/ 2355440 h 2976563"/>
                  <a:gd name="connsiteX643" fmla="*/ 69038 w 3463925"/>
                  <a:gd name="connsiteY643" fmla="*/ 2330818 h 2976563"/>
                  <a:gd name="connsiteX644" fmla="*/ 57928 w 3463925"/>
                  <a:gd name="connsiteY644" fmla="*/ 2304607 h 2976563"/>
                  <a:gd name="connsiteX645" fmla="*/ 48406 w 3463925"/>
                  <a:gd name="connsiteY645" fmla="*/ 2278396 h 2976563"/>
                  <a:gd name="connsiteX646" fmla="*/ 38883 w 3463925"/>
                  <a:gd name="connsiteY646" fmla="*/ 2251390 h 2976563"/>
                  <a:gd name="connsiteX647" fmla="*/ 30948 w 3463925"/>
                  <a:gd name="connsiteY647" fmla="*/ 2223591 h 2976563"/>
                  <a:gd name="connsiteX648" fmla="*/ 23013 w 3463925"/>
                  <a:gd name="connsiteY648" fmla="*/ 2195791 h 2976563"/>
                  <a:gd name="connsiteX649" fmla="*/ 16664 w 3463925"/>
                  <a:gd name="connsiteY649" fmla="*/ 2166403 h 2976563"/>
                  <a:gd name="connsiteX650" fmla="*/ 10316 w 3463925"/>
                  <a:gd name="connsiteY650" fmla="*/ 2137809 h 2976563"/>
                  <a:gd name="connsiteX651" fmla="*/ 6348 w 3463925"/>
                  <a:gd name="connsiteY651" fmla="*/ 2106832 h 2976563"/>
                  <a:gd name="connsiteX652" fmla="*/ 2381 w 3463925"/>
                  <a:gd name="connsiteY652" fmla="*/ 2075856 h 2976563"/>
                  <a:gd name="connsiteX653" fmla="*/ 1587 w 3463925"/>
                  <a:gd name="connsiteY653" fmla="*/ 2061559 h 2976563"/>
                  <a:gd name="connsiteX654" fmla="*/ 0 w 3463925"/>
                  <a:gd name="connsiteY654" fmla="*/ 2044879 h 2976563"/>
                  <a:gd name="connsiteX655" fmla="*/ 0 w 3463925"/>
                  <a:gd name="connsiteY655" fmla="*/ 2022639 h 2976563"/>
                  <a:gd name="connsiteX656" fmla="*/ 2381 w 3463925"/>
                  <a:gd name="connsiteY656" fmla="*/ 1994045 h 2976563"/>
                  <a:gd name="connsiteX657" fmla="*/ 5555 w 3463925"/>
                  <a:gd name="connsiteY657" fmla="*/ 1959097 h 2976563"/>
                  <a:gd name="connsiteX658" fmla="*/ 10316 w 3463925"/>
                  <a:gd name="connsiteY658" fmla="*/ 1920178 h 2976563"/>
                  <a:gd name="connsiteX659" fmla="*/ 19839 w 3463925"/>
                  <a:gd name="connsiteY659" fmla="*/ 1875698 h 2976563"/>
                  <a:gd name="connsiteX660" fmla="*/ 24600 w 3463925"/>
                  <a:gd name="connsiteY660" fmla="*/ 1851076 h 2976563"/>
                  <a:gd name="connsiteX661" fmla="*/ 30948 w 3463925"/>
                  <a:gd name="connsiteY661" fmla="*/ 1826453 h 2976563"/>
                  <a:gd name="connsiteX662" fmla="*/ 38883 w 3463925"/>
                  <a:gd name="connsiteY662" fmla="*/ 1800242 h 2976563"/>
                  <a:gd name="connsiteX663" fmla="*/ 47612 w 3463925"/>
                  <a:gd name="connsiteY663" fmla="*/ 1773237 h 2976563"/>
                  <a:gd name="connsiteX664" fmla="*/ 56341 w 3463925"/>
                  <a:gd name="connsiteY664" fmla="*/ 1745437 h 2976563"/>
                  <a:gd name="connsiteX665" fmla="*/ 67451 w 3463925"/>
                  <a:gd name="connsiteY665" fmla="*/ 1716049 h 2976563"/>
                  <a:gd name="connsiteX666" fmla="*/ 80148 w 3463925"/>
                  <a:gd name="connsiteY666" fmla="*/ 1685867 h 2976563"/>
                  <a:gd name="connsiteX667" fmla="*/ 93638 w 3463925"/>
                  <a:gd name="connsiteY667" fmla="*/ 1655684 h 2976563"/>
                  <a:gd name="connsiteX668" fmla="*/ 107922 w 3463925"/>
                  <a:gd name="connsiteY668" fmla="*/ 1623913 h 2976563"/>
                  <a:gd name="connsiteX669" fmla="*/ 124586 w 3463925"/>
                  <a:gd name="connsiteY669" fmla="*/ 1590554 h 2976563"/>
                  <a:gd name="connsiteX670" fmla="*/ 141250 w 3463925"/>
                  <a:gd name="connsiteY670" fmla="*/ 1557989 h 2976563"/>
                  <a:gd name="connsiteX671" fmla="*/ 161089 w 3463925"/>
                  <a:gd name="connsiteY671" fmla="*/ 1523835 h 2976563"/>
                  <a:gd name="connsiteX672" fmla="*/ 182514 w 3463925"/>
                  <a:gd name="connsiteY672" fmla="*/ 1488887 h 2976563"/>
                  <a:gd name="connsiteX673" fmla="*/ 205527 w 3463925"/>
                  <a:gd name="connsiteY673" fmla="*/ 1453144 h 2976563"/>
                  <a:gd name="connsiteX674" fmla="*/ 230127 w 3463925"/>
                  <a:gd name="connsiteY674" fmla="*/ 1417402 h 2976563"/>
                  <a:gd name="connsiteX675" fmla="*/ 256314 w 3463925"/>
                  <a:gd name="connsiteY675" fmla="*/ 1381660 h 2976563"/>
                  <a:gd name="connsiteX676" fmla="*/ 276152 w 3463925"/>
                  <a:gd name="connsiteY676" fmla="*/ 1355449 h 2976563"/>
                  <a:gd name="connsiteX677" fmla="*/ 298371 w 3463925"/>
                  <a:gd name="connsiteY677" fmla="*/ 1326061 h 2976563"/>
                  <a:gd name="connsiteX678" fmla="*/ 330113 w 3463925"/>
                  <a:gd name="connsiteY678" fmla="*/ 1287141 h 2976563"/>
                  <a:gd name="connsiteX679" fmla="*/ 368996 w 3463925"/>
                  <a:gd name="connsiteY679" fmla="*/ 1239485 h 2976563"/>
                  <a:gd name="connsiteX680" fmla="*/ 416609 w 3463925"/>
                  <a:gd name="connsiteY680" fmla="*/ 1185474 h 2976563"/>
                  <a:gd name="connsiteX681" fmla="*/ 469776 w 3463925"/>
                  <a:gd name="connsiteY681" fmla="*/ 1126698 h 2976563"/>
                  <a:gd name="connsiteX682" fmla="*/ 498344 w 3463925"/>
                  <a:gd name="connsiteY682" fmla="*/ 1097309 h 2976563"/>
                  <a:gd name="connsiteX683" fmla="*/ 529292 w 3463925"/>
                  <a:gd name="connsiteY683" fmla="*/ 1065538 h 2976563"/>
                  <a:gd name="connsiteX684" fmla="*/ 561033 w 3463925"/>
                  <a:gd name="connsiteY684" fmla="*/ 1033768 h 2976563"/>
                  <a:gd name="connsiteX685" fmla="*/ 594362 w 3463925"/>
                  <a:gd name="connsiteY685" fmla="*/ 1001997 h 2976563"/>
                  <a:gd name="connsiteX686" fmla="*/ 628484 w 3463925"/>
                  <a:gd name="connsiteY686" fmla="*/ 968637 h 2976563"/>
                  <a:gd name="connsiteX687" fmla="*/ 664194 w 3463925"/>
                  <a:gd name="connsiteY687" fmla="*/ 936866 h 2976563"/>
                  <a:gd name="connsiteX688" fmla="*/ 702284 w 3463925"/>
                  <a:gd name="connsiteY688" fmla="*/ 905095 h 2976563"/>
                  <a:gd name="connsiteX689" fmla="*/ 740374 w 3463925"/>
                  <a:gd name="connsiteY689" fmla="*/ 873324 h 2976563"/>
                  <a:gd name="connsiteX690" fmla="*/ 779257 w 3463925"/>
                  <a:gd name="connsiteY690" fmla="*/ 842347 h 2976563"/>
                  <a:gd name="connsiteX691" fmla="*/ 820521 w 3463925"/>
                  <a:gd name="connsiteY691" fmla="*/ 812959 h 2976563"/>
                  <a:gd name="connsiteX692" fmla="*/ 860992 w 3463925"/>
                  <a:gd name="connsiteY692" fmla="*/ 784365 h 2976563"/>
                  <a:gd name="connsiteX693" fmla="*/ 903049 w 3463925"/>
                  <a:gd name="connsiteY693" fmla="*/ 755771 h 2976563"/>
                  <a:gd name="connsiteX694" fmla="*/ 946694 w 3463925"/>
                  <a:gd name="connsiteY694" fmla="*/ 729560 h 2976563"/>
                  <a:gd name="connsiteX695" fmla="*/ 989545 w 3463925"/>
                  <a:gd name="connsiteY695" fmla="*/ 704144 h 2976563"/>
                  <a:gd name="connsiteX696" fmla="*/ 1033190 w 3463925"/>
                  <a:gd name="connsiteY696" fmla="*/ 680315 h 2976563"/>
                  <a:gd name="connsiteX697" fmla="*/ 1078422 w 3463925"/>
                  <a:gd name="connsiteY697" fmla="*/ 660458 h 2976563"/>
                  <a:gd name="connsiteX698" fmla="*/ 1123654 w 3463925"/>
                  <a:gd name="connsiteY698" fmla="*/ 640602 h 2976563"/>
                  <a:gd name="connsiteX699" fmla="*/ 1169679 w 3463925"/>
                  <a:gd name="connsiteY699" fmla="*/ 623128 h 2976563"/>
                  <a:gd name="connsiteX700" fmla="*/ 1214911 w 3463925"/>
                  <a:gd name="connsiteY700" fmla="*/ 608831 h 2976563"/>
                  <a:gd name="connsiteX701" fmla="*/ 1256968 w 3463925"/>
                  <a:gd name="connsiteY701" fmla="*/ 597711 h 2976563"/>
                  <a:gd name="connsiteX702" fmla="*/ 1296646 w 3463925"/>
                  <a:gd name="connsiteY702" fmla="*/ 588179 h 2976563"/>
                  <a:gd name="connsiteX703" fmla="*/ 1334736 w 3463925"/>
                  <a:gd name="connsiteY703" fmla="*/ 581031 h 2976563"/>
                  <a:gd name="connsiteX704" fmla="*/ 1369651 w 3463925"/>
                  <a:gd name="connsiteY704" fmla="*/ 576265 h 2976563"/>
                  <a:gd name="connsiteX705" fmla="*/ 2426493 w 3463925"/>
                  <a:gd name="connsiteY705" fmla="*/ 463550 h 2976563"/>
                  <a:gd name="connsiteX706" fmla="*/ 2455068 w 3463925"/>
                  <a:gd name="connsiteY706" fmla="*/ 464346 h 2976563"/>
                  <a:gd name="connsiteX707" fmla="*/ 2484437 w 3463925"/>
                  <a:gd name="connsiteY707" fmla="*/ 465937 h 2976563"/>
                  <a:gd name="connsiteX708" fmla="*/ 2513806 w 3463925"/>
                  <a:gd name="connsiteY708" fmla="*/ 470709 h 2976563"/>
                  <a:gd name="connsiteX709" fmla="*/ 2540793 w 3463925"/>
                  <a:gd name="connsiteY709" fmla="*/ 474686 h 2976563"/>
                  <a:gd name="connsiteX710" fmla="*/ 2570162 w 3463925"/>
                  <a:gd name="connsiteY710" fmla="*/ 481845 h 2976563"/>
                  <a:gd name="connsiteX711" fmla="*/ 2596356 w 3463925"/>
                  <a:gd name="connsiteY711" fmla="*/ 489004 h 2976563"/>
                  <a:gd name="connsiteX712" fmla="*/ 2623343 w 3463925"/>
                  <a:gd name="connsiteY712" fmla="*/ 497754 h 2976563"/>
                  <a:gd name="connsiteX713" fmla="*/ 2649537 w 3463925"/>
                  <a:gd name="connsiteY713" fmla="*/ 508094 h 2976563"/>
                  <a:gd name="connsiteX714" fmla="*/ 2674144 w 3463925"/>
                  <a:gd name="connsiteY714" fmla="*/ 520026 h 2976563"/>
                  <a:gd name="connsiteX715" fmla="*/ 2700337 w 3463925"/>
                  <a:gd name="connsiteY715" fmla="*/ 532752 h 2976563"/>
                  <a:gd name="connsiteX716" fmla="*/ 2723356 w 3463925"/>
                  <a:gd name="connsiteY716" fmla="*/ 546275 h 2976563"/>
                  <a:gd name="connsiteX717" fmla="*/ 2747169 w 3463925"/>
                  <a:gd name="connsiteY717" fmla="*/ 562183 h 2976563"/>
                  <a:gd name="connsiteX718" fmla="*/ 2769394 w 3463925"/>
                  <a:gd name="connsiteY718" fmla="*/ 578092 h 2976563"/>
                  <a:gd name="connsiteX719" fmla="*/ 2791619 w 3463925"/>
                  <a:gd name="connsiteY719" fmla="*/ 594796 h 2976563"/>
                  <a:gd name="connsiteX720" fmla="*/ 2811462 w 3463925"/>
                  <a:gd name="connsiteY720" fmla="*/ 613091 h 2976563"/>
                  <a:gd name="connsiteX721" fmla="*/ 2832100 w 3463925"/>
                  <a:gd name="connsiteY721" fmla="*/ 631386 h 2976563"/>
                  <a:gd name="connsiteX722" fmla="*/ 2851150 w 3463925"/>
                  <a:gd name="connsiteY722" fmla="*/ 652067 h 2976563"/>
                  <a:gd name="connsiteX723" fmla="*/ 2869406 w 3463925"/>
                  <a:gd name="connsiteY723" fmla="*/ 672748 h 2976563"/>
                  <a:gd name="connsiteX724" fmla="*/ 2886869 w 3463925"/>
                  <a:gd name="connsiteY724" fmla="*/ 694224 h 2976563"/>
                  <a:gd name="connsiteX725" fmla="*/ 2901950 w 3463925"/>
                  <a:gd name="connsiteY725" fmla="*/ 717292 h 2976563"/>
                  <a:gd name="connsiteX726" fmla="*/ 2917825 w 3463925"/>
                  <a:gd name="connsiteY726" fmla="*/ 740359 h 2976563"/>
                  <a:gd name="connsiteX727" fmla="*/ 2932112 w 3463925"/>
                  <a:gd name="connsiteY727" fmla="*/ 765017 h 2976563"/>
                  <a:gd name="connsiteX728" fmla="*/ 2944019 w 3463925"/>
                  <a:gd name="connsiteY728" fmla="*/ 789676 h 2976563"/>
                  <a:gd name="connsiteX729" fmla="*/ 2955131 w 3463925"/>
                  <a:gd name="connsiteY729" fmla="*/ 815925 h 2976563"/>
                  <a:gd name="connsiteX730" fmla="*/ 2965450 w 3463925"/>
                  <a:gd name="connsiteY730" fmla="*/ 841379 h 2976563"/>
                  <a:gd name="connsiteX731" fmla="*/ 2974975 w 3463925"/>
                  <a:gd name="connsiteY731" fmla="*/ 867628 h 2976563"/>
                  <a:gd name="connsiteX732" fmla="*/ 2982912 w 3463925"/>
                  <a:gd name="connsiteY732" fmla="*/ 895468 h 2976563"/>
                  <a:gd name="connsiteX733" fmla="*/ 2989262 w 3463925"/>
                  <a:gd name="connsiteY733" fmla="*/ 923308 h 2976563"/>
                  <a:gd name="connsiteX734" fmla="*/ 2994025 w 3463925"/>
                  <a:gd name="connsiteY734" fmla="*/ 951148 h 2976563"/>
                  <a:gd name="connsiteX735" fmla="*/ 2997200 w 3463925"/>
                  <a:gd name="connsiteY735" fmla="*/ 979783 h 2976563"/>
                  <a:gd name="connsiteX736" fmla="*/ 3000375 w 3463925"/>
                  <a:gd name="connsiteY736" fmla="*/ 1010009 h 2976563"/>
                  <a:gd name="connsiteX737" fmla="*/ 3000375 w 3463925"/>
                  <a:gd name="connsiteY737" fmla="*/ 1039440 h 2976563"/>
                  <a:gd name="connsiteX738" fmla="*/ 2999581 w 3463925"/>
                  <a:gd name="connsiteY738" fmla="*/ 1066485 h 2976563"/>
                  <a:gd name="connsiteX739" fmla="*/ 2997200 w 3463925"/>
                  <a:gd name="connsiteY739" fmla="*/ 1092734 h 2976563"/>
                  <a:gd name="connsiteX740" fmla="*/ 2998788 w 3463925"/>
                  <a:gd name="connsiteY740" fmla="*/ 1097506 h 2976563"/>
                  <a:gd name="connsiteX741" fmla="*/ 2997200 w 3463925"/>
                  <a:gd name="connsiteY741" fmla="*/ 1099893 h 2976563"/>
                  <a:gd name="connsiteX742" fmla="*/ 2996406 w 3463925"/>
                  <a:gd name="connsiteY742" fmla="*/ 1103074 h 2976563"/>
                  <a:gd name="connsiteX743" fmla="*/ 2996406 w 3463925"/>
                  <a:gd name="connsiteY743" fmla="*/ 1112620 h 2976563"/>
                  <a:gd name="connsiteX744" fmla="*/ 2995612 w 3463925"/>
                  <a:gd name="connsiteY744" fmla="*/ 1112620 h 2976563"/>
                  <a:gd name="connsiteX745" fmla="*/ 2993231 w 3463925"/>
                  <a:gd name="connsiteY745" fmla="*/ 1123756 h 2976563"/>
                  <a:gd name="connsiteX746" fmla="*/ 2990056 w 3463925"/>
                  <a:gd name="connsiteY746" fmla="*/ 1134096 h 2976563"/>
                  <a:gd name="connsiteX747" fmla="*/ 2986088 w 3463925"/>
                  <a:gd name="connsiteY747" fmla="*/ 1144437 h 2976563"/>
                  <a:gd name="connsiteX748" fmla="*/ 2982119 w 3463925"/>
                  <a:gd name="connsiteY748" fmla="*/ 1153982 h 2976563"/>
                  <a:gd name="connsiteX749" fmla="*/ 2976562 w 3463925"/>
                  <a:gd name="connsiteY749" fmla="*/ 1162732 h 2976563"/>
                  <a:gd name="connsiteX750" fmla="*/ 2971006 w 3463925"/>
                  <a:gd name="connsiteY750" fmla="*/ 1171481 h 2976563"/>
                  <a:gd name="connsiteX751" fmla="*/ 2963862 w 3463925"/>
                  <a:gd name="connsiteY751" fmla="*/ 1179436 h 2976563"/>
                  <a:gd name="connsiteX752" fmla="*/ 2956719 w 3463925"/>
                  <a:gd name="connsiteY752" fmla="*/ 1186594 h 2976563"/>
                  <a:gd name="connsiteX753" fmla="*/ 2947987 w 3463925"/>
                  <a:gd name="connsiteY753" fmla="*/ 1193753 h 2976563"/>
                  <a:gd name="connsiteX754" fmla="*/ 2940050 w 3463925"/>
                  <a:gd name="connsiteY754" fmla="*/ 1198526 h 2976563"/>
                  <a:gd name="connsiteX755" fmla="*/ 2930525 w 3463925"/>
                  <a:gd name="connsiteY755" fmla="*/ 1204094 h 2976563"/>
                  <a:gd name="connsiteX756" fmla="*/ 2921794 w 3463925"/>
                  <a:gd name="connsiteY756" fmla="*/ 1208866 h 2976563"/>
                  <a:gd name="connsiteX757" fmla="*/ 2911475 w 3463925"/>
                  <a:gd name="connsiteY757" fmla="*/ 1212048 h 2976563"/>
                  <a:gd name="connsiteX758" fmla="*/ 2900362 w 3463925"/>
                  <a:gd name="connsiteY758" fmla="*/ 1214434 h 2976563"/>
                  <a:gd name="connsiteX759" fmla="*/ 2890044 w 3463925"/>
                  <a:gd name="connsiteY759" fmla="*/ 1216025 h 2976563"/>
                  <a:gd name="connsiteX760" fmla="*/ 2878137 w 3463925"/>
                  <a:gd name="connsiteY760" fmla="*/ 1216025 h 2976563"/>
                  <a:gd name="connsiteX761" fmla="*/ 2866231 w 3463925"/>
                  <a:gd name="connsiteY761" fmla="*/ 1216025 h 2976563"/>
                  <a:gd name="connsiteX762" fmla="*/ 2855119 w 3463925"/>
                  <a:gd name="connsiteY762" fmla="*/ 1214434 h 2976563"/>
                  <a:gd name="connsiteX763" fmla="*/ 2842419 w 3463925"/>
                  <a:gd name="connsiteY763" fmla="*/ 1211253 h 2976563"/>
                  <a:gd name="connsiteX764" fmla="*/ 2832100 w 3463925"/>
                  <a:gd name="connsiteY764" fmla="*/ 1207276 h 2976563"/>
                  <a:gd name="connsiteX765" fmla="*/ 2820987 w 3463925"/>
                  <a:gd name="connsiteY765" fmla="*/ 1201708 h 2976563"/>
                  <a:gd name="connsiteX766" fmla="*/ 2811462 w 3463925"/>
                  <a:gd name="connsiteY766" fmla="*/ 1196140 h 2976563"/>
                  <a:gd name="connsiteX767" fmla="*/ 2802731 w 3463925"/>
                  <a:gd name="connsiteY767" fmla="*/ 1189776 h 2976563"/>
                  <a:gd name="connsiteX768" fmla="*/ 2794000 w 3463925"/>
                  <a:gd name="connsiteY768" fmla="*/ 1181026 h 2976563"/>
                  <a:gd name="connsiteX769" fmla="*/ 2786062 w 3463925"/>
                  <a:gd name="connsiteY769" fmla="*/ 1173072 h 2976563"/>
                  <a:gd name="connsiteX770" fmla="*/ 2778919 w 3463925"/>
                  <a:gd name="connsiteY770" fmla="*/ 1164322 h 2976563"/>
                  <a:gd name="connsiteX771" fmla="*/ 2772569 w 3463925"/>
                  <a:gd name="connsiteY771" fmla="*/ 1153982 h 2976563"/>
                  <a:gd name="connsiteX772" fmla="*/ 2768600 w 3463925"/>
                  <a:gd name="connsiteY772" fmla="*/ 1143641 h 2976563"/>
                  <a:gd name="connsiteX773" fmla="*/ 2764631 w 3463925"/>
                  <a:gd name="connsiteY773" fmla="*/ 1131710 h 2976563"/>
                  <a:gd name="connsiteX774" fmla="*/ 2761456 w 3463925"/>
                  <a:gd name="connsiteY774" fmla="*/ 1120574 h 2976563"/>
                  <a:gd name="connsiteX775" fmla="*/ 2759869 w 3463925"/>
                  <a:gd name="connsiteY775" fmla="*/ 1109438 h 2976563"/>
                  <a:gd name="connsiteX776" fmla="*/ 2758281 w 3463925"/>
                  <a:gd name="connsiteY776" fmla="*/ 1097506 h 2976563"/>
                  <a:gd name="connsiteX777" fmla="*/ 2759869 w 3463925"/>
                  <a:gd name="connsiteY777" fmla="*/ 1092734 h 2976563"/>
                  <a:gd name="connsiteX778" fmla="*/ 2760662 w 3463925"/>
                  <a:gd name="connsiteY778" fmla="*/ 1090348 h 2976563"/>
                  <a:gd name="connsiteX779" fmla="*/ 2761456 w 3463925"/>
                  <a:gd name="connsiteY779" fmla="*/ 1082393 h 2976563"/>
                  <a:gd name="connsiteX780" fmla="*/ 2758281 w 3463925"/>
                  <a:gd name="connsiteY780" fmla="*/ 1082393 h 2976563"/>
                  <a:gd name="connsiteX781" fmla="*/ 2760662 w 3463925"/>
                  <a:gd name="connsiteY781" fmla="*/ 1060917 h 2976563"/>
                  <a:gd name="connsiteX782" fmla="*/ 2761456 w 3463925"/>
                  <a:gd name="connsiteY782" fmla="*/ 1039440 h 2976563"/>
                  <a:gd name="connsiteX783" fmla="*/ 2761456 w 3463925"/>
                  <a:gd name="connsiteY783" fmla="*/ 1021941 h 2976563"/>
                  <a:gd name="connsiteX784" fmla="*/ 2759869 w 3463925"/>
                  <a:gd name="connsiteY784" fmla="*/ 1004441 h 2976563"/>
                  <a:gd name="connsiteX785" fmla="*/ 2757487 w 3463925"/>
                  <a:gd name="connsiteY785" fmla="*/ 988533 h 2976563"/>
                  <a:gd name="connsiteX786" fmla="*/ 2754312 w 3463925"/>
                  <a:gd name="connsiteY786" fmla="*/ 971829 h 2976563"/>
                  <a:gd name="connsiteX787" fmla="*/ 2751137 w 3463925"/>
                  <a:gd name="connsiteY787" fmla="*/ 955125 h 2976563"/>
                  <a:gd name="connsiteX788" fmla="*/ 2746375 w 3463925"/>
                  <a:gd name="connsiteY788" fmla="*/ 939216 h 2976563"/>
                  <a:gd name="connsiteX789" fmla="*/ 2740819 w 3463925"/>
                  <a:gd name="connsiteY789" fmla="*/ 923308 h 2976563"/>
                  <a:gd name="connsiteX790" fmla="*/ 2735262 w 3463925"/>
                  <a:gd name="connsiteY790" fmla="*/ 908195 h 2976563"/>
                  <a:gd name="connsiteX791" fmla="*/ 2728912 w 3463925"/>
                  <a:gd name="connsiteY791" fmla="*/ 893877 h 2976563"/>
                  <a:gd name="connsiteX792" fmla="*/ 2720181 w 3463925"/>
                  <a:gd name="connsiteY792" fmla="*/ 879559 h 2976563"/>
                  <a:gd name="connsiteX793" fmla="*/ 2713037 w 3463925"/>
                  <a:gd name="connsiteY793" fmla="*/ 865241 h 2976563"/>
                  <a:gd name="connsiteX794" fmla="*/ 2704306 w 3463925"/>
                  <a:gd name="connsiteY794" fmla="*/ 851719 h 2976563"/>
                  <a:gd name="connsiteX795" fmla="*/ 2694781 w 3463925"/>
                  <a:gd name="connsiteY795" fmla="*/ 838197 h 2976563"/>
                  <a:gd name="connsiteX796" fmla="*/ 2684462 w 3463925"/>
                  <a:gd name="connsiteY796" fmla="*/ 826265 h 2976563"/>
                  <a:gd name="connsiteX797" fmla="*/ 2674144 w 3463925"/>
                  <a:gd name="connsiteY797" fmla="*/ 813539 h 2976563"/>
                  <a:gd name="connsiteX798" fmla="*/ 2663031 w 3463925"/>
                  <a:gd name="connsiteY798" fmla="*/ 801607 h 2976563"/>
                  <a:gd name="connsiteX799" fmla="*/ 2651918 w 3463925"/>
                  <a:gd name="connsiteY799" fmla="*/ 789676 h 2976563"/>
                  <a:gd name="connsiteX800" fmla="*/ 2639218 w 3463925"/>
                  <a:gd name="connsiteY800" fmla="*/ 779335 h 2976563"/>
                  <a:gd name="connsiteX801" fmla="*/ 2626518 w 3463925"/>
                  <a:gd name="connsiteY801" fmla="*/ 768995 h 2976563"/>
                  <a:gd name="connsiteX802" fmla="*/ 2613818 w 3463925"/>
                  <a:gd name="connsiteY802" fmla="*/ 760245 h 2976563"/>
                  <a:gd name="connsiteX803" fmla="*/ 2599531 w 3463925"/>
                  <a:gd name="connsiteY803" fmla="*/ 752291 h 2976563"/>
                  <a:gd name="connsiteX804" fmla="*/ 2586037 w 3463925"/>
                  <a:gd name="connsiteY804" fmla="*/ 743541 h 2976563"/>
                  <a:gd name="connsiteX805" fmla="*/ 2570956 w 3463925"/>
                  <a:gd name="connsiteY805" fmla="*/ 736382 h 2976563"/>
                  <a:gd name="connsiteX806" fmla="*/ 2556668 w 3463925"/>
                  <a:gd name="connsiteY806" fmla="*/ 729223 h 2976563"/>
                  <a:gd name="connsiteX807" fmla="*/ 2540793 w 3463925"/>
                  <a:gd name="connsiteY807" fmla="*/ 722860 h 2976563"/>
                  <a:gd name="connsiteX808" fmla="*/ 2525712 w 3463925"/>
                  <a:gd name="connsiteY808" fmla="*/ 718087 h 2976563"/>
                  <a:gd name="connsiteX809" fmla="*/ 2509043 w 3463925"/>
                  <a:gd name="connsiteY809" fmla="*/ 714110 h 2976563"/>
                  <a:gd name="connsiteX810" fmla="*/ 2493962 w 3463925"/>
                  <a:gd name="connsiteY810" fmla="*/ 710133 h 2976563"/>
                  <a:gd name="connsiteX811" fmla="*/ 2476500 w 3463925"/>
                  <a:gd name="connsiteY811" fmla="*/ 706951 h 2976563"/>
                  <a:gd name="connsiteX812" fmla="*/ 2459831 w 3463925"/>
                  <a:gd name="connsiteY812" fmla="*/ 704565 h 2976563"/>
                  <a:gd name="connsiteX813" fmla="*/ 2442368 w 3463925"/>
                  <a:gd name="connsiteY813" fmla="*/ 703770 h 2976563"/>
                  <a:gd name="connsiteX814" fmla="*/ 2426493 w 3463925"/>
                  <a:gd name="connsiteY814" fmla="*/ 702974 h 2976563"/>
                  <a:gd name="connsiteX815" fmla="*/ 2413793 w 3463925"/>
                  <a:gd name="connsiteY815" fmla="*/ 702974 h 2976563"/>
                  <a:gd name="connsiteX816" fmla="*/ 2401887 w 3463925"/>
                  <a:gd name="connsiteY816" fmla="*/ 700588 h 2976563"/>
                  <a:gd name="connsiteX817" fmla="*/ 2390775 w 3463925"/>
                  <a:gd name="connsiteY817" fmla="*/ 697406 h 2976563"/>
                  <a:gd name="connsiteX818" fmla="*/ 2378868 w 3463925"/>
                  <a:gd name="connsiteY818" fmla="*/ 693429 h 2976563"/>
                  <a:gd name="connsiteX819" fmla="*/ 2368550 w 3463925"/>
                  <a:gd name="connsiteY819" fmla="*/ 687861 h 2976563"/>
                  <a:gd name="connsiteX820" fmla="*/ 2359025 w 3463925"/>
                  <a:gd name="connsiteY820" fmla="*/ 682293 h 2976563"/>
                  <a:gd name="connsiteX821" fmla="*/ 2349500 w 3463925"/>
                  <a:gd name="connsiteY821" fmla="*/ 675930 h 2976563"/>
                  <a:gd name="connsiteX822" fmla="*/ 2341562 w 3463925"/>
                  <a:gd name="connsiteY822" fmla="*/ 667975 h 2976563"/>
                  <a:gd name="connsiteX823" fmla="*/ 2334418 w 3463925"/>
                  <a:gd name="connsiteY823" fmla="*/ 659226 h 2976563"/>
                  <a:gd name="connsiteX824" fmla="*/ 2326481 w 3463925"/>
                  <a:gd name="connsiteY824" fmla="*/ 650476 h 2976563"/>
                  <a:gd name="connsiteX825" fmla="*/ 2320925 w 3463925"/>
                  <a:gd name="connsiteY825" fmla="*/ 640135 h 2976563"/>
                  <a:gd name="connsiteX826" fmla="*/ 2315368 w 3463925"/>
                  <a:gd name="connsiteY826" fmla="*/ 629795 h 2976563"/>
                  <a:gd name="connsiteX827" fmla="*/ 2311400 w 3463925"/>
                  <a:gd name="connsiteY827" fmla="*/ 618659 h 2976563"/>
                  <a:gd name="connsiteX828" fmla="*/ 2308225 w 3463925"/>
                  <a:gd name="connsiteY828" fmla="*/ 606727 h 2976563"/>
                  <a:gd name="connsiteX829" fmla="*/ 2307431 w 3463925"/>
                  <a:gd name="connsiteY829" fmla="*/ 595591 h 2976563"/>
                  <a:gd name="connsiteX830" fmla="*/ 2306637 w 3463925"/>
                  <a:gd name="connsiteY830" fmla="*/ 583660 h 2976563"/>
                  <a:gd name="connsiteX831" fmla="*/ 2307431 w 3463925"/>
                  <a:gd name="connsiteY831" fmla="*/ 570933 h 2976563"/>
                  <a:gd name="connsiteX832" fmla="*/ 2308225 w 3463925"/>
                  <a:gd name="connsiteY832" fmla="*/ 559002 h 2976563"/>
                  <a:gd name="connsiteX833" fmla="*/ 2311400 w 3463925"/>
                  <a:gd name="connsiteY833" fmla="*/ 547070 h 2976563"/>
                  <a:gd name="connsiteX834" fmla="*/ 2315368 w 3463925"/>
                  <a:gd name="connsiteY834" fmla="*/ 535934 h 2976563"/>
                  <a:gd name="connsiteX835" fmla="*/ 2320925 w 3463925"/>
                  <a:gd name="connsiteY835" fmla="*/ 525594 h 2976563"/>
                  <a:gd name="connsiteX836" fmla="*/ 2326481 w 3463925"/>
                  <a:gd name="connsiteY836" fmla="*/ 515253 h 2976563"/>
                  <a:gd name="connsiteX837" fmla="*/ 2334418 w 3463925"/>
                  <a:gd name="connsiteY837" fmla="*/ 507299 h 2976563"/>
                  <a:gd name="connsiteX838" fmla="*/ 2341562 w 3463925"/>
                  <a:gd name="connsiteY838" fmla="*/ 497754 h 2976563"/>
                  <a:gd name="connsiteX839" fmla="*/ 2349500 w 3463925"/>
                  <a:gd name="connsiteY839" fmla="*/ 490595 h 2976563"/>
                  <a:gd name="connsiteX840" fmla="*/ 2359025 w 3463925"/>
                  <a:gd name="connsiteY840" fmla="*/ 483436 h 2976563"/>
                  <a:gd name="connsiteX841" fmla="*/ 2368550 w 3463925"/>
                  <a:gd name="connsiteY841" fmla="*/ 477868 h 2976563"/>
                  <a:gd name="connsiteX842" fmla="*/ 2378868 w 3463925"/>
                  <a:gd name="connsiteY842" fmla="*/ 472300 h 2976563"/>
                  <a:gd name="connsiteX843" fmla="*/ 2390775 w 3463925"/>
                  <a:gd name="connsiteY843" fmla="*/ 468323 h 2976563"/>
                  <a:gd name="connsiteX844" fmla="*/ 2401887 w 3463925"/>
                  <a:gd name="connsiteY844" fmla="*/ 465141 h 2976563"/>
                  <a:gd name="connsiteX845" fmla="*/ 2413793 w 3463925"/>
                  <a:gd name="connsiteY845" fmla="*/ 464346 h 2976563"/>
                  <a:gd name="connsiteX846" fmla="*/ 2426494 w 3463925"/>
                  <a:gd name="connsiteY846" fmla="*/ 0 h 2976563"/>
                  <a:gd name="connsiteX847" fmla="*/ 2452688 w 3463925"/>
                  <a:gd name="connsiteY847" fmla="*/ 794 h 2976563"/>
                  <a:gd name="connsiteX848" fmla="*/ 2479675 w 3463925"/>
                  <a:gd name="connsiteY848" fmla="*/ 1589 h 2976563"/>
                  <a:gd name="connsiteX849" fmla="*/ 2505075 w 3463925"/>
                  <a:gd name="connsiteY849" fmla="*/ 3177 h 2976563"/>
                  <a:gd name="connsiteX850" fmla="*/ 2532062 w 3463925"/>
                  <a:gd name="connsiteY850" fmla="*/ 5560 h 2976563"/>
                  <a:gd name="connsiteX851" fmla="*/ 2557462 w 3463925"/>
                  <a:gd name="connsiteY851" fmla="*/ 8737 h 2976563"/>
                  <a:gd name="connsiteX852" fmla="*/ 2584450 w 3463925"/>
                  <a:gd name="connsiteY852" fmla="*/ 11914 h 2976563"/>
                  <a:gd name="connsiteX853" fmla="*/ 2609850 w 3463925"/>
                  <a:gd name="connsiteY853" fmla="*/ 15885 h 2976563"/>
                  <a:gd name="connsiteX854" fmla="*/ 2634456 w 3463925"/>
                  <a:gd name="connsiteY854" fmla="*/ 21444 h 2976563"/>
                  <a:gd name="connsiteX855" fmla="*/ 2659856 w 3463925"/>
                  <a:gd name="connsiteY855" fmla="*/ 26210 h 2976563"/>
                  <a:gd name="connsiteX856" fmla="*/ 2684462 w 3463925"/>
                  <a:gd name="connsiteY856" fmla="*/ 32563 h 2976563"/>
                  <a:gd name="connsiteX857" fmla="*/ 2709069 w 3463925"/>
                  <a:gd name="connsiteY857" fmla="*/ 39711 h 2976563"/>
                  <a:gd name="connsiteX858" fmla="*/ 2733675 w 3463925"/>
                  <a:gd name="connsiteY858" fmla="*/ 46859 h 2976563"/>
                  <a:gd name="connsiteX859" fmla="*/ 2758281 w 3463925"/>
                  <a:gd name="connsiteY859" fmla="*/ 54802 h 2976563"/>
                  <a:gd name="connsiteX860" fmla="*/ 2782094 w 3463925"/>
                  <a:gd name="connsiteY860" fmla="*/ 63538 h 2976563"/>
                  <a:gd name="connsiteX861" fmla="*/ 2805906 w 3463925"/>
                  <a:gd name="connsiteY861" fmla="*/ 72274 h 2976563"/>
                  <a:gd name="connsiteX862" fmla="*/ 2828925 w 3463925"/>
                  <a:gd name="connsiteY862" fmla="*/ 81805 h 2976563"/>
                  <a:gd name="connsiteX863" fmla="*/ 2852738 w 3463925"/>
                  <a:gd name="connsiteY863" fmla="*/ 92130 h 2976563"/>
                  <a:gd name="connsiteX864" fmla="*/ 2875756 w 3463925"/>
                  <a:gd name="connsiteY864" fmla="*/ 102455 h 2976563"/>
                  <a:gd name="connsiteX865" fmla="*/ 2920206 w 3463925"/>
                  <a:gd name="connsiteY865" fmla="*/ 126281 h 2976563"/>
                  <a:gd name="connsiteX866" fmla="*/ 2963862 w 3463925"/>
                  <a:gd name="connsiteY866" fmla="*/ 150902 h 2976563"/>
                  <a:gd name="connsiteX867" fmla="*/ 3005931 w 3463925"/>
                  <a:gd name="connsiteY867" fmla="*/ 177906 h 2976563"/>
                  <a:gd name="connsiteX868" fmla="*/ 3046412 w 3463925"/>
                  <a:gd name="connsiteY868" fmla="*/ 207292 h 2976563"/>
                  <a:gd name="connsiteX869" fmla="*/ 3085306 w 3463925"/>
                  <a:gd name="connsiteY869" fmla="*/ 237473 h 2976563"/>
                  <a:gd name="connsiteX870" fmla="*/ 3123406 w 3463925"/>
                  <a:gd name="connsiteY870" fmla="*/ 270830 h 2976563"/>
                  <a:gd name="connsiteX871" fmla="*/ 3159125 w 3463925"/>
                  <a:gd name="connsiteY871" fmla="*/ 304187 h 2976563"/>
                  <a:gd name="connsiteX872" fmla="*/ 3194050 w 3463925"/>
                  <a:gd name="connsiteY872" fmla="*/ 340721 h 2976563"/>
                  <a:gd name="connsiteX873" fmla="*/ 3225800 w 3463925"/>
                  <a:gd name="connsiteY873" fmla="*/ 378050 h 2976563"/>
                  <a:gd name="connsiteX874" fmla="*/ 3257550 w 3463925"/>
                  <a:gd name="connsiteY874" fmla="*/ 416967 h 2976563"/>
                  <a:gd name="connsiteX875" fmla="*/ 3286919 w 3463925"/>
                  <a:gd name="connsiteY875" fmla="*/ 458266 h 2976563"/>
                  <a:gd name="connsiteX876" fmla="*/ 3313112 w 3463925"/>
                  <a:gd name="connsiteY876" fmla="*/ 500360 h 2976563"/>
                  <a:gd name="connsiteX877" fmla="*/ 3338512 w 3463925"/>
                  <a:gd name="connsiteY877" fmla="*/ 544836 h 2976563"/>
                  <a:gd name="connsiteX878" fmla="*/ 3361531 w 3463925"/>
                  <a:gd name="connsiteY878" fmla="*/ 588518 h 2976563"/>
                  <a:gd name="connsiteX879" fmla="*/ 3371850 w 3463925"/>
                  <a:gd name="connsiteY879" fmla="*/ 612345 h 2976563"/>
                  <a:gd name="connsiteX880" fmla="*/ 3382169 w 3463925"/>
                  <a:gd name="connsiteY880" fmla="*/ 634583 h 2976563"/>
                  <a:gd name="connsiteX881" fmla="*/ 3392488 w 3463925"/>
                  <a:gd name="connsiteY881" fmla="*/ 658410 h 2976563"/>
                  <a:gd name="connsiteX882" fmla="*/ 3400425 w 3463925"/>
                  <a:gd name="connsiteY882" fmla="*/ 682237 h 2976563"/>
                  <a:gd name="connsiteX883" fmla="*/ 3409950 w 3463925"/>
                  <a:gd name="connsiteY883" fmla="*/ 705269 h 2976563"/>
                  <a:gd name="connsiteX884" fmla="*/ 3417094 w 3463925"/>
                  <a:gd name="connsiteY884" fmla="*/ 729890 h 2976563"/>
                  <a:gd name="connsiteX885" fmla="*/ 3424238 w 3463925"/>
                  <a:gd name="connsiteY885" fmla="*/ 754511 h 2976563"/>
                  <a:gd name="connsiteX886" fmla="*/ 3431381 w 3463925"/>
                  <a:gd name="connsiteY886" fmla="*/ 779132 h 2976563"/>
                  <a:gd name="connsiteX887" fmla="*/ 3436938 w 3463925"/>
                  <a:gd name="connsiteY887" fmla="*/ 803753 h 2976563"/>
                  <a:gd name="connsiteX888" fmla="*/ 3442494 w 3463925"/>
                  <a:gd name="connsiteY888" fmla="*/ 829962 h 2976563"/>
                  <a:gd name="connsiteX889" fmla="*/ 3447256 w 3463925"/>
                  <a:gd name="connsiteY889" fmla="*/ 855377 h 2976563"/>
                  <a:gd name="connsiteX890" fmla="*/ 3451225 w 3463925"/>
                  <a:gd name="connsiteY890" fmla="*/ 880792 h 2976563"/>
                  <a:gd name="connsiteX891" fmla="*/ 3455988 w 3463925"/>
                  <a:gd name="connsiteY891" fmla="*/ 907001 h 2976563"/>
                  <a:gd name="connsiteX892" fmla="*/ 3459162 w 3463925"/>
                  <a:gd name="connsiteY892" fmla="*/ 932416 h 2976563"/>
                  <a:gd name="connsiteX893" fmla="*/ 3460750 w 3463925"/>
                  <a:gd name="connsiteY893" fmla="*/ 958626 h 2976563"/>
                  <a:gd name="connsiteX894" fmla="*/ 3463131 w 3463925"/>
                  <a:gd name="connsiteY894" fmla="*/ 985629 h 2976563"/>
                  <a:gd name="connsiteX895" fmla="*/ 3463925 w 3463925"/>
                  <a:gd name="connsiteY895" fmla="*/ 1012633 h 2976563"/>
                  <a:gd name="connsiteX896" fmla="*/ 3463925 w 3463925"/>
                  <a:gd name="connsiteY896" fmla="*/ 1038842 h 2976563"/>
                  <a:gd name="connsiteX897" fmla="*/ 3463131 w 3463925"/>
                  <a:gd name="connsiteY897" fmla="*/ 1077759 h 2976563"/>
                  <a:gd name="connsiteX898" fmla="*/ 3460750 w 3463925"/>
                  <a:gd name="connsiteY898" fmla="*/ 1116676 h 2976563"/>
                  <a:gd name="connsiteX899" fmla="*/ 3456781 w 3463925"/>
                  <a:gd name="connsiteY899" fmla="*/ 1155593 h 2976563"/>
                  <a:gd name="connsiteX900" fmla="*/ 3451225 w 3463925"/>
                  <a:gd name="connsiteY900" fmla="*/ 1193715 h 2976563"/>
                  <a:gd name="connsiteX901" fmla="*/ 3449638 w 3463925"/>
                  <a:gd name="connsiteY901" fmla="*/ 1211188 h 2976563"/>
                  <a:gd name="connsiteX902" fmla="*/ 3446462 w 3463925"/>
                  <a:gd name="connsiteY902" fmla="*/ 1227867 h 2976563"/>
                  <a:gd name="connsiteX903" fmla="*/ 3446462 w 3463925"/>
                  <a:gd name="connsiteY903" fmla="*/ 1228661 h 2976563"/>
                  <a:gd name="connsiteX904" fmla="*/ 3442494 w 3463925"/>
                  <a:gd name="connsiteY904" fmla="*/ 1239780 h 2976563"/>
                  <a:gd name="connsiteX905" fmla="*/ 3438525 w 3463925"/>
                  <a:gd name="connsiteY905" fmla="*/ 1251693 h 2976563"/>
                  <a:gd name="connsiteX906" fmla="*/ 3432969 w 3463925"/>
                  <a:gd name="connsiteY906" fmla="*/ 1262018 h 2976563"/>
                  <a:gd name="connsiteX907" fmla="*/ 3426619 w 3463925"/>
                  <a:gd name="connsiteY907" fmla="*/ 1271549 h 2976563"/>
                  <a:gd name="connsiteX908" fmla="*/ 3421062 w 3463925"/>
                  <a:gd name="connsiteY908" fmla="*/ 1281080 h 2976563"/>
                  <a:gd name="connsiteX909" fmla="*/ 3413919 w 3463925"/>
                  <a:gd name="connsiteY909" fmla="*/ 1289022 h 2976563"/>
                  <a:gd name="connsiteX910" fmla="*/ 3405188 w 3463925"/>
                  <a:gd name="connsiteY910" fmla="*/ 1298553 h 2976563"/>
                  <a:gd name="connsiteX911" fmla="*/ 3396456 w 3463925"/>
                  <a:gd name="connsiteY911" fmla="*/ 1305701 h 2976563"/>
                  <a:gd name="connsiteX912" fmla="*/ 3386931 w 3463925"/>
                  <a:gd name="connsiteY912" fmla="*/ 1312849 h 2976563"/>
                  <a:gd name="connsiteX913" fmla="*/ 3376612 w 3463925"/>
                  <a:gd name="connsiteY913" fmla="*/ 1318408 h 2976563"/>
                  <a:gd name="connsiteX914" fmla="*/ 3366294 w 3463925"/>
                  <a:gd name="connsiteY914" fmla="*/ 1323968 h 2976563"/>
                  <a:gd name="connsiteX915" fmla="*/ 3355181 w 3463925"/>
                  <a:gd name="connsiteY915" fmla="*/ 1327939 h 2976563"/>
                  <a:gd name="connsiteX916" fmla="*/ 3344069 w 3463925"/>
                  <a:gd name="connsiteY916" fmla="*/ 1331116 h 2976563"/>
                  <a:gd name="connsiteX917" fmla="*/ 3332956 w 3463925"/>
                  <a:gd name="connsiteY917" fmla="*/ 1334293 h 2976563"/>
                  <a:gd name="connsiteX918" fmla="*/ 3320256 w 3463925"/>
                  <a:gd name="connsiteY918" fmla="*/ 1335881 h 2976563"/>
                  <a:gd name="connsiteX919" fmla="*/ 3308350 w 3463925"/>
                  <a:gd name="connsiteY919" fmla="*/ 1336675 h 2976563"/>
                  <a:gd name="connsiteX920" fmla="*/ 3292475 w 3463925"/>
                  <a:gd name="connsiteY920" fmla="*/ 1335881 h 2976563"/>
                  <a:gd name="connsiteX921" fmla="*/ 3278981 w 3463925"/>
                  <a:gd name="connsiteY921" fmla="*/ 1333498 h 2976563"/>
                  <a:gd name="connsiteX922" fmla="*/ 3264694 w 3463925"/>
                  <a:gd name="connsiteY922" fmla="*/ 1330321 h 2976563"/>
                  <a:gd name="connsiteX923" fmla="*/ 3251994 w 3463925"/>
                  <a:gd name="connsiteY923" fmla="*/ 1325556 h 2976563"/>
                  <a:gd name="connsiteX924" fmla="*/ 3239294 w 3463925"/>
                  <a:gd name="connsiteY924" fmla="*/ 1319202 h 2976563"/>
                  <a:gd name="connsiteX925" fmla="*/ 3228181 w 3463925"/>
                  <a:gd name="connsiteY925" fmla="*/ 1312054 h 2976563"/>
                  <a:gd name="connsiteX926" fmla="*/ 3217069 w 3463925"/>
                  <a:gd name="connsiteY926" fmla="*/ 1303318 h 2976563"/>
                  <a:gd name="connsiteX927" fmla="*/ 3206750 w 3463925"/>
                  <a:gd name="connsiteY927" fmla="*/ 1294581 h 2976563"/>
                  <a:gd name="connsiteX928" fmla="*/ 3197225 w 3463925"/>
                  <a:gd name="connsiteY928" fmla="*/ 1284257 h 2976563"/>
                  <a:gd name="connsiteX929" fmla="*/ 3189288 w 3463925"/>
                  <a:gd name="connsiteY929" fmla="*/ 1273137 h 2976563"/>
                  <a:gd name="connsiteX930" fmla="*/ 3182144 w 3463925"/>
                  <a:gd name="connsiteY930" fmla="*/ 1262018 h 2976563"/>
                  <a:gd name="connsiteX931" fmla="*/ 3175794 w 3463925"/>
                  <a:gd name="connsiteY931" fmla="*/ 1248517 h 2976563"/>
                  <a:gd name="connsiteX932" fmla="*/ 3171031 w 3463925"/>
                  <a:gd name="connsiteY932" fmla="*/ 1235809 h 2976563"/>
                  <a:gd name="connsiteX933" fmla="*/ 3167856 w 3463925"/>
                  <a:gd name="connsiteY933" fmla="*/ 1221513 h 2976563"/>
                  <a:gd name="connsiteX934" fmla="*/ 3165475 w 3463925"/>
                  <a:gd name="connsiteY934" fmla="*/ 1207217 h 2976563"/>
                  <a:gd name="connsiteX935" fmla="*/ 3164681 w 3463925"/>
                  <a:gd name="connsiteY935" fmla="*/ 1192921 h 2976563"/>
                  <a:gd name="connsiteX936" fmla="*/ 3164681 w 3463925"/>
                  <a:gd name="connsiteY936" fmla="*/ 1184979 h 2976563"/>
                  <a:gd name="connsiteX937" fmla="*/ 3165475 w 3463925"/>
                  <a:gd name="connsiteY937" fmla="*/ 1176242 h 2976563"/>
                  <a:gd name="connsiteX938" fmla="*/ 3164681 w 3463925"/>
                  <a:gd name="connsiteY938" fmla="*/ 1176242 h 2976563"/>
                  <a:gd name="connsiteX939" fmla="*/ 3169444 w 3463925"/>
                  <a:gd name="connsiteY939" fmla="*/ 1142885 h 2976563"/>
                  <a:gd name="connsiteX940" fmla="*/ 3173412 w 3463925"/>
                  <a:gd name="connsiteY940" fmla="*/ 1107939 h 2976563"/>
                  <a:gd name="connsiteX941" fmla="*/ 3175794 w 3463925"/>
                  <a:gd name="connsiteY941" fmla="*/ 1072994 h 2976563"/>
                  <a:gd name="connsiteX942" fmla="*/ 3176588 w 3463925"/>
                  <a:gd name="connsiteY942" fmla="*/ 1038842 h 2976563"/>
                  <a:gd name="connsiteX943" fmla="*/ 3175794 w 3463925"/>
                  <a:gd name="connsiteY943" fmla="*/ 999925 h 2976563"/>
                  <a:gd name="connsiteX944" fmla="*/ 3172619 w 3463925"/>
                  <a:gd name="connsiteY944" fmla="*/ 961803 h 2976563"/>
                  <a:gd name="connsiteX945" fmla="*/ 3168650 w 3463925"/>
                  <a:gd name="connsiteY945" fmla="*/ 924474 h 2976563"/>
                  <a:gd name="connsiteX946" fmla="*/ 3161506 w 3463925"/>
                  <a:gd name="connsiteY946" fmla="*/ 887146 h 2976563"/>
                  <a:gd name="connsiteX947" fmla="*/ 3153569 w 3463925"/>
                  <a:gd name="connsiteY947" fmla="*/ 851406 h 2976563"/>
                  <a:gd name="connsiteX948" fmla="*/ 3143250 w 3463925"/>
                  <a:gd name="connsiteY948" fmla="*/ 815666 h 2976563"/>
                  <a:gd name="connsiteX949" fmla="*/ 3130550 w 3463925"/>
                  <a:gd name="connsiteY949" fmla="*/ 780720 h 2976563"/>
                  <a:gd name="connsiteX950" fmla="*/ 3117056 w 3463925"/>
                  <a:gd name="connsiteY950" fmla="*/ 746569 h 2976563"/>
                  <a:gd name="connsiteX951" fmla="*/ 3102769 w 3463925"/>
                  <a:gd name="connsiteY951" fmla="*/ 712417 h 2976563"/>
                  <a:gd name="connsiteX952" fmla="*/ 3085306 w 3463925"/>
                  <a:gd name="connsiteY952" fmla="*/ 680648 h 2976563"/>
                  <a:gd name="connsiteX953" fmla="*/ 3067844 w 3463925"/>
                  <a:gd name="connsiteY953" fmla="*/ 648879 h 2976563"/>
                  <a:gd name="connsiteX954" fmla="*/ 3048794 w 3463925"/>
                  <a:gd name="connsiteY954" fmla="*/ 619493 h 2976563"/>
                  <a:gd name="connsiteX955" fmla="*/ 3027362 w 3463925"/>
                  <a:gd name="connsiteY955" fmla="*/ 589313 h 2976563"/>
                  <a:gd name="connsiteX956" fmla="*/ 3005931 w 3463925"/>
                  <a:gd name="connsiteY956" fmla="*/ 560721 h 2976563"/>
                  <a:gd name="connsiteX957" fmla="*/ 2982119 w 3463925"/>
                  <a:gd name="connsiteY957" fmla="*/ 534511 h 2976563"/>
                  <a:gd name="connsiteX958" fmla="*/ 2956719 w 3463925"/>
                  <a:gd name="connsiteY958" fmla="*/ 507508 h 2976563"/>
                  <a:gd name="connsiteX959" fmla="*/ 2930525 w 3463925"/>
                  <a:gd name="connsiteY959" fmla="*/ 482887 h 2976563"/>
                  <a:gd name="connsiteX960" fmla="*/ 2902744 w 3463925"/>
                  <a:gd name="connsiteY960" fmla="*/ 459060 h 2976563"/>
                  <a:gd name="connsiteX961" fmla="*/ 2875756 w 3463925"/>
                  <a:gd name="connsiteY961" fmla="*/ 436822 h 2976563"/>
                  <a:gd name="connsiteX962" fmla="*/ 2845594 w 3463925"/>
                  <a:gd name="connsiteY962" fmla="*/ 416172 h 2976563"/>
                  <a:gd name="connsiteX963" fmla="*/ 2814638 w 3463925"/>
                  <a:gd name="connsiteY963" fmla="*/ 395523 h 2976563"/>
                  <a:gd name="connsiteX964" fmla="*/ 2782888 w 3463925"/>
                  <a:gd name="connsiteY964" fmla="*/ 378050 h 2976563"/>
                  <a:gd name="connsiteX965" fmla="*/ 2751138 w 3463925"/>
                  <a:gd name="connsiteY965" fmla="*/ 362165 h 2976563"/>
                  <a:gd name="connsiteX966" fmla="*/ 2717800 w 3463925"/>
                  <a:gd name="connsiteY966" fmla="*/ 346281 h 2976563"/>
                  <a:gd name="connsiteX967" fmla="*/ 2683669 w 3463925"/>
                  <a:gd name="connsiteY967" fmla="*/ 332779 h 2976563"/>
                  <a:gd name="connsiteX968" fmla="*/ 2648744 w 3463925"/>
                  <a:gd name="connsiteY968" fmla="*/ 320866 h 2976563"/>
                  <a:gd name="connsiteX969" fmla="*/ 2613025 w 3463925"/>
                  <a:gd name="connsiteY969" fmla="*/ 310541 h 2976563"/>
                  <a:gd name="connsiteX970" fmla="*/ 2577306 w 3463925"/>
                  <a:gd name="connsiteY970" fmla="*/ 302599 h 2976563"/>
                  <a:gd name="connsiteX971" fmla="*/ 2540000 w 3463925"/>
                  <a:gd name="connsiteY971" fmla="*/ 296245 h 2976563"/>
                  <a:gd name="connsiteX972" fmla="*/ 2501900 w 3463925"/>
                  <a:gd name="connsiteY972" fmla="*/ 291480 h 2976563"/>
                  <a:gd name="connsiteX973" fmla="*/ 2464594 w 3463925"/>
                  <a:gd name="connsiteY973" fmla="*/ 288303 h 2976563"/>
                  <a:gd name="connsiteX974" fmla="*/ 2426494 w 3463925"/>
                  <a:gd name="connsiteY974" fmla="*/ 286714 h 2976563"/>
                  <a:gd name="connsiteX975" fmla="*/ 2410619 w 3463925"/>
                  <a:gd name="connsiteY975" fmla="*/ 286714 h 2976563"/>
                  <a:gd name="connsiteX976" fmla="*/ 2396331 w 3463925"/>
                  <a:gd name="connsiteY976" fmla="*/ 283537 h 2976563"/>
                  <a:gd name="connsiteX977" fmla="*/ 2383631 w 3463925"/>
                  <a:gd name="connsiteY977" fmla="*/ 281155 h 2976563"/>
                  <a:gd name="connsiteX978" fmla="*/ 2370138 w 3463925"/>
                  <a:gd name="connsiteY978" fmla="*/ 275595 h 2976563"/>
                  <a:gd name="connsiteX979" fmla="*/ 2357438 w 3463925"/>
                  <a:gd name="connsiteY979" fmla="*/ 269241 h 2976563"/>
                  <a:gd name="connsiteX980" fmla="*/ 2345531 w 3463925"/>
                  <a:gd name="connsiteY980" fmla="*/ 262093 h 2976563"/>
                  <a:gd name="connsiteX981" fmla="*/ 2335212 w 3463925"/>
                  <a:gd name="connsiteY981" fmla="*/ 254151 h 2976563"/>
                  <a:gd name="connsiteX982" fmla="*/ 2324894 w 3463925"/>
                  <a:gd name="connsiteY982" fmla="*/ 244621 h 2976563"/>
                  <a:gd name="connsiteX983" fmla="*/ 2315369 w 3463925"/>
                  <a:gd name="connsiteY983" fmla="*/ 234296 h 2976563"/>
                  <a:gd name="connsiteX984" fmla="*/ 2307431 w 3463925"/>
                  <a:gd name="connsiteY984" fmla="*/ 224765 h 2976563"/>
                  <a:gd name="connsiteX985" fmla="*/ 2300288 w 3463925"/>
                  <a:gd name="connsiteY985" fmla="*/ 212057 h 2976563"/>
                  <a:gd name="connsiteX986" fmla="*/ 2293938 w 3463925"/>
                  <a:gd name="connsiteY986" fmla="*/ 200144 h 2976563"/>
                  <a:gd name="connsiteX987" fmla="*/ 2289175 w 3463925"/>
                  <a:gd name="connsiteY987" fmla="*/ 186642 h 2976563"/>
                  <a:gd name="connsiteX988" fmla="*/ 2286000 w 3463925"/>
                  <a:gd name="connsiteY988" fmla="*/ 173141 h 2976563"/>
                  <a:gd name="connsiteX989" fmla="*/ 2282825 w 3463925"/>
                  <a:gd name="connsiteY989" fmla="*/ 158845 h 2976563"/>
                  <a:gd name="connsiteX990" fmla="*/ 2282825 w 3463925"/>
                  <a:gd name="connsiteY990" fmla="*/ 143754 h 2976563"/>
                  <a:gd name="connsiteX991" fmla="*/ 2282825 w 3463925"/>
                  <a:gd name="connsiteY991" fmla="*/ 128664 h 2976563"/>
                  <a:gd name="connsiteX992" fmla="*/ 2286000 w 3463925"/>
                  <a:gd name="connsiteY992" fmla="*/ 114368 h 2976563"/>
                  <a:gd name="connsiteX993" fmla="*/ 2289175 w 3463925"/>
                  <a:gd name="connsiteY993" fmla="*/ 101661 h 2976563"/>
                  <a:gd name="connsiteX994" fmla="*/ 2293938 w 3463925"/>
                  <a:gd name="connsiteY994" fmla="*/ 88159 h 2976563"/>
                  <a:gd name="connsiteX995" fmla="*/ 2300288 w 3463925"/>
                  <a:gd name="connsiteY995" fmla="*/ 75451 h 2976563"/>
                  <a:gd name="connsiteX996" fmla="*/ 2307431 w 3463925"/>
                  <a:gd name="connsiteY996" fmla="*/ 63538 h 2976563"/>
                  <a:gd name="connsiteX997" fmla="*/ 2315369 w 3463925"/>
                  <a:gd name="connsiteY997" fmla="*/ 52419 h 2976563"/>
                  <a:gd name="connsiteX998" fmla="*/ 2324894 w 3463925"/>
                  <a:gd name="connsiteY998" fmla="*/ 42094 h 2976563"/>
                  <a:gd name="connsiteX999" fmla="*/ 2335212 w 3463925"/>
                  <a:gd name="connsiteY999" fmla="*/ 32563 h 2976563"/>
                  <a:gd name="connsiteX1000" fmla="*/ 2345531 w 3463925"/>
                  <a:gd name="connsiteY1000" fmla="*/ 24621 h 2976563"/>
                  <a:gd name="connsiteX1001" fmla="*/ 2357438 w 3463925"/>
                  <a:gd name="connsiteY1001" fmla="*/ 17473 h 2976563"/>
                  <a:gd name="connsiteX1002" fmla="*/ 2370138 w 3463925"/>
                  <a:gd name="connsiteY1002" fmla="*/ 11119 h 2976563"/>
                  <a:gd name="connsiteX1003" fmla="*/ 2383631 w 3463925"/>
                  <a:gd name="connsiteY1003" fmla="*/ 7148 h 2976563"/>
                  <a:gd name="connsiteX1004" fmla="*/ 2396331 w 3463925"/>
                  <a:gd name="connsiteY1004" fmla="*/ 3177 h 2976563"/>
                  <a:gd name="connsiteX1005" fmla="*/ 2410619 w 3463925"/>
                  <a:gd name="connsiteY1005" fmla="*/ 794 h 297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Lst>
                <a:rect l="l" t="t" r="r" b="b"/>
                <a:pathLst>
                  <a:path w="3463925" h="2976563">
                    <a:moveTo>
                      <a:pt x="1131888" y="2093913"/>
                    </a:moveTo>
                    <a:lnTo>
                      <a:pt x="1109662" y="2094703"/>
                    </a:lnTo>
                    <a:lnTo>
                      <a:pt x="1089025" y="2097863"/>
                    </a:lnTo>
                    <a:lnTo>
                      <a:pt x="1070769" y="2103394"/>
                    </a:lnTo>
                    <a:lnTo>
                      <a:pt x="1052512" y="2109714"/>
                    </a:lnTo>
                    <a:lnTo>
                      <a:pt x="1035050" y="2117614"/>
                    </a:lnTo>
                    <a:lnTo>
                      <a:pt x="1018381" y="2127885"/>
                    </a:lnTo>
                    <a:lnTo>
                      <a:pt x="1003300" y="2138155"/>
                    </a:lnTo>
                    <a:lnTo>
                      <a:pt x="988219" y="2150006"/>
                    </a:lnTo>
                    <a:lnTo>
                      <a:pt x="976312" y="2163437"/>
                    </a:lnTo>
                    <a:lnTo>
                      <a:pt x="963612" y="2177657"/>
                    </a:lnTo>
                    <a:lnTo>
                      <a:pt x="954088" y="2191878"/>
                    </a:lnTo>
                    <a:lnTo>
                      <a:pt x="944562" y="2207679"/>
                    </a:lnTo>
                    <a:lnTo>
                      <a:pt x="937419" y="2223480"/>
                    </a:lnTo>
                    <a:lnTo>
                      <a:pt x="931069" y="2240071"/>
                    </a:lnTo>
                    <a:lnTo>
                      <a:pt x="927100" y="2256662"/>
                    </a:lnTo>
                    <a:lnTo>
                      <a:pt x="923925" y="2273253"/>
                    </a:lnTo>
                    <a:lnTo>
                      <a:pt x="923925" y="2289843"/>
                    </a:lnTo>
                    <a:lnTo>
                      <a:pt x="924719" y="2306434"/>
                    </a:lnTo>
                    <a:lnTo>
                      <a:pt x="927100" y="2322235"/>
                    </a:lnTo>
                    <a:lnTo>
                      <a:pt x="931862" y="2338036"/>
                    </a:lnTo>
                    <a:lnTo>
                      <a:pt x="938212" y="2352257"/>
                    </a:lnTo>
                    <a:lnTo>
                      <a:pt x="946944" y="2365687"/>
                    </a:lnTo>
                    <a:lnTo>
                      <a:pt x="956469" y="2377538"/>
                    </a:lnTo>
                    <a:lnTo>
                      <a:pt x="968375" y="2388599"/>
                    </a:lnTo>
                    <a:lnTo>
                      <a:pt x="980281" y="2398079"/>
                    </a:lnTo>
                    <a:lnTo>
                      <a:pt x="994569" y="2407560"/>
                    </a:lnTo>
                    <a:lnTo>
                      <a:pt x="1008856" y="2414670"/>
                    </a:lnTo>
                    <a:lnTo>
                      <a:pt x="1025525" y="2421780"/>
                    </a:lnTo>
                    <a:lnTo>
                      <a:pt x="1042988" y="2425731"/>
                    </a:lnTo>
                    <a:lnTo>
                      <a:pt x="1060450" y="2429681"/>
                    </a:lnTo>
                    <a:lnTo>
                      <a:pt x="1079500" y="2430471"/>
                    </a:lnTo>
                    <a:lnTo>
                      <a:pt x="1099344" y="2432051"/>
                    </a:lnTo>
                    <a:lnTo>
                      <a:pt x="1119188" y="2429681"/>
                    </a:lnTo>
                    <a:lnTo>
                      <a:pt x="1139031" y="2426521"/>
                    </a:lnTo>
                    <a:lnTo>
                      <a:pt x="1158875" y="2421780"/>
                    </a:lnTo>
                    <a:lnTo>
                      <a:pt x="1177131" y="2415460"/>
                    </a:lnTo>
                    <a:lnTo>
                      <a:pt x="1194594" y="2408350"/>
                    </a:lnTo>
                    <a:lnTo>
                      <a:pt x="1212056" y="2398869"/>
                    </a:lnTo>
                    <a:lnTo>
                      <a:pt x="1228725" y="2390179"/>
                    </a:lnTo>
                    <a:lnTo>
                      <a:pt x="1243806" y="2379118"/>
                    </a:lnTo>
                    <a:lnTo>
                      <a:pt x="1257300" y="2366478"/>
                    </a:lnTo>
                    <a:lnTo>
                      <a:pt x="1269206" y="2353047"/>
                    </a:lnTo>
                    <a:lnTo>
                      <a:pt x="1281112" y="2339616"/>
                    </a:lnTo>
                    <a:lnTo>
                      <a:pt x="1291431" y="2324605"/>
                    </a:lnTo>
                    <a:lnTo>
                      <a:pt x="1299369" y="2309594"/>
                    </a:lnTo>
                    <a:lnTo>
                      <a:pt x="1305719" y="2293794"/>
                    </a:lnTo>
                    <a:lnTo>
                      <a:pt x="1310481" y="2277993"/>
                    </a:lnTo>
                    <a:lnTo>
                      <a:pt x="1313656" y="2261402"/>
                    </a:lnTo>
                    <a:lnTo>
                      <a:pt x="1314450" y="2244811"/>
                    </a:lnTo>
                    <a:lnTo>
                      <a:pt x="1313656" y="2227430"/>
                    </a:lnTo>
                    <a:lnTo>
                      <a:pt x="1310481" y="2212419"/>
                    </a:lnTo>
                    <a:lnTo>
                      <a:pt x="1306512" y="2195828"/>
                    </a:lnTo>
                    <a:lnTo>
                      <a:pt x="1300162" y="2181608"/>
                    </a:lnTo>
                    <a:lnTo>
                      <a:pt x="1292225" y="2167387"/>
                    </a:lnTo>
                    <a:lnTo>
                      <a:pt x="1282700" y="2153956"/>
                    </a:lnTo>
                    <a:lnTo>
                      <a:pt x="1271588" y="2142896"/>
                    </a:lnTo>
                    <a:lnTo>
                      <a:pt x="1258094" y="2131835"/>
                    </a:lnTo>
                    <a:lnTo>
                      <a:pt x="1244600" y="2121564"/>
                    </a:lnTo>
                    <a:lnTo>
                      <a:pt x="1228725" y="2113664"/>
                    </a:lnTo>
                    <a:lnTo>
                      <a:pt x="1212056" y="2106554"/>
                    </a:lnTo>
                    <a:lnTo>
                      <a:pt x="1193800" y="2101023"/>
                    </a:lnTo>
                    <a:lnTo>
                      <a:pt x="1173956" y="2097073"/>
                    </a:lnTo>
                    <a:lnTo>
                      <a:pt x="1153319" y="2093913"/>
                    </a:lnTo>
                    <a:close/>
                    <a:moveTo>
                      <a:pt x="1430769" y="2000250"/>
                    </a:moveTo>
                    <a:lnTo>
                      <a:pt x="1423588" y="2001040"/>
                    </a:lnTo>
                    <a:lnTo>
                      <a:pt x="1415609" y="2002619"/>
                    </a:lnTo>
                    <a:lnTo>
                      <a:pt x="1407630" y="2005778"/>
                    </a:lnTo>
                    <a:lnTo>
                      <a:pt x="1400449" y="2008937"/>
                    </a:lnTo>
                    <a:lnTo>
                      <a:pt x="1391672" y="2014466"/>
                    </a:lnTo>
                    <a:lnTo>
                      <a:pt x="1383693" y="2019204"/>
                    </a:lnTo>
                    <a:lnTo>
                      <a:pt x="1376512" y="2024733"/>
                    </a:lnTo>
                    <a:lnTo>
                      <a:pt x="1371724" y="2030261"/>
                    </a:lnTo>
                    <a:lnTo>
                      <a:pt x="1365341" y="2036579"/>
                    </a:lnTo>
                    <a:lnTo>
                      <a:pt x="1361351" y="2043687"/>
                    </a:lnTo>
                    <a:lnTo>
                      <a:pt x="1356564" y="2050795"/>
                    </a:lnTo>
                    <a:lnTo>
                      <a:pt x="1354170" y="2057903"/>
                    </a:lnTo>
                    <a:lnTo>
                      <a:pt x="1351777" y="2065011"/>
                    </a:lnTo>
                    <a:lnTo>
                      <a:pt x="1349383" y="2072119"/>
                    </a:lnTo>
                    <a:lnTo>
                      <a:pt x="1348585" y="2080806"/>
                    </a:lnTo>
                    <a:lnTo>
                      <a:pt x="1347787" y="2087914"/>
                    </a:lnTo>
                    <a:lnTo>
                      <a:pt x="1347787" y="2095022"/>
                    </a:lnTo>
                    <a:lnTo>
                      <a:pt x="1348585" y="2102919"/>
                    </a:lnTo>
                    <a:lnTo>
                      <a:pt x="1350979" y="2110027"/>
                    </a:lnTo>
                    <a:lnTo>
                      <a:pt x="1352574" y="2116345"/>
                    </a:lnTo>
                    <a:lnTo>
                      <a:pt x="1355766" y="2123453"/>
                    </a:lnTo>
                    <a:lnTo>
                      <a:pt x="1358958" y="2129771"/>
                    </a:lnTo>
                    <a:lnTo>
                      <a:pt x="1362947" y="2135300"/>
                    </a:lnTo>
                    <a:lnTo>
                      <a:pt x="1366937" y="2140828"/>
                    </a:lnTo>
                    <a:lnTo>
                      <a:pt x="1372522" y="2144777"/>
                    </a:lnTo>
                    <a:lnTo>
                      <a:pt x="1377310" y="2148726"/>
                    </a:lnTo>
                    <a:lnTo>
                      <a:pt x="1383693" y="2151885"/>
                    </a:lnTo>
                    <a:lnTo>
                      <a:pt x="1390076" y="2154254"/>
                    </a:lnTo>
                    <a:lnTo>
                      <a:pt x="1396459" y="2155833"/>
                    </a:lnTo>
                    <a:lnTo>
                      <a:pt x="1403640" y="2157413"/>
                    </a:lnTo>
                    <a:lnTo>
                      <a:pt x="1410822" y="2157413"/>
                    </a:lnTo>
                    <a:lnTo>
                      <a:pt x="1418003" y="2155833"/>
                    </a:lnTo>
                    <a:lnTo>
                      <a:pt x="1425184" y="2155044"/>
                    </a:lnTo>
                    <a:lnTo>
                      <a:pt x="1432365" y="2152674"/>
                    </a:lnTo>
                    <a:lnTo>
                      <a:pt x="1439546" y="2151095"/>
                    </a:lnTo>
                    <a:lnTo>
                      <a:pt x="1446727" y="2147936"/>
                    </a:lnTo>
                    <a:lnTo>
                      <a:pt x="1453908" y="2143987"/>
                    </a:lnTo>
                    <a:lnTo>
                      <a:pt x="1461090" y="2138459"/>
                    </a:lnTo>
                    <a:lnTo>
                      <a:pt x="1467473" y="2133720"/>
                    </a:lnTo>
                    <a:lnTo>
                      <a:pt x="1473058" y="2127402"/>
                    </a:lnTo>
                    <a:lnTo>
                      <a:pt x="1478644" y="2121084"/>
                    </a:lnTo>
                    <a:lnTo>
                      <a:pt x="1483431" y="2113976"/>
                    </a:lnTo>
                    <a:lnTo>
                      <a:pt x="1488218" y="2106868"/>
                    </a:lnTo>
                    <a:lnTo>
                      <a:pt x="1490612" y="2099760"/>
                    </a:lnTo>
                    <a:lnTo>
                      <a:pt x="1493804" y="2092652"/>
                    </a:lnTo>
                    <a:lnTo>
                      <a:pt x="1496995" y="2085544"/>
                    </a:lnTo>
                    <a:lnTo>
                      <a:pt x="1497793" y="2078437"/>
                    </a:lnTo>
                    <a:lnTo>
                      <a:pt x="1499389" y="2070539"/>
                    </a:lnTo>
                    <a:lnTo>
                      <a:pt x="1500187" y="2063431"/>
                    </a:lnTo>
                    <a:lnTo>
                      <a:pt x="1499389" y="2056323"/>
                    </a:lnTo>
                    <a:lnTo>
                      <a:pt x="1497793" y="2049215"/>
                    </a:lnTo>
                    <a:lnTo>
                      <a:pt x="1496995" y="2042107"/>
                    </a:lnTo>
                    <a:lnTo>
                      <a:pt x="1493804" y="2035789"/>
                    </a:lnTo>
                    <a:lnTo>
                      <a:pt x="1490612" y="2028681"/>
                    </a:lnTo>
                    <a:lnTo>
                      <a:pt x="1486623" y="2023153"/>
                    </a:lnTo>
                    <a:lnTo>
                      <a:pt x="1482633" y="2018415"/>
                    </a:lnTo>
                    <a:lnTo>
                      <a:pt x="1477846" y="2012886"/>
                    </a:lnTo>
                    <a:lnTo>
                      <a:pt x="1472260" y="2008937"/>
                    </a:lnTo>
                    <a:lnTo>
                      <a:pt x="1465877" y="2005778"/>
                    </a:lnTo>
                    <a:lnTo>
                      <a:pt x="1460292" y="2004199"/>
                    </a:lnTo>
                    <a:lnTo>
                      <a:pt x="1453111" y="2001830"/>
                    </a:lnTo>
                    <a:lnTo>
                      <a:pt x="1446727" y="2000250"/>
                    </a:lnTo>
                    <a:lnTo>
                      <a:pt x="1439546" y="2000250"/>
                    </a:lnTo>
                    <a:close/>
                    <a:moveTo>
                      <a:pt x="1342170" y="1662113"/>
                    </a:moveTo>
                    <a:lnTo>
                      <a:pt x="1368326" y="1662113"/>
                    </a:lnTo>
                    <a:lnTo>
                      <a:pt x="1391311" y="1662908"/>
                    </a:lnTo>
                    <a:lnTo>
                      <a:pt x="1415090" y="1663703"/>
                    </a:lnTo>
                    <a:lnTo>
                      <a:pt x="1438075" y="1666088"/>
                    </a:lnTo>
                    <a:lnTo>
                      <a:pt x="1460268" y="1669268"/>
                    </a:lnTo>
                    <a:lnTo>
                      <a:pt x="1481668" y="1673244"/>
                    </a:lnTo>
                    <a:lnTo>
                      <a:pt x="1502276" y="1678014"/>
                    </a:lnTo>
                    <a:lnTo>
                      <a:pt x="1522884" y="1683579"/>
                    </a:lnTo>
                    <a:lnTo>
                      <a:pt x="1541907" y="1688350"/>
                    </a:lnTo>
                    <a:lnTo>
                      <a:pt x="1560929" y="1695505"/>
                    </a:lnTo>
                    <a:lnTo>
                      <a:pt x="1579159" y="1702661"/>
                    </a:lnTo>
                    <a:lnTo>
                      <a:pt x="1596596" y="1709816"/>
                    </a:lnTo>
                    <a:lnTo>
                      <a:pt x="1612449" y="1718562"/>
                    </a:lnTo>
                    <a:lnTo>
                      <a:pt x="1629093" y="1727307"/>
                    </a:lnTo>
                    <a:lnTo>
                      <a:pt x="1645738" y="1736848"/>
                    </a:lnTo>
                    <a:lnTo>
                      <a:pt x="1660005" y="1747184"/>
                    </a:lnTo>
                    <a:lnTo>
                      <a:pt x="1674272" y="1757519"/>
                    </a:lnTo>
                    <a:lnTo>
                      <a:pt x="1688539" y="1768650"/>
                    </a:lnTo>
                    <a:lnTo>
                      <a:pt x="1702013" y="1779781"/>
                    </a:lnTo>
                    <a:lnTo>
                      <a:pt x="1713902" y="1792501"/>
                    </a:lnTo>
                    <a:lnTo>
                      <a:pt x="1726584" y="1804427"/>
                    </a:lnTo>
                    <a:lnTo>
                      <a:pt x="1737680" y="1817148"/>
                    </a:lnTo>
                    <a:lnTo>
                      <a:pt x="1748777" y="1829869"/>
                    </a:lnTo>
                    <a:lnTo>
                      <a:pt x="1759081" y="1843385"/>
                    </a:lnTo>
                    <a:lnTo>
                      <a:pt x="1768592" y="1856901"/>
                    </a:lnTo>
                    <a:lnTo>
                      <a:pt x="1777311" y="1871212"/>
                    </a:lnTo>
                    <a:lnTo>
                      <a:pt x="1786030" y="1885523"/>
                    </a:lnTo>
                    <a:lnTo>
                      <a:pt x="1801882" y="1914144"/>
                    </a:lnTo>
                    <a:lnTo>
                      <a:pt x="1814563" y="1945151"/>
                    </a:lnTo>
                    <a:lnTo>
                      <a:pt x="1825660" y="1976158"/>
                    </a:lnTo>
                    <a:lnTo>
                      <a:pt x="1835171" y="2007165"/>
                    </a:lnTo>
                    <a:lnTo>
                      <a:pt x="1842304" y="2038967"/>
                    </a:lnTo>
                    <a:lnTo>
                      <a:pt x="1846268" y="2070770"/>
                    </a:lnTo>
                    <a:lnTo>
                      <a:pt x="1849438" y="2102572"/>
                    </a:lnTo>
                    <a:lnTo>
                      <a:pt x="1849438" y="2134374"/>
                    </a:lnTo>
                    <a:lnTo>
                      <a:pt x="1848645" y="2166176"/>
                    </a:lnTo>
                    <a:lnTo>
                      <a:pt x="1845475" y="2197183"/>
                    </a:lnTo>
                    <a:lnTo>
                      <a:pt x="1839927" y="2226600"/>
                    </a:lnTo>
                    <a:lnTo>
                      <a:pt x="1832793" y="2256812"/>
                    </a:lnTo>
                    <a:lnTo>
                      <a:pt x="1824867" y="2285434"/>
                    </a:lnTo>
                    <a:lnTo>
                      <a:pt x="1813771" y="2311670"/>
                    </a:lnTo>
                    <a:lnTo>
                      <a:pt x="1801089" y="2337907"/>
                    </a:lnTo>
                    <a:lnTo>
                      <a:pt x="1787615" y="2360963"/>
                    </a:lnTo>
                    <a:lnTo>
                      <a:pt x="1771763" y="2384020"/>
                    </a:lnTo>
                    <a:lnTo>
                      <a:pt x="1755118" y="2405486"/>
                    </a:lnTo>
                    <a:lnTo>
                      <a:pt x="1736888" y="2424568"/>
                    </a:lnTo>
                    <a:lnTo>
                      <a:pt x="1717073" y="2444444"/>
                    </a:lnTo>
                    <a:lnTo>
                      <a:pt x="1698050" y="2463525"/>
                    </a:lnTo>
                    <a:lnTo>
                      <a:pt x="1677442" y="2481016"/>
                    </a:lnTo>
                    <a:lnTo>
                      <a:pt x="1656042" y="2498507"/>
                    </a:lnTo>
                    <a:lnTo>
                      <a:pt x="1633056" y="2515203"/>
                    </a:lnTo>
                    <a:lnTo>
                      <a:pt x="1610071" y="2530309"/>
                    </a:lnTo>
                    <a:lnTo>
                      <a:pt x="1586293" y="2544620"/>
                    </a:lnTo>
                    <a:lnTo>
                      <a:pt x="1561722" y="2558136"/>
                    </a:lnTo>
                    <a:lnTo>
                      <a:pt x="1536358" y="2570857"/>
                    </a:lnTo>
                    <a:lnTo>
                      <a:pt x="1510202" y="2581988"/>
                    </a:lnTo>
                    <a:lnTo>
                      <a:pt x="1484046" y="2592323"/>
                    </a:lnTo>
                    <a:lnTo>
                      <a:pt x="1456305" y="2601864"/>
                    </a:lnTo>
                    <a:lnTo>
                      <a:pt x="1428564" y="2609815"/>
                    </a:lnTo>
                    <a:lnTo>
                      <a:pt x="1400823" y="2616175"/>
                    </a:lnTo>
                    <a:lnTo>
                      <a:pt x="1372289" y="2621740"/>
                    </a:lnTo>
                    <a:lnTo>
                      <a:pt x="1342170" y="2626511"/>
                    </a:lnTo>
                    <a:lnTo>
                      <a:pt x="1313636" y="2628896"/>
                    </a:lnTo>
                    <a:lnTo>
                      <a:pt x="1282724" y="2631281"/>
                    </a:lnTo>
                    <a:lnTo>
                      <a:pt x="1253398" y="2632076"/>
                    </a:lnTo>
                    <a:lnTo>
                      <a:pt x="1222486" y="2631281"/>
                    </a:lnTo>
                    <a:lnTo>
                      <a:pt x="1192367" y="2628101"/>
                    </a:lnTo>
                    <a:lnTo>
                      <a:pt x="1161455" y="2624921"/>
                    </a:lnTo>
                    <a:lnTo>
                      <a:pt x="1129751" y="2620150"/>
                    </a:lnTo>
                    <a:lnTo>
                      <a:pt x="1098047" y="2612995"/>
                    </a:lnTo>
                    <a:lnTo>
                      <a:pt x="1066343" y="2604249"/>
                    </a:lnTo>
                    <a:lnTo>
                      <a:pt x="1035431" y="2595504"/>
                    </a:lnTo>
                    <a:lnTo>
                      <a:pt x="1002934" y="2584373"/>
                    </a:lnTo>
                    <a:lnTo>
                      <a:pt x="971230" y="2570857"/>
                    </a:lnTo>
                    <a:lnTo>
                      <a:pt x="938733" y="2556546"/>
                    </a:lnTo>
                    <a:lnTo>
                      <a:pt x="907029" y="2539850"/>
                    </a:lnTo>
                    <a:lnTo>
                      <a:pt x="892762" y="2530309"/>
                    </a:lnTo>
                    <a:lnTo>
                      <a:pt x="880080" y="2522359"/>
                    </a:lnTo>
                    <a:lnTo>
                      <a:pt x="866606" y="2512818"/>
                    </a:lnTo>
                    <a:lnTo>
                      <a:pt x="855509" y="2503278"/>
                    </a:lnTo>
                    <a:lnTo>
                      <a:pt x="843620" y="2493737"/>
                    </a:lnTo>
                    <a:lnTo>
                      <a:pt x="833316" y="2483401"/>
                    </a:lnTo>
                    <a:lnTo>
                      <a:pt x="824598" y="2472271"/>
                    </a:lnTo>
                    <a:lnTo>
                      <a:pt x="815086" y="2461935"/>
                    </a:lnTo>
                    <a:lnTo>
                      <a:pt x="807160" y="2451599"/>
                    </a:lnTo>
                    <a:lnTo>
                      <a:pt x="800027" y="2440469"/>
                    </a:lnTo>
                    <a:lnTo>
                      <a:pt x="787345" y="2419002"/>
                    </a:lnTo>
                    <a:lnTo>
                      <a:pt x="777041" y="2396741"/>
                    </a:lnTo>
                    <a:lnTo>
                      <a:pt x="769115" y="2376864"/>
                    </a:lnTo>
                    <a:lnTo>
                      <a:pt x="762774" y="2356988"/>
                    </a:lnTo>
                    <a:lnTo>
                      <a:pt x="758811" y="2338702"/>
                    </a:lnTo>
                    <a:lnTo>
                      <a:pt x="755641" y="2322006"/>
                    </a:lnTo>
                    <a:lnTo>
                      <a:pt x="754056" y="2307695"/>
                    </a:lnTo>
                    <a:lnTo>
                      <a:pt x="752470" y="2287024"/>
                    </a:lnTo>
                    <a:lnTo>
                      <a:pt x="752470" y="2279073"/>
                    </a:lnTo>
                    <a:lnTo>
                      <a:pt x="751678" y="2272713"/>
                    </a:lnTo>
                    <a:lnTo>
                      <a:pt x="750885" y="2256812"/>
                    </a:lnTo>
                    <a:lnTo>
                      <a:pt x="749300" y="2228985"/>
                    </a:lnTo>
                    <a:lnTo>
                      <a:pt x="750885" y="2194003"/>
                    </a:lnTo>
                    <a:lnTo>
                      <a:pt x="752470" y="2173331"/>
                    </a:lnTo>
                    <a:lnTo>
                      <a:pt x="754848" y="2151865"/>
                    </a:lnTo>
                    <a:lnTo>
                      <a:pt x="758019" y="2128013"/>
                    </a:lnTo>
                    <a:lnTo>
                      <a:pt x="761982" y="2103367"/>
                    </a:lnTo>
                    <a:lnTo>
                      <a:pt x="766737" y="2078720"/>
                    </a:lnTo>
                    <a:lnTo>
                      <a:pt x="773078" y="2051688"/>
                    </a:lnTo>
                    <a:lnTo>
                      <a:pt x="781797" y="2026247"/>
                    </a:lnTo>
                    <a:lnTo>
                      <a:pt x="791308" y="1998420"/>
                    </a:lnTo>
                    <a:lnTo>
                      <a:pt x="803197" y="1972183"/>
                    </a:lnTo>
                    <a:lnTo>
                      <a:pt x="815086" y="1944356"/>
                    </a:lnTo>
                    <a:lnTo>
                      <a:pt x="830938" y="1917325"/>
                    </a:lnTo>
                    <a:lnTo>
                      <a:pt x="847583" y="1891088"/>
                    </a:lnTo>
                    <a:lnTo>
                      <a:pt x="867398" y="1864851"/>
                    </a:lnTo>
                    <a:lnTo>
                      <a:pt x="888799" y="1839410"/>
                    </a:lnTo>
                    <a:lnTo>
                      <a:pt x="901480" y="1827484"/>
                    </a:lnTo>
                    <a:lnTo>
                      <a:pt x="913370" y="1814763"/>
                    </a:lnTo>
                    <a:lnTo>
                      <a:pt x="926844" y="1803632"/>
                    </a:lnTo>
                    <a:lnTo>
                      <a:pt x="940318" y="1790911"/>
                    </a:lnTo>
                    <a:lnTo>
                      <a:pt x="954585" y="1780576"/>
                    </a:lnTo>
                    <a:lnTo>
                      <a:pt x="969645" y="1769445"/>
                    </a:lnTo>
                    <a:lnTo>
                      <a:pt x="985497" y="1759109"/>
                    </a:lnTo>
                    <a:lnTo>
                      <a:pt x="1002934" y="1748774"/>
                    </a:lnTo>
                    <a:lnTo>
                      <a:pt x="1020371" y="1740028"/>
                    </a:lnTo>
                    <a:lnTo>
                      <a:pt x="1037016" y="1730487"/>
                    </a:lnTo>
                    <a:lnTo>
                      <a:pt x="1056831" y="1721742"/>
                    </a:lnTo>
                    <a:lnTo>
                      <a:pt x="1076647" y="1712996"/>
                    </a:lnTo>
                    <a:lnTo>
                      <a:pt x="1096462" y="1705046"/>
                    </a:lnTo>
                    <a:lnTo>
                      <a:pt x="1118655" y="1697890"/>
                    </a:lnTo>
                    <a:lnTo>
                      <a:pt x="1140848" y="1691530"/>
                    </a:lnTo>
                    <a:lnTo>
                      <a:pt x="1163041" y="1685169"/>
                    </a:lnTo>
                    <a:lnTo>
                      <a:pt x="1186819" y="1680399"/>
                    </a:lnTo>
                    <a:lnTo>
                      <a:pt x="1212182" y="1674834"/>
                    </a:lnTo>
                    <a:lnTo>
                      <a:pt x="1238338" y="1670859"/>
                    </a:lnTo>
                    <a:lnTo>
                      <a:pt x="1264494" y="1666883"/>
                    </a:lnTo>
                    <a:lnTo>
                      <a:pt x="1291443" y="1664498"/>
                    </a:lnTo>
                    <a:lnTo>
                      <a:pt x="1317599" y="1662908"/>
                    </a:lnTo>
                    <a:close/>
                    <a:moveTo>
                      <a:pt x="1432302" y="1412875"/>
                    </a:moveTo>
                    <a:lnTo>
                      <a:pt x="1379141" y="1415255"/>
                    </a:lnTo>
                    <a:lnTo>
                      <a:pt x="1325980" y="1418428"/>
                    </a:lnTo>
                    <a:lnTo>
                      <a:pt x="1272819" y="1423188"/>
                    </a:lnTo>
                    <a:lnTo>
                      <a:pt x="1220451" y="1429534"/>
                    </a:lnTo>
                    <a:lnTo>
                      <a:pt x="1168877" y="1437467"/>
                    </a:lnTo>
                    <a:lnTo>
                      <a:pt x="1118890" y="1447780"/>
                    </a:lnTo>
                    <a:lnTo>
                      <a:pt x="1068903" y="1458093"/>
                    </a:lnTo>
                    <a:lnTo>
                      <a:pt x="1020502" y="1470785"/>
                    </a:lnTo>
                    <a:lnTo>
                      <a:pt x="972895" y="1485065"/>
                    </a:lnTo>
                    <a:lnTo>
                      <a:pt x="926875" y="1500137"/>
                    </a:lnTo>
                    <a:lnTo>
                      <a:pt x="881649" y="1516796"/>
                    </a:lnTo>
                    <a:lnTo>
                      <a:pt x="838009" y="1534249"/>
                    </a:lnTo>
                    <a:lnTo>
                      <a:pt x="795956" y="1553288"/>
                    </a:lnTo>
                    <a:lnTo>
                      <a:pt x="754697" y="1573120"/>
                    </a:lnTo>
                    <a:lnTo>
                      <a:pt x="715818" y="1594539"/>
                    </a:lnTo>
                    <a:lnTo>
                      <a:pt x="677733" y="1616751"/>
                    </a:lnTo>
                    <a:lnTo>
                      <a:pt x="642028" y="1640549"/>
                    </a:lnTo>
                    <a:lnTo>
                      <a:pt x="607116" y="1665141"/>
                    </a:lnTo>
                    <a:lnTo>
                      <a:pt x="574584" y="1690527"/>
                    </a:lnTo>
                    <a:lnTo>
                      <a:pt x="543640" y="1717499"/>
                    </a:lnTo>
                    <a:lnTo>
                      <a:pt x="515076" y="1745264"/>
                    </a:lnTo>
                    <a:lnTo>
                      <a:pt x="487305" y="1773822"/>
                    </a:lnTo>
                    <a:lnTo>
                      <a:pt x="462708" y="1803967"/>
                    </a:lnTo>
                    <a:lnTo>
                      <a:pt x="438905" y="1833319"/>
                    </a:lnTo>
                    <a:lnTo>
                      <a:pt x="419069" y="1864257"/>
                    </a:lnTo>
                    <a:lnTo>
                      <a:pt x="400026" y="1895989"/>
                    </a:lnTo>
                    <a:lnTo>
                      <a:pt x="384157" y="1928514"/>
                    </a:lnTo>
                    <a:lnTo>
                      <a:pt x="369875" y="1961039"/>
                    </a:lnTo>
                    <a:lnTo>
                      <a:pt x="363527" y="1977698"/>
                    </a:lnTo>
                    <a:lnTo>
                      <a:pt x="357973" y="1995150"/>
                    </a:lnTo>
                    <a:lnTo>
                      <a:pt x="353212" y="2012603"/>
                    </a:lnTo>
                    <a:lnTo>
                      <a:pt x="349245" y="2029262"/>
                    </a:lnTo>
                    <a:lnTo>
                      <a:pt x="345278" y="2046714"/>
                    </a:lnTo>
                    <a:lnTo>
                      <a:pt x="342104" y="2064167"/>
                    </a:lnTo>
                    <a:lnTo>
                      <a:pt x="339724" y="2082412"/>
                    </a:lnTo>
                    <a:lnTo>
                      <a:pt x="338137" y="2099865"/>
                    </a:lnTo>
                    <a:lnTo>
                      <a:pt x="336550" y="2117317"/>
                    </a:lnTo>
                    <a:lnTo>
                      <a:pt x="336550" y="2135563"/>
                    </a:lnTo>
                    <a:lnTo>
                      <a:pt x="336550" y="2153808"/>
                    </a:lnTo>
                    <a:lnTo>
                      <a:pt x="338137" y="2171261"/>
                    </a:lnTo>
                    <a:lnTo>
                      <a:pt x="339724" y="2188713"/>
                    </a:lnTo>
                    <a:lnTo>
                      <a:pt x="342104" y="2206166"/>
                    </a:lnTo>
                    <a:lnTo>
                      <a:pt x="345278" y="2223618"/>
                    </a:lnTo>
                    <a:lnTo>
                      <a:pt x="349245" y="2241070"/>
                    </a:lnTo>
                    <a:lnTo>
                      <a:pt x="353212" y="2258523"/>
                    </a:lnTo>
                    <a:lnTo>
                      <a:pt x="357973" y="2275182"/>
                    </a:lnTo>
                    <a:lnTo>
                      <a:pt x="363527" y="2291048"/>
                    </a:lnTo>
                    <a:lnTo>
                      <a:pt x="369875" y="2307707"/>
                    </a:lnTo>
                    <a:lnTo>
                      <a:pt x="377016" y="2324366"/>
                    </a:lnTo>
                    <a:lnTo>
                      <a:pt x="384157" y="2340232"/>
                    </a:lnTo>
                    <a:lnTo>
                      <a:pt x="400026" y="2371963"/>
                    </a:lnTo>
                    <a:lnTo>
                      <a:pt x="419069" y="2402902"/>
                    </a:lnTo>
                    <a:lnTo>
                      <a:pt x="438905" y="2433047"/>
                    </a:lnTo>
                    <a:lnTo>
                      <a:pt x="462708" y="2461605"/>
                    </a:lnTo>
                    <a:lnTo>
                      <a:pt x="487305" y="2489370"/>
                    </a:lnTo>
                    <a:lnTo>
                      <a:pt x="515076" y="2515549"/>
                    </a:lnTo>
                    <a:lnTo>
                      <a:pt x="543640" y="2542521"/>
                    </a:lnTo>
                    <a:lnTo>
                      <a:pt x="574584" y="2567113"/>
                    </a:lnTo>
                    <a:lnTo>
                      <a:pt x="607116" y="2590912"/>
                    </a:lnTo>
                    <a:lnTo>
                      <a:pt x="642028" y="2613124"/>
                    </a:lnTo>
                    <a:lnTo>
                      <a:pt x="677733" y="2634543"/>
                    </a:lnTo>
                    <a:lnTo>
                      <a:pt x="715818" y="2654375"/>
                    </a:lnTo>
                    <a:lnTo>
                      <a:pt x="754697" y="2673414"/>
                    </a:lnTo>
                    <a:lnTo>
                      <a:pt x="795956" y="2690866"/>
                    </a:lnTo>
                    <a:lnTo>
                      <a:pt x="838009" y="2707525"/>
                    </a:lnTo>
                    <a:lnTo>
                      <a:pt x="881649" y="2721805"/>
                    </a:lnTo>
                    <a:lnTo>
                      <a:pt x="926875" y="2735290"/>
                    </a:lnTo>
                    <a:lnTo>
                      <a:pt x="972895" y="2746397"/>
                    </a:lnTo>
                    <a:lnTo>
                      <a:pt x="1020502" y="2756709"/>
                    </a:lnTo>
                    <a:lnTo>
                      <a:pt x="1068903" y="2766229"/>
                    </a:lnTo>
                    <a:lnTo>
                      <a:pt x="1118890" y="2773368"/>
                    </a:lnTo>
                    <a:lnTo>
                      <a:pt x="1168877" y="2778128"/>
                    </a:lnTo>
                    <a:lnTo>
                      <a:pt x="1220451" y="2781301"/>
                    </a:lnTo>
                    <a:lnTo>
                      <a:pt x="1272819" y="2782888"/>
                    </a:lnTo>
                    <a:lnTo>
                      <a:pt x="1325980" y="2782888"/>
                    </a:lnTo>
                    <a:lnTo>
                      <a:pt x="1379141" y="2782095"/>
                    </a:lnTo>
                    <a:lnTo>
                      <a:pt x="1432302" y="2778922"/>
                    </a:lnTo>
                    <a:lnTo>
                      <a:pt x="1485463" y="2773368"/>
                    </a:lnTo>
                    <a:lnTo>
                      <a:pt x="1537830" y="2766229"/>
                    </a:lnTo>
                    <a:lnTo>
                      <a:pt x="1589404" y="2757503"/>
                    </a:lnTo>
                    <a:lnTo>
                      <a:pt x="1640185" y="2746397"/>
                    </a:lnTo>
                    <a:lnTo>
                      <a:pt x="1689379" y="2733704"/>
                    </a:lnTo>
                    <a:lnTo>
                      <a:pt x="1737779" y="2719425"/>
                    </a:lnTo>
                    <a:lnTo>
                      <a:pt x="1786180" y="2704352"/>
                    </a:lnTo>
                    <a:lnTo>
                      <a:pt x="1832200" y="2687693"/>
                    </a:lnTo>
                    <a:lnTo>
                      <a:pt x="1877426" y="2668654"/>
                    </a:lnTo>
                    <a:lnTo>
                      <a:pt x="1920272" y="2648822"/>
                    </a:lnTo>
                    <a:lnTo>
                      <a:pt x="1963118" y="2627403"/>
                    </a:lnTo>
                    <a:lnTo>
                      <a:pt x="2003584" y="2605191"/>
                    </a:lnTo>
                    <a:lnTo>
                      <a:pt x="2043257" y="2581392"/>
                    </a:lnTo>
                    <a:lnTo>
                      <a:pt x="2081342" y="2556800"/>
                    </a:lnTo>
                    <a:lnTo>
                      <a:pt x="2117048" y="2529828"/>
                    </a:lnTo>
                    <a:lnTo>
                      <a:pt x="2151959" y="2503650"/>
                    </a:lnTo>
                    <a:lnTo>
                      <a:pt x="2184491" y="2475884"/>
                    </a:lnTo>
                    <a:lnTo>
                      <a:pt x="2215435" y="2445739"/>
                    </a:lnTo>
                    <a:lnTo>
                      <a:pt x="2243999" y="2416388"/>
                    </a:lnTo>
                    <a:lnTo>
                      <a:pt x="2271770" y="2385449"/>
                    </a:lnTo>
                    <a:lnTo>
                      <a:pt x="2296367" y="2355304"/>
                    </a:lnTo>
                    <a:lnTo>
                      <a:pt x="2320170" y="2321986"/>
                    </a:lnTo>
                    <a:lnTo>
                      <a:pt x="2340800" y="2289461"/>
                    </a:lnTo>
                    <a:lnTo>
                      <a:pt x="2359843" y="2256936"/>
                    </a:lnTo>
                    <a:lnTo>
                      <a:pt x="2376505" y="2222032"/>
                    </a:lnTo>
                    <a:lnTo>
                      <a:pt x="2389994" y="2187920"/>
                    </a:lnTo>
                    <a:lnTo>
                      <a:pt x="2401895" y="2153015"/>
                    </a:lnTo>
                    <a:lnTo>
                      <a:pt x="2405863" y="2135563"/>
                    </a:lnTo>
                    <a:lnTo>
                      <a:pt x="2411417" y="2118110"/>
                    </a:lnTo>
                    <a:lnTo>
                      <a:pt x="2414590" y="2099865"/>
                    </a:lnTo>
                    <a:lnTo>
                      <a:pt x="2416971" y="2082412"/>
                    </a:lnTo>
                    <a:lnTo>
                      <a:pt x="2419351" y="2064167"/>
                    </a:lnTo>
                    <a:lnTo>
                      <a:pt x="2421732" y="2046714"/>
                    </a:lnTo>
                    <a:lnTo>
                      <a:pt x="2422525" y="2027675"/>
                    </a:lnTo>
                    <a:lnTo>
                      <a:pt x="2422525" y="2010223"/>
                    </a:lnTo>
                    <a:lnTo>
                      <a:pt x="2422525" y="1991977"/>
                    </a:lnTo>
                    <a:lnTo>
                      <a:pt x="2421732" y="1974525"/>
                    </a:lnTo>
                    <a:lnTo>
                      <a:pt x="2419351" y="1957072"/>
                    </a:lnTo>
                    <a:lnTo>
                      <a:pt x="2416971" y="1939620"/>
                    </a:lnTo>
                    <a:lnTo>
                      <a:pt x="2414590" y="1923754"/>
                    </a:lnTo>
                    <a:lnTo>
                      <a:pt x="2411417" y="1906302"/>
                    </a:lnTo>
                    <a:lnTo>
                      <a:pt x="2405863" y="1889643"/>
                    </a:lnTo>
                    <a:lnTo>
                      <a:pt x="2401895" y="1872984"/>
                    </a:lnTo>
                    <a:lnTo>
                      <a:pt x="2395548" y="1857118"/>
                    </a:lnTo>
                    <a:lnTo>
                      <a:pt x="2389994" y="1841252"/>
                    </a:lnTo>
                    <a:lnTo>
                      <a:pt x="2383646" y="1826179"/>
                    </a:lnTo>
                    <a:lnTo>
                      <a:pt x="2376505" y="1811107"/>
                    </a:lnTo>
                    <a:lnTo>
                      <a:pt x="2367777" y="1795241"/>
                    </a:lnTo>
                    <a:lnTo>
                      <a:pt x="2359843" y="1780962"/>
                    </a:lnTo>
                    <a:lnTo>
                      <a:pt x="2340800" y="1751610"/>
                    </a:lnTo>
                    <a:lnTo>
                      <a:pt x="2320170" y="1723845"/>
                    </a:lnTo>
                    <a:lnTo>
                      <a:pt x="2296367" y="1696873"/>
                    </a:lnTo>
                    <a:lnTo>
                      <a:pt x="2271770" y="1671488"/>
                    </a:lnTo>
                    <a:lnTo>
                      <a:pt x="2243999" y="1646102"/>
                    </a:lnTo>
                    <a:lnTo>
                      <a:pt x="2215435" y="1622304"/>
                    </a:lnTo>
                    <a:lnTo>
                      <a:pt x="2184491" y="1600885"/>
                    </a:lnTo>
                    <a:lnTo>
                      <a:pt x="2151959" y="1579466"/>
                    </a:lnTo>
                    <a:lnTo>
                      <a:pt x="2117048" y="1558841"/>
                    </a:lnTo>
                    <a:lnTo>
                      <a:pt x="2081342" y="1540595"/>
                    </a:lnTo>
                    <a:lnTo>
                      <a:pt x="2043257" y="1521556"/>
                    </a:lnTo>
                    <a:lnTo>
                      <a:pt x="2003584" y="1505690"/>
                    </a:lnTo>
                    <a:lnTo>
                      <a:pt x="1963118" y="1491411"/>
                    </a:lnTo>
                    <a:lnTo>
                      <a:pt x="1920272" y="1476339"/>
                    </a:lnTo>
                    <a:lnTo>
                      <a:pt x="1877426" y="1464439"/>
                    </a:lnTo>
                    <a:lnTo>
                      <a:pt x="1832200" y="1453333"/>
                    </a:lnTo>
                    <a:lnTo>
                      <a:pt x="1786180" y="1443020"/>
                    </a:lnTo>
                    <a:lnTo>
                      <a:pt x="1737779" y="1435087"/>
                    </a:lnTo>
                    <a:lnTo>
                      <a:pt x="1689379" y="1427154"/>
                    </a:lnTo>
                    <a:lnTo>
                      <a:pt x="1640185" y="1421601"/>
                    </a:lnTo>
                    <a:lnTo>
                      <a:pt x="1589404" y="1417635"/>
                    </a:lnTo>
                    <a:lnTo>
                      <a:pt x="1537830" y="1414462"/>
                    </a:lnTo>
                    <a:lnTo>
                      <a:pt x="1485463" y="1412875"/>
                    </a:lnTo>
                    <a:close/>
                    <a:moveTo>
                      <a:pt x="1402186" y="573088"/>
                    </a:moveTo>
                    <a:lnTo>
                      <a:pt x="1433928" y="573088"/>
                    </a:lnTo>
                    <a:lnTo>
                      <a:pt x="1463289" y="573883"/>
                    </a:lnTo>
                    <a:lnTo>
                      <a:pt x="1489476" y="577060"/>
                    </a:lnTo>
                    <a:lnTo>
                      <a:pt x="1514869" y="581031"/>
                    </a:lnTo>
                    <a:lnTo>
                      <a:pt x="1537882" y="587385"/>
                    </a:lnTo>
                    <a:lnTo>
                      <a:pt x="1559308" y="595328"/>
                    </a:lnTo>
                    <a:lnTo>
                      <a:pt x="1579146" y="604859"/>
                    </a:lnTo>
                    <a:lnTo>
                      <a:pt x="1597398" y="615185"/>
                    </a:lnTo>
                    <a:lnTo>
                      <a:pt x="1613268" y="627099"/>
                    </a:lnTo>
                    <a:lnTo>
                      <a:pt x="1629139" y="639807"/>
                    </a:lnTo>
                    <a:lnTo>
                      <a:pt x="1642629" y="653310"/>
                    </a:lnTo>
                    <a:lnTo>
                      <a:pt x="1654532" y="668401"/>
                    </a:lnTo>
                    <a:lnTo>
                      <a:pt x="1664848" y="683492"/>
                    </a:lnTo>
                    <a:lnTo>
                      <a:pt x="1675164" y="699378"/>
                    </a:lnTo>
                    <a:lnTo>
                      <a:pt x="1683100" y="716852"/>
                    </a:lnTo>
                    <a:lnTo>
                      <a:pt x="1690242" y="732737"/>
                    </a:lnTo>
                    <a:lnTo>
                      <a:pt x="1696590" y="750211"/>
                    </a:lnTo>
                    <a:lnTo>
                      <a:pt x="1702145" y="768480"/>
                    </a:lnTo>
                    <a:lnTo>
                      <a:pt x="1706906" y="785954"/>
                    </a:lnTo>
                    <a:lnTo>
                      <a:pt x="1710080" y="803428"/>
                    </a:lnTo>
                    <a:lnTo>
                      <a:pt x="1713254" y="822490"/>
                    </a:lnTo>
                    <a:lnTo>
                      <a:pt x="1714842" y="839965"/>
                    </a:lnTo>
                    <a:lnTo>
                      <a:pt x="1718016" y="874913"/>
                    </a:lnTo>
                    <a:lnTo>
                      <a:pt x="1718809" y="907478"/>
                    </a:lnTo>
                    <a:lnTo>
                      <a:pt x="1707700" y="957517"/>
                    </a:lnTo>
                    <a:lnTo>
                      <a:pt x="1698971" y="1000408"/>
                    </a:lnTo>
                    <a:lnTo>
                      <a:pt x="1695797" y="1020265"/>
                    </a:lnTo>
                    <a:lnTo>
                      <a:pt x="1693416" y="1037739"/>
                    </a:lnTo>
                    <a:lnTo>
                      <a:pt x="1692622" y="1052830"/>
                    </a:lnTo>
                    <a:lnTo>
                      <a:pt x="1693416" y="1059184"/>
                    </a:lnTo>
                    <a:lnTo>
                      <a:pt x="1694210" y="1065538"/>
                    </a:lnTo>
                    <a:lnTo>
                      <a:pt x="1696590" y="1071893"/>
                    </a:lnTo>
                    <a:lnTo>
                      <a:pt x="1698971" y="1076658"/>
                    </a:lnTo>
                    <a:lnTo>
                      <a:pt x="1702145" y="1080630"/>
                    </a:lnTo>
                    <a:lnTo>
                      <a:pt x="1706113" y="1084601"/>
                    </a:lnTo>
                    <a:lnTo>
                      <a:pt x="1710080" y="1087778"/>
                    </a:lnTo>
                    <a:lnTo>
                      <a:pt x="1716429" y="1090161"/>
                    </a:lnTo>
                    <a:lnTo>
                      <a:pt x="1721983" y="1091750"/>
                    </a:lnTo>
                    <a:lnTo>
                      <a:pt x="1729125" y="1093338"/>
                    </a:lnTo>
                    <a:lnTo>
                      <a:pt x="1737854" y="1093338"/>
                    </a:lnTo>
                    <a:lnTo>
                      <a:pt x="1746583" y="1093338"/>
                    </a:lnTo>
                    <a:lnTo>
                      <a:pt x="1769596" y="1090161"/>
                    </a:lnTo>
                    <a:lnTo>
                      <a:pt x="1795783" y="1083807"/>
                    </a:lnTo>
                    <a:lnTo>
                      <a:pt x="1827524" y="1074276"/>
                    </a:lnTo>
                    <a:lnTo>
                      <a:pt x="1849744" y="1065538"/>
                    </a:lnTo>
                    <a:lnTo>
                      <a:pt x="1874343" y="1056007"/>
                    </a:lnTo>
                    <a:lnTo>
                      <a:pt x="1906878" y="1042505"/>
                    </a:lnTo>
                    <a:lnTo>
                      <a:pt x="1946556" y="1029796"/>
                    </a:lnTo>
                    <a:lnTo>
                      <a:pt x="1991787" y="1013911"/>
                    </a:lnTo>
                    <a:lnTo>
                      <a:pt x="2040987" y="1000408"/>
                    </a:lnTo>
                    <a:lnTo>
                      <a:pt x="2067967" y="993260"/>
                    </a:lnTo>
                    <a:lnTo>
                      <a:pt x="2094154" y="987700"/>
                    </a:lnTo>
                    <a:lnTo>
                      <a:pt x="2121928" y="982140"/>
                    </a:lnTo>
                    <a:lnTo>
                      <a:pt x="2150496" y="977374"/>
                    </a:lnTo>
                    <a:lnTo>
                      <a:pt x="2178269" y="973403"/>
                    </a:lnTo>
                    <a:lnTo>
                      <a:pt x="2206837" y="970226"/>
                    </a:lnTo>
                    <a:lnTo>
                      <a:pt x="2236198" y="967843"/>
                    </a:lnTo>
                    <a:lnTo>
                      <a:pt x="2264765" y="967843"/>
                    </a:lnTo>
                    <a:lnTo>
                      <a:pt x="2292539" y="967843"/>
                    </a:lnTo>
                    <a:lnTo>
                      <a:pt x="2319520" y="970226"/>
                    </a:lnTo>
                    <a:lnTo>
                      <a:pt x="2347294" y="973403"/>
                    </a:lnTo>
                    <a:lnTo>
                      <a:pt x="2374274" y="978168"/>
                    </a:lnTo>
                    <a:lnTo>
                      <a:pt x="2399667" y="985317"/>
                    </a:lnTo>
                    <a:lnTo>
                      <a:pt x="2424267" y="993260"/>
                    </a:lnTo>
                    <a:lnTo>
                      <a:pt x="2448073" y="1005174"/>
                    </a:lnTo>
                    <a:lnTo>
                      <a:pt x="2459183" y="1010734"/>
                    </a:lnTo>
                    <a:lnTo>
                      <a:pt x="2470292" y="1017088"/>
                    </a:lnTo>
                    <a:lnTo>
                      <a:pt x="2480608" y="1024236"/>
                    </a:lnTo>
                    <a:lnTo>
                      <a:pt x="2490924" y="1032179"/>
                    </a:lnTo>
                    <a:lnTo>
                      <a:pt x="2501240" y="1040916"/>
                    </a:lnTo>
                    <a:lnTo>
                      <a:pt x="2510763" y="1049653"/>
                    </a:lnTo>
                    <a:lnTo>
                      <a:pt x="2525047" y="1065538"/>
                    </a:lnTo>
                    <a:lnTo>
                      <a:pt x="2536950" y="1080630"/>
                    </a:lnTo>
                    <a:lnTo>
                      <a:pt x="2548059" y="1096515"/>
                    </a:lnTo>
                    <a:lnTo>
                      <a:pt x="2557582" y="1112401"/>
                    </a:lnTo>
                    <a:lnTo>
                      <a:pt x="2565517" y="1129080"/>
                    </a:lnTo>
                    <a:lnTo>
                      <a:pt x="2572659" y="1144172"/>
                    </a:lnTo>
                    <a:lnTo>
                      <a:pt x="2578214" y="1160851"/>
                    </a:lnTo>
                    <a:lnTo>
                      <a:pt x="2582182" y="1177531"/>
                    </a:lnTo>
                    <a:lnTo>
                      <a:pt x="2585356" y="1193417"/>
                    </a:lnTo>
                    <a:lnTo>
                      <a:pt x="2587736" y="1210096"/>
                    </a:lnTo>
                    <a:lnTo>
                      <a:pt x="2589324" y="1225188"/>
                    </a:lnTo>
                    <a:lnTo>
                      <a:pt x="2589324" y="1241073"/>
                    </a:lnTo>
                    <a:lnTo>
                      <a:pt x="2589324" y="1256164"/>
                    </a:lnTo>
                    <a:lnTo>
                      <a:pt x="2588530" y="1271256"/>
                    </a:lnTo>
                    <a:lnTo>
                      <a:pt x="2586149" y="1287141"/>
                    </a:lnTo>
                    <a:lnTo>
                      <a:pt x="2584562" y="1301438"/>
                    </a:lnTo>
                    <a:lnTo>
                      <a:pt x="2578214" y="1327649"/>
                    </a:lnTo>
                    <a:lnTo>
                      <a:pt x="2571072" y="1353860"/>
                    </a:lnTo>
                    <a:lnTo>
                      <a:pt x="2563137" y="1375306"/>
                    </a:lnTo>
                    <a:lnTo>
                      <a:pt x="2555995" y="1394368"/>
                    </a:lnTo>
                    <a:lnTo>
                      <a:pt x="2548059" y="1410254"/>
                    </a:lnTo>
                    <a:lnTo>
                      <a:pt x="2542504" y="1421374"/>
                    </a:lnTo>
                    <a:lnTo>
                      <a:pt x="2536950" y="1431699"/>
                    </a:lnTo>
                    <a:lnTo>
                      <a:pt x="2533776" y="1434876"/>
                    </a:lnTo>
                    <a:lnTo>
                      <a:pt x="2529014" y="1443613"/>
                    </a:lnTo>
                    <a:lnTo>
                      <a:pt x="2525840" y="1449173"/>
                    </a:lnTo>
                    <a:lnTo>
                      <a:pt x="2522666" y="1456322"/>
                    </a:lnTo>
                    <a:lnTo>
                      <a:pt x="2521872" y="1463470"/>
                    </a:lnTo>
                    <a:lnTo>
                      <a:pt x="2521079" y="1471413"/>
                    </a:lnTo>
                    <a:lnTo>
                      <a:pt x="2521872" y="1480150"/>
                    </a:lnTo>
                    <a:lnTo>
                      <a:pt x="2525047" y="1488093"/>
                    </a:lnTo>
                    <a:lnTo>
                      <a:pt x="2529808" y="1497624"/>
                    </a:lnTo>
                    <a:lnTo>
                      <a:pt x="2538537" y="1504772"/>
                    </a:lnTo>
                    <a:lnTo>
                      <a:pt x="2550440" y="1512715"/>
                    </a:lnTo>
                    <a:lnTo>
                      <a:pt x="2564724" y="1519864"/>
                    </a:lnTo>
                    <a:lnTo>
                      <a:pt x="2584562" y="1526218"/>
                    </a:lnTo>
                    <a:lnTo>
                      <a:pt x="2606782" y="1532572"/>
                    </a:lnTo>
                    <a:lnTo>
                      <a:pt x="2621065" y="1534955"/>
                    </a:lnTo>
                    <a:lnTo>
                      <a:pt x="2636936" y="1539720"/>
                    </a:lnTo>
                    <a:lnTo>
                      <a:pt x="2652807" y="1544486"/>
                    </a:lnTo>
                    <a:lnTo>
                      <a:pt x="2670265" y="1550840"/>
                    </a:lnTo>
                    <a:lnTo>
                      <a:pt x="2690103" y="1557989"/>
                    </a:lnTo>
                    <a:lnTo>
                      <a:pt x="2709148" y="1565931"/>
                    </a:lnTo>
                    <a:lnTo>
                      <a:pt x="2729780" y="1576257"/>
                    </a:lnTo>
                    <a:lnTo>
                      <a:pt x="2750412" y="1586582"/>
                    </a:lnTo>
                    <a:lnTo>
                      <a:pt x="2771838" y="1599291"/>
                    </a:lnTo>
                    <a:lnTo>
                      <a:pt x="2793264" y="1611999"/>
                    </a:lnTo>
                    <a:lnTo>
                      <a:pt x="2813896" y="1626296"/>
                    </a:lnTo>
                    <a:lnTo>
                      <a:pt x="2835321" y="1642976"/>
                    </a:lnTo>
                    <a:lnTo>
                      <a:pt x="2855953" y="1659656"/>
                    </a:lnTo>
                    <a:lnTo>
                      <a:pt x="2876585" y="1677924"/>
                    </a:lnTo>
                    <a:lnTo>
                      <a:pt x="2894837" y="1698575"/>
                    </a:lnTo>
                    <a:lnTo>
                      <a:pt x="2913088" y="1719226"/>
                    </a:lnTo>
                    <a:lnTo>
                      <a:pt x="2930546" y="1741466"/>
                    </a:lnTo>
                    <a:lnTo>
                      <a:pt x="2947210" y="1766088"/>
                    </a:lnTo>
                    <a:lnTo>
                      <a:pt x="2961494" y="1791505"/>
                    </a:lnTo>
                    <a:lnTo>
                      <a:pt x="2974984" y="1818511"/>
                    </a:lnTo>
                    <a:lnTo>
                      <a:pt x="2986094" y="1847104"/>
                    </a:lnTo>
                    <a:lnTo>
                      <a:pt x="2995616" y="1877287"/>
                    </a:lnTo>
                    <a:lnTo>
                      <a:pt x="2998790" y="1892378"/>
                    </a:lnTo>
                    <a:lnTo>
                      <a:pt x="3002758" y="1909058"/>
                    </a:lnTo>
                    <a:lnTo>
                      <a:pt x="3004345" y="1924943"/>
                    </a:lnTo>
                    <a:lnTo>
                      <a:pt x="3006726" y="1941623"/>
                    </a:lnTo>
                    <a:lnTo>
                      <a:pt x="3007520" y="1959097"/>
                    </a:lnTo>
                    <a:lnTo>
                      <a:pt x="3008313" y="1976571"/>
                    </a:lnTo>
                    <a:lnTo>
                      <a:pt x="3008313" y="1994045"/>
                    </a:lnTo>
                    <a:lnTo>
                      <a:pt x="3008313" y="2012314"/>
                    </a:lnTo>
                    <a:lnTo>
                      <a:pt x="3006726" y="2030582"/>
                    </a:lnTo>
                    <a:lnTo>
                      <a:pt x="3004345" y="2050439"/>
                    </a:lnTo>
                    <a:lnTo>
                      <a:pt x="3002758" y="2069501"/>
                    </a:lnTo>
                    <a:lnTo>
                      <a:pt x="2998790" y="2090152"/>
                    </a:lnTo>
                    <a:lnTo>
                      <a:pt x="2994029" y="2110804"/>
                    </a:lnTo>
                    <a:lnTo>
                      <a:pt x="2989268" y="2131455"/>
                    </a:lnTo>
                    <a:lnTo>
                      <a:pt x="2982920" y="2152900"/>
                    </a:lnTo>
                    <a:lnTo>
                      <a:pt x="2975778" y="2174346"/>
                    </a:lnTo>
                    <a:lnTo>
                      <a:pt x="2967842" y="2197380"/>
                    </a:lnTo>
                    <a:lnTo>
                      <a:pt x="2959114" y="2219619"/>
                    </a:lnTo>
                    <a:lnTo>
                      <a:pt x="2949591" y="2241859"/>
                    </a:lnTo>
                    <a:lnTo>
                      <a:pt x="2939275" y="2265687"/>
                    </a:lnTo>
                    <a:lnTo>
                      <a:pt x="2927372" y="2289516"/>
                    </a:lnTo>
                    <a:lnTo>
                      <a:pt x="2915469" y="2311755"/>
                    </a:lnTo>
                    <a:lnTo>
                      <a:pt x="2901978" y="2335583"/>
                    </a:lnTo>
                    <a:lnTo>
                      <a:pt x="2887695" y="2357029"/>
                    </a:lnTo>
                    <a:lnTo>
                      <a:pt x="2873411" y="2380063"/>
                    </a:lnTo>
                    <a:lnTo>
                      <a:pt x="2858334" y="2401508"/>
                    </a:lnTo>
                    <a:lnTo>
                      <a:pt x="2842463" y="2421365"/>
                    </a:lnTo>
                    <a:lnTo>
                      <a:pt x="2826592" y="2443605"/>
                    </a:lnTo>
                    <a:lnTo>
                      <a:pt x="2809134" y="2463462"/>
                    </a:lnTo>
                    <a:lnTo>
                      <a:pt x="2790089" y="2483318"/>
                    </a:lnTo>
                    <a:lnTo>
                      <a:pt x="2771838" y="2503175"/>
                    </a:lnTo>
                    <a:lnTo>
                      <a:pt x="2752793" y="2522238"/>
                    </a:lnTo>
                    <a:lnTo>
                      <a:pt x="2732954" y="2540506"/>
                    </a:lnTo>
                    <a:lnTo>
                      <a:pt x="2712322" y="2559569"/>
                    </a:lnTo>
                    <a:lnTo>
                      <a:pt x="2691690" y="2577837"/>
                    </a:lnTo>
                    <a:lnTo>
                      <a:pt x="2670265" y="2595311"/>
                    </a:lnTo>
                    <a:lnTo>
                      <a:pt x="2648046" y="2612785"/>
                    </a:lnTo>
                    <a:lnTo>
                      <a:pt x="2625033" y="2630259"/>
                    </a:lnTo>
                    <a:lnTo>
                      <a:pt x="2579008" y="2662824"/>
                    </a:lnTo>
                    <a:lnTo>
                      <a:pt x="2531395" y="2693801"/>
                    </a:lnTo>
                    <a:lnTo>
                      <a:pt x="2480608" y="2723190"/>
                    </a:lnTo>
                    <a:lnTo>
                      <a:pt x="2429822" y="2750989"/>
                    </a:lnTo>
                    <a:lnTo>
                      <a:pt x="2375861" y="2776406"/>
                    </a:lnTo>
                    <a:lnTo>
                      <a:pt x="2321900" y="2802617"/>
                    </a:lnTo>
                    <a:lnTo>
                      <a:pt x="2266352" y="2824856"/>
                    </a:lnTo>
                    <a:lnTo>
                      <a:pt x="2210011" y="2846302"/>
                    </a:lnTo>
                    <a:lnTo>
                      <a:pt x="2152876" y="2866159"/>
                    </a:lnTo>
                    <a:lnTo>
                      <a:pt x="2095741" y="2884427"/>
                    </a:lnTo>
                    <a:lnTo>
                      <a:pt x="2036226" y="2901107"/>
                    </a:lnTo>
                    <a:lnTo>
                      <a:pt x="1977504" y="2916198"/>
                    </a:lnTo>
                    <a:lnTo>
                      <a:pt x="1917988" y="2929701"/>
                    </a:lnTo>
                    <a:lnTo>
                      <a:pt x="1858472" y="2940821"/>
                    </a:lnTo>
                    <a:lnTo>
                      <a:pt x="1798957" y="2951146"/>
                    </a:lnTo>
                    <a:lnTo>
                      <a:pt x="1739441" y="2959089"/>
                    </a:lnTo>
                    <a:lnTo>
                      <a:pt x="1679926" y="2966238"/>
                    </a:lnTo>
                    <a:lnTo>
                      <a:pt x="1620410" y="2971797"/>
                    </a:lnTo>
                    <a:lnTo>
                      <a:pt x="1562482" y="2974974"/>
                    </a:lnTo>
                    <a:lnTo>
                      <a:pt x="1504553" y="2976563"/>
                    </a:lnTo>
                    <a:lnTo>
                      <a:pt x="1447418" y="2976563"/>
                    </a:lnTo>
                    <a:lnTo>
                      <a:pt x="1391870" y="2974974"/>
                    </a:lnTo>
                    <a:lnTo>
                      <a:pt x="1337116" y="2971797"/>
                    </a:lnTo>
                    <a:lnTo>
                      <a:pt x="1284742" y="2966238"/>
                    </a:lnTo>
                    <a:lnTo>
                      <a:pt x="1232369" y="2961472"/>
                    </a:lnTo>
                    <a:lnTo>
                      <a:pt x="1177614" y="2955118"/>
                    </a:lnTo>
                    <a:lnTo>
                      <a:pt x="1123654" y="2947969"/>
                    </a:lnTo>
                    <a:lnTo>
                      <a:pt x="1069693" y="2940026"/>
                    </a:lnTo>
                    <a:lnTo>
                      <a:pt x="1014939" y="2929701"/>
                    </a:lnTo>
                    <a:lnTo>
                      <a:pt x="960978" y="2919375"/>
                    </a:lnTo>
                    <a:lnTo>
                      <a:pt x="906224" y="2906667"/>
                    </a:lnTo>
                    <a:lnTo>
                      <a:pt x="852263" y="2893958"/>
                    </a:lnTo>
                    <a:lnTo>
                      <a:pt x="797508" y="2879662"/>
                    </a:lnTo>
                    <a:lnTo>
                      <a:pt x="744341" y="2862982"/>
                    </a:lnTo>
                    <a:lnTo>
                      <a:pt x="691174" y="2845508"/>
                    </a:lnTo>
                    <a:lnTo>
                      <a:pt x="639594" y="2825651"/>
                    </a:lnTo>
                    <a:lnTo>
                      <a:pt x="588807" y="2805794"/>
                    </a:lnTo>
                    <a:lnTo>
                      <a:pt x="538021" y="2781966"/>
                    </a:lnTo>
                    <a:lnTo>
                      <a:pt x="490408" y="2758138"/>
                    </a:lnTo>
                    <a:lnTo>
                      <a:pt x="442796" y="2731926"/>
                    </a:lnTo>
                    <a:lnTo>
                      <a:pt x="419783" y="2718424"/>
                    </a:lnTo>
                    <a:lnTo>
                      <a:pt x="396770" y="2704127"/>
                    </a:lnTo>
                    <a:lnTo>
                      <a:pt x="375345" y="2688241"/>
                    </a:lnTo>
                    <a:lnTo>
                      <a:pt x="353126" y="2673150"/>
                    </a:lnTo>
                    <a:lnTo>
                      <a:pt x="332494" y="2658059"/>
                    </a:lnTo>
                    <a:lnTo>
                      <a:pt x="311068" y="2641379"/>
                    </a:lnTo>
                    <a:lnTo>
                      <a:pt x="291229" y="2624699"/>
                    </a:lnTo>
                    <a:lnTo>
                      <a:pt x="270597" y="2607225"/>
                    </a:lnTo>
                    <a:lnTo>
                      <a:pt x="251552" y="2588957"/>
                    </a:lnTo>
                    <a:lnTo>
                      <a:pt x="232507" y="2570689"/>
                    </a:lnTo>
                    <a:lnTo>
                      <a:pt x="214256" y="2552420"/>
                    </a:lnTo>
                    <a:lnTo>
                      <a:pt x="196798" y="2532564"/>
                    </a:lnTo>
                    <a:lnTo>
                      <a:pt x="180927" y="2511912"/>
                    </a:lnTo>
                    <a:lnTo>
                      <a:pt x="164263" y="2491261"/>
                    </a:lnTo>
                    <a:lnTo>
                      <a:pt x="149186" y="2469816"/>
                    </a:lnTo>
                    <a:lnTo>
                      <a:pt x="133315" y="2448370"/>
                    </a:lnTo>
                    <a:lnTo>
                      <a:pt x="119031" y="2426131"/>
                    </a:lnTo>
                    <a:lnTo>
                      <a:pt x="104747" y="2403097"/>
                    </a:lnTo>
                    <a:lnTo>
                      <a:pt x="92051" y="2380063"/>
                    </a:lnTo>
                    <a:lnTo>
                      <a:pt x="80148" y="2355440"/>
                    </a:lnTo>
                    <a:lnTo>
                      <a:pt x="69038" y="2330818"/>
                    </a:lnTo>
                    <a:lnTo>
                      <a:pt x="57928" y="2304607"/>
                    </a:lnTo>
                    <a:lnTo>
                      <a:pt x="48406" y="2278396"/>
                    </a:lnTo>
                    <a:lnTo>
                      <a:pt x="38883" y="2251390"/>
                    </a:lnTo>
                    <a:lnTo>
                      <a:pt x="30948" y="2223591"/>
                    </a:lnTo>
                    <a:lnTo>
                      <a:pt x="23013" y="2195791"/>
                    </a:lnTo>
                    <a:lnTo>
                      <a:pt x="16664" y="2166403"/>
                    </a:lnTo>
                    <a:lnTo>
                      <a:pt x="10316" y="2137809"/>
                    </a:lnTo>
                    <a:lnTo>
                      <a:pt x="6348" y="2106832"/>
                    </a:lnTo>
                    <a:lnTo>
                      <a:pt x="2381" y="2075856"/>
                    </a:lnTo>
                    <a:lnTo>
                      <a:pt x="1587" y="2061559"/>
                    </a:lnTo>
                    <a:lnTo>
                      <a:pt x="0" y="2044879"/>
                    </a:lnTo>
                    <a:lnTo>
                      <a:pt x="0" y="2022639"/>
                    </a:lnTo>
                    <a:lnTo>
                      <a:pt x="2381" y="1994045"/>
                    </a:lnTo>
                    <a:lnTo>
                      <a:pt x="5555" y="1959097"/>
                    </a:lnTo>
                    <a:lnTo>
                      <a:pt x="10316" y="1920178"/>
                    </a:lnTo>
                    <a:lnTo>
                      <a:pt x="19839" y="1875698"/>
                    </a:lnTo>
                    <a:lnTo>
                      <a:pt x="24600" y="1851076"/>
                    </a:lnTo>
                    <a:lnTo>
                      <a:pt x="30948" y="1826453"/>
                    </a:lnTo>
                    <a:lnTo>
                      <a:pt x="38883" y="1800242"/>
                    </a:lnTo>
                    <a:lnTo>
                      <a:pt x="47612" y="1773237"/>
                    </a:lnTo>
                    <a:lnTo>
                      <a:pt x="56341" y="1745437"/>
                    </a:lnTo>
                    <a:lnTo>
                      <a:pt x="67451" y="1716049"/>
                    </a:lnTo>
                    <a:lnTo>
                      <a:pt x="80148" y="1685867"/>
                    </a:lnTo>
                    <a:lnTo>
                      <a:pt x="93638" y="1655684"/>
                    </a:lnTo>
                    <a:lnTo>
                      <a:pt x="107922" y="1623913"/>
                    </a:lnTo>
                    <a:lnTo>
                      <a:pt x="124586" y="1590554"/>
                    </a:lnTo>
                    <a:lnTo>
                      <a:pt x="141250" y="1557989"/>
                    </a:lnTo>
                    <a:lnTo>
                      <a:pt x="161089" y="1523835"/>
                    </a:lnTo>
                    <a:lnTo>
                      <a:pt x="182514" y="1488887"/>
                    </a:lnTo>
                    <a:lnTo>
                      <a:pt x="205527" y="1453144"/>
                    </a:lnTo>
                    <a:lnTo>
                      <a:pt x="230127" y="1417402"/>
                    </a:lnTo>
                    <a:lnTo>
                      <a:pt x="256314" y="1381660"/>
                    </a:lnTo>
                    <a:lnTo>
                      <a:pt x="276152" y="1355449"/>
                    </a:lnTo>
                    <a:lnTo>
                      <a:pt x="298371" y="1326061"/>
                    </a:lnTo>
                    <a:lnTo>
                      <a:pt x="330113" y="1287141"/>
                    </a:lnTo>
                    <a:lnTo>
                      <a:pt x="368996" y="1239485"/>
                    </a:lnTo>
                    <a:lnTo>
                      <a:pt x="416609" y="1185474"/>
                    </a:lnTo>
                    <a:lnTo>
                      <a:pt x="469776" y="1126698"/>
                    </a:lnTo>
                    <a:lnTo>
                      <a:pt x="498344" y="1097309"/>
                    </a:lnTo>
                    <a:lnTo>
                      <a:pt x="529292" y="1065538"/>
                    </a:lnTo>
                    <a:lnTo>
                      <a:pt x="561033" y="1033768"/>
                    </a:lnTo>
                    <a:lnTo>
                      <a:pt x="594362" y="1001997"/>
                    </a:lnTo>
                    <a:lnTo>
                      <a:pt x="628484" y="968637"/>
                    </a:lnTo>
                    <a:lnTo>
                      <a:pt x="664194" y="936866"/>
                    </a:lnTo>
                    <a:lnTo>
                      <a:pt x="702284" y="905095"/>
                    </a:lnTo>
                    <a:lnTo>
                      <a:pt x="740374" y="873324"/>
                    </a:lnTo>
                    <a:lnTo>
                      <a:pt x="779257" y="842347"/>
                    </a:lnTo>
                    <a:lnTo>
                      <a:pt x="820521" y="812959"/>
                    </a:lnTo>
                    <a:lnTo>
                      <a:pt x="860992" y="784365"/>
                    </a:lnTo>
                    <a:lnTo>
                      <a:pt x="903049" y="755771"/>
                    </a:lnTo>
                    <a:lnTo>
                      <a:pt x="946694" y="729560"/>
                    </a:lnTo>
                    <a:lnTo>
                      <a:pt x="989545" y="704144"/>
                    </a:lnTo>
                    <a:lnTo>
                      <a:pt x="1033190" y="680315"/>
                    </a:lnTo>
                    <a:lnTo>
                      <a:pt x="1078422" y="660458"/>
                    </a:lnTo>
                    <a:lnTo>
                      <a:pt x="1123654" y="640602"/>
                    </a:lnTo>
                    <a:lnTo>
                      <a:pt x="1169679" y="623128"/>
                    </a:lnTo>
                    <a:lnTo>
                      <a:pt x="1214911" y="608831"/>
                    </a:lnTo>
                    <a:lnTo>
                      <a:pt x="1256968" y="597711"/>
                    </a:lnTo>
                    <a:lnTo>
                      <a:pt x="1296646" y="588179"/>
                    </a:lnTo>
                    <a:lnTo>
                      <a:pt x="1334736" y="581031"/>
                    </a:lnTo>
                    <a:lnTo>
                      <a:pt x="1369651" y="576265"/>
                    </a:lnTo>
                    <a:close/>
                    <a:moveTo>
                      <a:pt x="2426493" y="463550"/>
                    </a:moveTo>
                    <a:lnTo>
                      <a:pt x="2455068" y="464346"/>
                    </a:lnTo>
                    <a:lnTo>
                      <a:pt x="2484437" y="465937"/>
                    </a:lnTo>
                    <a:lnTo>
                      <a:pt x="2513806" y="470709"/>
                    </a:lnTo>
                    <a:lnTo>
                      <a:pt x="2540793" y="474686"/>
                    </a:lnTo>
                    <a:lnTo>
                      <a:pt x="2570162" y="481845"/>
                    </a:lnTo>
                    <a:lnTo>
                      <a:pt x="2596356" y="489004"/>
                    </a:lnTo>
                    <a:lnTo>
                      <a:pt x="2623343" y="497754"/>
                    </a:lnTo>
                    <a:lnTo>
                      <a:pt x="2649537" y="508094"/>
                    </a:lnTo>
                    <a:lnTo>
                      <a:pt x="2674144" y="520026"/>
                    </a:lnTo>
                    <a:lnTo>
                      <a:pt x="2700337" y="532752"/>
                    </a:lnTo>
                    <a:lnTo>
                      <a:pt x="2723356" y="546275"/>
                    </a:lnTo>
                    <a:lnTo>
                      <a:pt x="2747169" y="562183"/>
                    </a:lnTo>
                    <a:lnTo>
                      <a:pt x="2769394" y="578092"/>
                    </a:lnTo>
                    <a:lnTo>
                      <a:pt x="2791619" y="594796"/>
                    </a:lnTo>
                    <a:lnTo>
                      <a:pt x="2811462" y="613091"/>
                    </a:lnTo>
                    <a:lnTo>
                      <a:pt x="2832100" y="631386"/>
                    </a:lnTo>
                    <a:lnTo>
                      <a:pt x="2851150" y="652067"/>
                    </a:lnTo>
                    <a:lnTo>
                      <a:pt x="2869406" y="672748"/>
                    </a:lnTo>
                    <a:lnTo>
                      <a:pt x="2886869" y="694224"/>
                    </a:lnTo>
                    <a:lnTo>
                      <a:pt x="2901950" y="717292"/>
                    </a:lnTo>
                    <a:lnTo>
                      <a:pt x="2917825" y="740359"/>
                    </a:lnTo>
                    <a:lnTo>
                      <a:pt x="2932112" y="765017"/>
                    </a:lnTo>
                    <a:lnTo>
                      <a:pt x="2944019" y="789676"/>
                    </a:lnTo>
                    <a:lnTo>
                      <a:pt x="2955131" y="815925"/>
                    </a:lnTo>
                    <a:lnTo>
                      <a:pt x="2965450" y="841379"/>
                    </a:lnTo>
                    <a:lnTo>
                      <a:pt x="2974975" y="867628"/>
                    </a:lnTo>
                    <a:lnTo>
                      <a:pt x="2982912" y="895468"/>
                    </a:lnTo>
                    <a:lnTo>
                      <a:pt x="2989262" y="923308"/>
                    </a:lnTo>
                    <a:lnTo>
                      <a:pt x="2994025" y="951148"/>
                    </a:lnTo>
                    <a:lnTo>
                      <a:pt x="2997200" y="979783"/>
                    </a:lnTo>
                    <a:lnTo>
                      <a:pt x="3000375" y="1010009"/>
                    </a:lnTo>
                    <a:lnTo>
                      <a:pt x="3000375" y="1039440"/>
                    </a:lnTo>
                    <a:lnTo>
                      <a:pt x="2999581" y="1066485"/>
                    </a:lnTo>
                    <a:lnTo>
                      <a:pt x="2997200" y="1092734"/>
                    </a:lnTo>
                    <a:lnTo>
                      <a:pt x="2998788" y="1097506"/>
                    </a:lnTo>
                    <a:lnTo>
                      <a:pt x="2997200" y="1099893"/>
                    </a:lnTo>
                    <a:lnTo>
                      <a:pt x="2996406" y="1103074"/>
                    </a:lnTo>
                    <a:lnTo>
                      <a:pt x="2996406" y="1112620"/>
                    </a:lnTo>
                    <a:lnTo>
                      <a:pt x="2995612" y="1112620"/>
                    </a:lnTo>
                    <a:lnTo>
                      <a:pt x="2993231" y="1123756"/>
                    </a:lnTo>
                    <a:lnTo>
                      <a:pt x="2990056" y="1134096"/>
                    </a:lnTo>
                    <a:lnTo>
                      <a:pt x="2986088" y="1144437"/>
                    </a:lnTo>
                    <a:lnTo>
                      <a:pt x="2982119" y="1153982"/>
                    </a:lnTo>
                    <a:lnTo>
                      <a:pt x="2976562" y="1162732"/>
                    </a:lnTo>
                    <a:lnTo>
                      <a:pt x="2971006" y="1171481"/>
                    </a:lnTo>
                    <a:lnTo>
                      <a:pt x="2963862" y="1179436"/>
                    </a:lnTo>
                    <a:lnTo>
                      <a:pt x="2956719" y="1186594"/>
                    </a:lnTo>
                    <a:lnTo>
                      <a:pt x="2947987" y="1193753"/>
                    </a:lnTo>
                    <a:lnTo>
                      <a:pt x="2940050" y="1198526"/>
                    </a:lnTo>
                    <a:lnTo>
                      <a:pt x="2930525" y="1204094"/>
                    </a:lnTo>
                    <a:lnTo>
                      <a:pt x="2921794" y="1208866"/>
                    </a:lnTo>
                    <a:lnTo>
                      <a:pt x="2911475" y="1212048"/>
                    </a:lnTo>
                    <a:lnTo>
                      <a:pt x="2900362" y="1214434"/>
                    </a:lnTo>
                    <a:lnTo>
                      <a:pt x="2890044" y="1216025"/>
                    </a:lnTo>
                    <a:lnTo>
                      <a:pt x="2878137" y="1216025"/>
                    </a:lnTo>
                    <a:lnTo>
                      <a:pt x="2866231" y="1216025"/>
                    </a:lnTo>
                    <a:lnTo>
                      <a:pt x="2855119" y="1214434"/>
                    </a:lnTo>
                    <a:lnTo>
                      <a:pt x="2842419" y="1211253"/>
                    </a:lnTo>
                    <a:lnTo>
                      <a:pt x="2832100" y="1207276"/>
                    </a:lnTo>
                    <a:lnTo>
                      <a:pt x="2820987" y="1201708"/>
                    </a:lnTo>
                    <a:lnTo>
                      <a:pt x="2811462" y="1196140"/>
                    </a:lnTo>
                    <a:lnTo>
                      <a:pt x="2802731" y="1189776"/>
                    </a:lnTo>
                    <a:lnTo>
                      <a:pt x="2794000" y="1181026"/>
                    </a:lnTo>
                    <a:lnTo>
                      <a:pt x="2786062" y="1173072"/>
                    </a:lnTo>
                    <a:lnTo>
                      <a:pt x="2778919" y="1164322"/>
                    </a:lnTo>
                    <a:lnTo>
                      <a:pt x="2772569" y="1153982"/>
                    </a:lnTo>
                    <a:lnTo>
                      <a:pt x="2768600" y="1143641"/>
                    </a:lnTo>
                    <a:lnTo>
                      <a:pt x="2764631" y="1131710"/>
                    </a:lnTo>
                    <a:lnTo>
                      <a:pt x="2761456" y="1120574"/>
                    </a:lnTo>
                    <a:lnTo>
                      <a:pt x="2759869" y="1109438"/>
                    </a:lnTo>
                    <a:lnTo>
                      <a:pt x="2758281" y="1097506"/>
                    </a:lnTo>
                    <a:lnTo>
                      <a:pt x="2759869" y="1092734"/>
                    </a:lnTo>
                    <a:lnTo>
                      <a:pt x="2760662" y="1090348"/>
                    </a:lnTo>
                    <a:lnTo>
                      <a:pt x="2761456" y="1082393"/>
                    </a:lnTo>
                    <a:lnTo>
                      <a:pt x="2758281" y="1082393"/>
                    </a:lnTo>
                    <a:lnTo>
                      <a:pt x="2760662" y="1060917"/>
                    </a:lnTo>
                    <a:lnTo>
                      <a:pt x="2761456" y="1039440"/>
                    </a:lnTo>
                    <a:lnTo>
                      <a:pt x="2761456" y="1021941"/>
                    </a:lnTo>
                    <a:lnTo>
                      <a:pt x="2759869" y="1004441"/>
                    </a:lnTo>
                    <a:lnTo>
                      <a:pt x="2757487" y="988533"/>
                    </a:lnTo>
                    <a:lnTo>
                      <a:pt x="2754312" y="971829"/>
                    </a:lnTo>
                    <a:lnTo>
                      <a:pt x="2751137" y="955125"/>
                    </a:lnTo>
                    <a:lnTo>
                      <a:pt x="2746375" y="939216"/>
                    </a:lnTo>
                    <a:lnTo>
                      <a:pt x="2740819" y="923308"/>
                    </a:lnTo>
                    <a:lnTo>
                      <a:pt x="2735262" y="908195"/>
                    </a:lnTo>
                    <a:lnTo>
                      <a:pt x="2728912" y="893877"/>
                    </a:lnTo>
                    <a:lnTo>
                      <a:pt x="2720181" y="879559"/>
                    </a:lnTo>
                    <a:lnTo>
                      <a:pt x="2713037" y="865241"/>
                    </a:lnTo>
                    <a:lnTo>
                      <a:pt x="2704306" y="851719"/>
                    </a:lnTo>
                    <a:lnTo>
                      <a:pt x="2694781" y="838197"/>
                    </a:lnTo>
                    <a:lnTo>
                      <a:pt x="2684462" y="826265"/>
                    </a:lnTo>
                    <a:lnTo>
                      <a:pt x="2674144" y="813539"/>
                    </a:lnTo>
                    <a:lnTo>
                      <a:pt x="2663031" y="801607"/>
                    </a:lnTo>
                    <a:lnTo>
                      <a:pt x="2651918" y="789676"/>
                    </a:lnTo>
                    <a:lnTo>
                      <a:pt x="2639218" y="779335"/>
                    </a:lnTo>
                    <a:lnTo>
                      <a:pt x="2626518" y="768995"/>
                    </a:lnTo>
                    <a:lnTo>
                      <a:pt x="2613818" y="760245"/>
                    </a:lnTo>
                    <a:lnTo>
                      <a:pt x="2599531" y="752291"/>
                    </a:lnTo>
                    <a:lnTo>
                      <a:pt x="2586037" y="743541"/>
                    </a:lnTo>
                    <a:lnTo>
                      <a:pt x="2570956" y="736382"/>
                    </a:lnTo>
                    <a:lnTo>
                      <a:pt x="2556668" y="729223"/>
                    </a:lnTo>
                    <a:lnTo>
                      <a:pt x="2540793" y="722860"/>
                    </a:lnTo>
                    <a:lnTo>
                      <a:pt x="2525712" y="718087"/>
                    </a:lnTo>
                    <a:lnTo>
                      <a:pt x="2509043" y="714110"/>
                    </a:lnTo>
                    <a:lnTo>
                      <a:pt x="2493962" y="710133"/>
                    </a:lnTo>
                    <a:lnTo>
                      <a:pt x="2476500" y="706951"/>
                    </a:lnTo>
                    <a:lnTo>
                      <a:pt x="2459831" y="704565"/>
                    </a:lnTo>
                    <a:lnTo>
                      <a:pt x="2442368" y="703770"/>
                    </a:lnTo>
                    <a:lnTo>
                      <a:pt x="2426493" y="702974"/>
                    </a:lnTo>
                    <a:lnTo>
                      <a:pt x="2413793" y="702974"/>
                    </a:lnTo>
                    <a:lnTo>
                      <a:pt x="2401887" y="700588"/>
                    </a:lnTo>
                    <a:lnTo>
                      <a:pt x="2390775" y="697406"/>
                    </a:lnTo>
                    <a:lnTo>
                      <a:pt x="2378868" y="693429"/>
                    </a:lnTo>
                    <a:lnTo>
                      <a:pt x="2368550" y="687861"/>
                    </a:lnTo>
                    <a:lnTo>
                      <a:pt x="2359025" y="682293"/>
                    </a:lnTo>
                    <a:lnTo>
                      <a:pt x="2349500" y="675930"/>
                    </a:lnTo>
                    <a:lnTo>
                      <a:pt x="2341562" y="667975"/>
                    </a:lnTo>
                    <a:lnTo>
                      <a:pt x="2334418" y="659226"/>
                    </a:lnTo>
                    <a:lnTo>
                      <a:pt x="2326481" y="650476"/>
                    </a:lnTo>
                    <a:lnTo>
                      <a:pt x="2320925" y="640135"/>
                    </a:lnTo>
                    <a:lnTo>
                      <a:pt x="2315368" y="629795"/>
                    </a:lnTo>
                    <a:lnTo>
                      <a:pt x="2311400" y="618659"/>
                    </a:lnTo>
                    <a:lnTo>
                      <a:pt x="2308225" y="606727"/>
                    </a:lnTo>
                    <a:lnTo>
                      <a:pt x="2307431" y="595591"/>
                    </a:lnTo>
                    <a:lnTo>
                      <a:pt x="2306637" y="583660"/>
                    </a:lnTo>
                    <a:lnTo>
                      <a:pt x="2307431" y="570933"/>
                    </a:lnTo>
                    <a:lnTo>
                      <a:pt x="2308225" y="559002"/>
                    </a:lnTo>
                    <a:lnTo>
                      <a:pt x="2311400" y="547070"/>
                    </a:lnTo>
                    <a:lnTo>
                      <a:pt x="2315368" y="535934"/>
                    </a:lnTo>
                    <a:lnTo>
                      <a:pt x="2320925" y="525594"/>
                    </a:lnTo>
                    <a:lnTo>
                      <a:pt x="2326481" y="515253"/>
                    </a:lnTo>
                    <a:lnTo>
                      <a:pt x="2334418" y="507299"/>
                    </a:lnTo>
                    <a:lnTo>
                      <a:pt x="2341562" y="497754"/>
                    </a:lnTo>
                    <a:lnTo>
                      <a:pt x="2349500" y="490595"/>
                    </a:lnTo>
                    <a:lnTo>
                      <a:pt x="2359025" y="483436"/>
                    </a:lnTo>
                    <a:lnTo>
                      <a:pt x="2368550" y="477868"/>
                    </a:lnTo>
                    <a:lnTo>
                      <a:pt x="2378868" y="472300"/>
                    </a:lnTo>
                    <a:lnTo>
                      <a:pt x="2390775" y="468323"/>
                    </a:lnTo>
                    <a:lnTo>
                      <a:pt x="2401887" y="465141"/>
                    </a:lnTo>
                    <a:lnTo>
                      <a:pt x="2413793" y="464346"/>
                    </a:lnTo>
                    <a:close/>
                    <a:moveTo>
                      <a:pt x="2426494" y="0"/>
                    </a:moveTo>
                    <a:lnTo>
                      <a:pt x="2452688" y="794"/>
                    </a:lnTo>
                    <a:lnTo>
                      <a:pt x="2479675" y="1589"/>
                    </a:lnTo>
                    <a:lnTo>
                      <a:pt x="2505075" y="3177"/>
                    </a:lnTo>
                    <a:lnTo>
                      <a:pt x="2532062" y="5560"/>
                    </a:lnTo>
                    <a:lnTo>
                      <a:pt x="2557462" y="8737"/>
                    </a:lnTo>
                    <a:lnTo>
                      <a:pt x="2584450" y="11914"/>
                    </a:lnTo>
                    <a:lnTo>
                      <a:pt x="2609850" y="15885"/>
                    </a:lnTo>
                    <a:lnTo>
                      <a:pt x="2634456" y="21444"/>
                    </a:lnTo>
                    <a:lnTo>
                      <a:pt x="2659856" y="26210"/>
                    </a:lnTo>
                    <a:lnTo>
                      <a:pt x="2684462" y="32563"/>
                    </a:lnTo>
                    <a:lnTo>
                      <a:pt x="2709069" y="39711"/>
                    </a:lnTo>
                    <a:lnTo>
                      <a:pt x="2733675" y="46859"/>
                    </a:lnTo>
                    <a:lnTo>
                      <a:pt x="2758281" y="54802"/>
                    </a:lnTo>
                    <a:lnTo>
                      <a:pt x="2782094" y="63538"/>
                    </a:lnTo>
                    <a:lnTo>
                      <a:pt x="2805906" y="72274"/>
                    </a:lnTo>
                    <a:lnTo>
                      <a:pt x="2828925" y="81805"/>
                    </a:lnTo>
                    <a:lnTo>
                      <a:pt x="2852738" y="92130"/>
                    </a:lnTo>
                    <a:lnTo>
                      <a:pt x="2875756" y="102455"/>
                    </a:lnTo>
                    <a:lnTo>
                      <a:pt x="2920206" y="126281"/>
                    </a:lnTo>
                    <a:lnTo>
                      <a:pt x="2963862" y="150902"/>
                    </a:lnTo>
                    <a:lnTo>
                      <a:pt x="3005931" y="177906"/>
                    </a:lnTo>
                    <a:lnTo>
                      <a:pt x="3046412" y="207292"/>
                    </a:lnTo>
                    <a:lnTo>
                      <a:pt x="3085306" y="237473"/>
                    </a:lnTo>
                    <a:lnTo>
                      <a:pt x="3123406" y="270830"/>
                    </a:lnTo>
                    <a:lnTo>
                      <a:pt x="3159125" y="304187"/>
                    </a:lnTo>
                    <a:lnTo>
                      <a:pt x="3194050" y="340721"/>
                    </a:lnTo>
                    <a:lnTo>
                      <a:pt x="3225800" y="378050"/>
                    </a:lnTo>
                    <a:lnTo>
                      <a:pt x="3257550" y="416967"/>
                    </a:lnTo>
                    <a:lnTo>
                      <a:pt x="3286919" y="458266"/>
                    </a:lnTo>
                    <a:lnTo>
                      <a:pt x="3313112" y="500360"/>
                    </a:lnTo>
                    <a:lnTo>
                      <a:pt x="3338512" y="544836"/>
                    </a:lnTo>
                    <a:lnTo>
                      <a:pt x="3361531" y="588518"/>
                    </a:lnTo>
                    <a:lnTo>
                      <a:pt x="3371850" y="612345"/>
                    </a:lnTo>
                    <a:lnTo>
                      <a:pt x="3382169" y="634583"/>
                    </a:lnTo>
                    <a:lnTo>
                      <a:pt x="3392488" y="658410"/>
                    </a:lnTo>
                    <a:lnTo>
                      <a:pt x="3400425" y="682237"/>
                    </a:lnTo>
                    <a:lnTo>
                      <a:pt x="3409950" y="705269"/>
                    </a:lnTo>
                    <a:lnTo>
                      <a:pt x="3417094" y="729890"/>
                    </a:lnTo>
                    <a:lnTo>
                      <a:pt x="3424238" y="754511"/>
                    </a:lnTo>
                    <a:lnTo>
                      <a:pt x="3431381" y="779132"/>
                    </a:lnTo>
                    <a:lnTo>
                      <a:pt x="3436938" y="803753"/>
                    </a:lnTo>
                    <a:lnTo>
                      <a:pt x="3442494" y="829962"/>
                    </a:lnTo>
                    <a:lnTo>
                      <a:pt x="3447256" y="855377"/>
                    </a:lnTo>
                    <a:lnTo>
                      <a:pt x="3451225" y="880792"/>
                    </a:lnTo>
                    <a:lnTo>
                      <a:pt x="3455988" y="907001"/>
                    </a:lnTo>
                    <a:lnTo>
                      <a:pt x="3459162" y="932416"/>
                    </a:lnTo>
                    <a:lnTo>
                      <a:pt x="3460750" y="958626"/>
                    </a:lnTo>
                    <a:lnTo>
                      <a:pt x="3463131" y="985629"/>
                    </a:lnTo>
                    <a:lnTo>
                      <a:pt x="3463925" y="1012633"/>
                    </a:lnTo>
                    <a:lnTo>
                      <a:pt x="3463925" y="1038842"/>
                    </a:lnTo>
                    <a:lnTo>
                      <a:pt x="3463131" y="1077759"/>
                    </a:lnTo>
                    <a:lnTo>
                      <a:pt x="3460750" y="1116676"/>
                    </a:lnTo>
                    <a:lnTo>
                      <a:pt x="3456781" y="1155593"/>
                    </a:lnTo>
                    <a:lnTo>
                      <a:pt x="3451225" y="1193715"/>
                    </a:lnTo>
                    <a:lnTo>
                      <a:pt x="3449638" y="1211188"/>
                    </a:lnTo>
                    <a:lnTo>
                      <a:pt x="3446462" y="1227867"/>
                    </a:lnTo>
                    <a:lnTo>
                      <a:pt x="3446462" y="1228661"/>
                    </a:lnTo>
                    <a:lnTo>
                      <a:pt x="3442494" y="1239780"/>
                    </a:lnTo>
                    <a:lnTo>
                      <a:pt x="3438525" y="1251693"/>
                    </a:lnTo>
                    <a:lnTo>
                      <a:pt x="3432969" y="1262018"/>
                    </a:lnTo>
                    <a:lnTo>
                      <a:pt x="3426619" y="1271549"/>
                    </a:lnTo>
                    <a:lnTo>
                      <a:pt x="3421062" y="1281080"/>
                    </a:lnTo>
                    <a:lnTo>
                      <a:pt x="3413919" y="1289022"/>
                    </a:lnTo>
                    <a:lnTo>
                      <a:pt x="3405188" y="1298553"/>
                    </a:lnTo>
                    <a:lnTo>
                      <a:pt x="3396456" y="1305701"/>
                    </a:lnTo>
                    <a:lnTo>
                      <a:pt x="3386931" y="1312849"/>
                    </a:lnTo>
                    <a:lnTo>
                      <a:pt x="3376612" y="1318408"/>
                    </a:lnTo>
                    <a:lnTo>
                      <a:pt x="3366294" y="1323968"/>
                    </a:lnTo>
                    <a:lnTo>
                      <a:pt x="3355181" y="1327939"/>
                    </a:lnTo>
                    <a:lnTo>
                      <a:pt x="3344069" y="1331116"/>
                    </a:lnTo>
                    <a:lnTo>
                      <a:pt x="3332956" y="1334293"/>
                    </a:lnTo>
                    <a:lnTo>
                      <a:pt x="3320256" y="1335881"/>
                    </a:lnTo>
                    <a:lnTo>
                      <a:pt x="3308350" y="1336675"/>
                    </a:lnTo>
                    <a:lnTo>
                      <a:pt x="3292475" y="1335881"/>
                    </a:lnTo>
                    <a:lnTo>
                      <a:pt x="3278981" y="1333498"/>
                    </a:lnTo>
                    <a:lnTo>
                      <a:pt x="3264694" y="1330321"/>
                    </a:lnTo>
                    <a:lnTo>
                      <a:pt x="3251994" y="1325556"/>
                    </a:lnTo>
                    <a:lnTo>
                      <a:pt x="3239294" y="1319202"/>
                    </a:lnTo>
                    <a:lnTo>
                      <a:pt x="3228181" y="1312054"/>
                    </a:lnTo>
                    <a:lnTo>
                      <a:pt x="3217069" y="1303318"/>
                    </a:lnTo>
                    <a:lnTo>
                      <a:pt x="3206750" y="1294581"/>
                    </a:lnTo>
                    <a:lnTo>
                      <a:pt x="3197225" y="1284257"/>
                    </a:lnTo>
                    <a:lnTo>
                      <a:pt x="3189288" y="1273137"/>
                    </a:lnTo>
                    <a:lnTo>
                      <a:pt x="3182144" y="1262018"/>
                    </a:lnTo>
                    <a:lnTo>
                      <a:pt x="3175794" y="1248517"/>
                    </a:lnTo>
                    <a:lnTo>
                      <a:pt x="3171031" y="1235809"/>
                    </a:lnTo>
                    <a:lnTo>
                      <a:pt x="3167856" y="1221513"/>
                    </a:lnTo>
                    <a:lnTo>
                      <a:pt x="3165475" y="1207217"/>
                    </a:lnTo>
                    <a:lnTo>
                      <a:pt x="3164681" y="1192921"/>
                    </a:lnTo>
                    <a:lnTo>
                      <a:pt x="3164681" y="1184979"/>
                    </a:lnTo>
                    <a:lnTo>
                      <a:pt x="3165475" y="1176242"/>
                    </a:lnTo>
                    <a:lnTo>
                      <a:pt x="3164681" y="1176242"/>
                    </a:lnTo>
                    <a:lnTo>
                      <a:pt x="3169444" y="1142885"/>
                    </a:lnTo>
                    <a:lnTo>
                      <a:pt x="3173412" y="1107939"/>
                    </a:lnTo>
                    <a:lnTo>
                      <a:pt x="3175794" y="1072994"/>
                    </a:lnTo>
                    <a:lnTo>
                      <a:pt x="3176588" y="1038842"/>
                    </a:lnTo>
                    <a:lnTo>
                      <a:pt x="3175794" y="999925"/>
                    </a:lnTo>
                    <a:lnTo>
                      <a:pt x="3172619" y="961803"/>
                    </a:lnTo>
                    <a:lnTo>
                      <a:pt x="3168650" y="924474"/>
                    </a:lnTo>
                    <a:lnTo>
                      <a:pt x="3161506" y="887146"/>
                    </a:lnTo>
                    <a:lnTo>
                      <a:pt x="3153569" y="851406"/>
                    </a:lnTo>
                    <a:lnTo>
                      <a:pt x="3143250" y="815666"/>
                    </a:lnTo>
                    <a:lnTo>
                      <a:pt x="3130550" y="780720"/>
                    </a:lnTo>
                    <a:lnTo>
                      <a:pt x="3117056" y="746569"/>
                    </a:lnTo>
                    <a:lnTo>
                      <a:pt x="3102769" y="712417"/>
                    </a:lnTo>
                    <a:lnTo>
                      <a:pt x="3085306" y="680648"/>
                    </a:lnTo>
                    <a:lnTo>
                      <a:pt x="3067844" y="648879"/>
                    </a:lnTo>
                    <a:lnTo>
                      <a:pt x="3048794" y="619493"/>
                    </a:lnTo>
                    <a:lnTo>
                      <a:pt x="3027362" y="589313"/>
                    </a:lnTo>
                    <a:lnTo>
                      <a:pt x="3005931" y="560721"/>
                    </a:lnTo>
                    <a:lnTo>
                      <a:pt x="2982119" y="534511"/>
                    </a:lnTo>
                    <a:lnTo>
                      <a:pt x="2956719" y="507508"/>
                    </a:lnTo>
                    <a:lnTo>
                      <a:pt x="2930525" y="482887"/>
                    </a:lnTo>
                    <a:lnTo>
                      <a:pt x="2902744" y="459060"/>
                    </a:lnTo>
                    <a:lnTo>
                      <a:pt x="2875756" y="436822"/>
                    </a:lnTo>
                    <a:lnTo>
                      <a:pt x="2845594" y="416172"/>
                    </a:lnTo>
                    <a:lnTo>
                      <a:pt x="2814638" y="395523"/>
                    </a:lnTo>
                    <a:lnTo>
                      <a:pt x="2782888" y="378050"/>
                    </a:lnTo>
                    <a:lnTo>
                      <a:pt x="2751138" y="362165"/>
                    </a:lnTo>
                    <a:lnTo>
                      <a:pt x="2717800" y="346281"/>
                    </a:lnTo>
                    <a:lnTo>
                      <a:pt x="2683669" y="332779"/>
                    </a:lnTo>
                    <a:lnTo>
                      <a:pt x="2648744" y="320866"/>
                    </a:lnTo>
                    <a:lnTo>
                      <a:pt x="2613025" y="310541"/>
                    </a:lnTo>
                    <a:lnTo>
                      <a:pt x="2577306" y="302599"/>
                    </a:lnTo>
                    <a:lnTo>
                      <a:pt x="2540000" y="296245"/>
                    </a:lnTo>
                    <a:lnTo>
                      <a:pt x="2501900" y="291480"/>
                    </a:lnTo>
                    <a:lnTo>
                      <a:pt x="2464594" y="288303"/>
                    </a:lnTo>
                    <a:lnTo>
                      <a:pt x="2426494" y="286714"/>
                    </a:lnTo>
                    <a:lnTo>
                      <a:pt x="2410619" y="286714"/>
                    </a:lnTo>
                    <a:lnTo>
                      <a:pt x="2396331" y="283537"/>
                    </a:lnTo>
                    <a:lnTo>
                      <a:pt x="2383631" y="281155"/>
                    </a:lnTo>
                    <a:lnTo>
                      <a:pt x="2370138" y="275595"/>
                    </a:lnTo>
                    <a:lnTo>
                      <a:pt x="2357438" y="269241"/>
                    </a:lnTo>
                    <a:lnTo>
                      <a:pt x="2345531" y="262093"/>
                    </a:lnTo>
                    <a:lnTo>
                      <a:pt x="2335212" y="254151"/>
                    </a:lnTo>
                    <a:lnTo>
                      <a:pt x="2324894" y="244621"/>
                    </a:lnTo>
                    <a:lnTo>
                      <a:pt x="2315369" y="234296"/>
                    </a:lnTo>
                    <a:lnTo>
                      <a:pt x="2307431" y="224765"/>
                    </a:lnTo>
                    <a:lnTo>
                      <a:pt x="2300288" y="212057"/>
                    </a:lnTo>
                    <a:lnTo>
                      <a:pt x="2293938" y="200144"/>
                    </a:lnTo>
                    <a:lnTo>
                      <a:pt x="2289175" y="186642"/>
                    </a:lnTo>
                    <a:lnTo>
                      <a:pt x="2286000" y="173141"/>
                    </a:lnTo>
                    <a:lnTo>
                      <a:pt x="2282825" y="158845"/>
                    </a:lnTo>
                    <a:lnTo>
                      <a:pt x="2282825" y="143754"/>
                    </a:lnTo>
                    <a:lnTo>
                      <a:pt x="2282825" y="128664"/>
                    </a:lnTo>
                    <a:lnTo>
                      <a:pt x="2286000" y="114368"/>
                    </a:lnTo>
                    <a:lnTo>
                      <a:pt x="2289175" y="101661"/>
                    </a:lnTo>
                    <a:lnTo>
                      <a:pt x="2293938" y="88159"/>
                    </a:lnTo>
                    <a:lnTo>
                      <a:pt x="2300288" y="75451"/>
                    </a:lnTo>
                    <a:lnTo>
                      <a:pt x="2307431" y="63538"/>
                    </a:lnTo>
                    <a:lnTo>
                      <a:pt x="2315369" y="52419"/>
                    </a:lnTo>
                    <a:lnTo>
                      <a:pt x="2324894" y="42094"/>
                    </a:lnTo>
                    <a:lnTo>
                      <a:pt x="2335212" y="32563"/>
                    </a:lnTo>
                    <a:lnTo>
                      <a:pt x="2345531" y="24621"/>
                    </a:lnTo>
                    <a:lnTo>
                      <a:pt x="2357438" y="17473"/>
                    </a:lnTo>
                    <a:lnTo>
                      <a:pt x="2370138" y="11119"/>
                    </a:lnTo>
                    <a:lnTo>
                      <a:pt x="2383631" y="7148"/>
                    </a:lnTo>
                    <a:lnTo>
                      <a:pt x="2396331" y="3177"/>
                    </a:lnTo>
                    <a:lnTo>
                      <a:pt x="2410619" y="794"/>
                    </a:lnTo>
                    <a:close/>
                  </a:path>
                </a:pathLst>
              </a:custGeom>
              <a:grpFill/>
              <a:ln>
                <a:noFill/>
              </a:ln>
            </p:spPr>
            <p:txBody>
              <a:bodyPr vert="horz" wrap="square" lIns="91440" tIns="45720" rIns="91440" bIns="45720" numCol="1" anchor="t" anchorCtr="0" compatLnSpc="1">
                <a:noAutofit/>
              </a:bodyPr>
              <a:lstStyle/>
              <a:p>
                <a:endParaRPr lang="zh-CN" altLang="en-US">
                  <a:solidFill>
                    <a:schemeClr val="accent3"/>
                  </a:solidFill>
                </a:endParaRPr>
              </a:p>
            </p:txBody>
          </p:sp>
          <p:sp>
            <p:nvSpPr>
              <p:cNvPr id="84" name="Freeform 11"/>
              <p:cNvSpPr/>
              <p:nvPr/>
            </p:nvSpPr>
            <p:spPr bwMode="auto">
              <a:xfrm>
                <a:off x="2210650" y="5497127"/>
                <a:ext cx="183408" cy="220046"/>
              </a:xfrm>
              <a:custGeom>
                <a:avLst/>
                <a:gdLst>
                  <a:gd name="T0" fmla="*/ 3120 w 3355"/>
                  <a:gd name="T1" fmla="*/ 2069 h 4024"/>
                  <a:gd name="T2" fmla="*/ 3116 w 3355"/>
                  <a:gd name="T3" fmla="*/ 1939 h 4024"/>
                  <a:gd name="T4" fmla="*/ 3162 w 3355"/>
                  <a:gd name="T5" fmla="*/ 1804 h 4024"/>
                  <a:gd name="T6" fmla="*/ 3152 w 3355"/>
                  <a:gd name="T7" fmla="*/ 1635 h 4024"/>
                  <a:gd name="T8" fmla="*/ 3060 w 3355"/>
                  <a:gd name="T9" fmla="*/ 1487 h 4024"/>
                  <a:gd name="T10" fmla="*/ 3005 w 3355"/>
                  <a:gd name="T11" fmla="*/ 1330 h 4024"/>
                  <a:gd name="T12" fmla="*/ 2992 w 3355"/>
                  <a:gd name="T13" fmla="*/ 1089 h 4024"/>
                  <a:gd name="T14" fmla="*/ 2927 w 3355"/>
                  <a:gd name="T15" fmla="*/ 843 h 4024"/>
                  <a:gd name="T16" fmla="*/ 2710 w 3355"/>
                  <a:gd name="T17" fmla="*/ 467 h 4024"/>
                  <a:gd name="T18" fmla="*/ 2328 w 3355"/>
                  <a:gd name="T19" fmla="*/ 155 h 4024"/>
                  <a:gd name="T20" fmla="*/ 2003 w 3355"/>
                  <a:gd name="T21" fmla="*/ 32 h 4024"/>
                  <a:gd name="T22" fmla="*/ 1744 w 3355"/>
                  <a:gd name="T23" fmla="*/ 0 h 4024"/>
                  <a:gd name="T24" fmla="*/ 1514 w 3355"/>
                  <a:gd name="T25" fmla="*/ 14 h 4024"/>
                  <a:gd name="T26" fmla="*/ 1266 w 3355"/>
                  <a:gd name="T27" fmla="*/ 77 h 4024"/>
                  <a:gd name="T28" fmla="*/ 840 w 3355"/>
                  <a:gd name="T29" fmla="*/ 333 h 4024"/>
                  <a:gd name="T30" fmla="*/ 543 w 3355"/>
                  <a:gd name="T31" fmla="*/ 727 h 4024"/>
                  <a:gd name="T32" fmla="*/ 448 w 3355"/>
                  <a:gd name="T33" fmla="*/ 994 h 4024"/>
                  <a:gd name="T34" fmla="*/ 416 w 3355"/>
                  <a:gd name="T35" fmla="*/ 1251 h 4024"/>
                  <a:gd name="T36" fmla="*/ 421 w 3355"/>
                  <a:gd name="T37" fmla="*/ 1493 h 4024"/>
                  <a:gd name="T38" fmla="*/ 346 w 3355"/>
                  <a:gd name="T39" fmla="*/ 1603 h 4024"/>
                  <a:gd name="T40" fmla="*/ 323 w 3355"/>
                  <a:gd name="T41" fmla="*/ 1744 h 4024"/>
                  <a:gd name="T42" fmla="*/ 364 w 3355"/>
                  <a:gd name="T43" fmla="*/ 1921 h 4024"/>
                  <a:gd name="T44" fmla="*/ 159 w 3355"/>
                  <a:gd name="T45" fmla="*/ 2209 h 4024"/>
                  <a:gd name="T46" fmla="*/ 50 w 3355"/>
                  <a:gd name="T47" fmla="*/ 2462 h 4024"/>
                  <a:gd name="T48" fmla="*/ 3 w 3355"/>
                  <a:gd name="T49" fmla="*/ 2714 h 4024"/>
                  <a:gd name="T50" fmla="*/ 13 w 3355"/>
                  <a:gd name="T51" fmla="*/ 2917 h 4024"/>
                  <a:gd name="T52" fmla="*/ 70 w 3355"/>
                  <a:gd name="T53" fmla="*/ 3039 h 4024"/>
                  <a:gd name="T54" fmla="*/ 149 w 3355"/>
                  <a:gd name="T55" fmla="*/ 3053 h 4024"/>
                  <a:gd name="T56" fmla="*/ 337 w 3355"/>
                  <a:gd name="T57" fmla="*/ 2927 h 4024"/>
                  <a:gd name="T58" fmla="*/ 469 w 3355"/>
                  <a:gd name="T59" fmla="*/ 2924 h 4024"/>
                  <a:gd name="T60" fmla="*/ 598 w 3355"/>
                  <a:gd name="T61" fmla="*/ 3212 h 4024"/>
                  <a:gd name="T62" fmla="*/ 634 w 3355"/>
                  <a:gd name="T63" fmla="*/ 3401 h 4024"/>
                  <a:gd name="T64" fmla="*/ 385 w 3355"/>
                  <a:gd name="T65" fmla="*/ 3565 h 4024"/>
                  <a:gd name="T66" fmla="*/ 328 w 3355"/>
                  <a:gd name="T67" fmla="*/ 3673 h 4024"/>
                  <a:gd name="T68" fmla="*/ 333 w 3355"/>
                  <a:gd name="T69" fmla="*/ 3778 h 4024"/>
                  <a:gd name="T70" fmla="*/ 430 w 3355"/>
                  <a:gd name="T71" fmla="*/ 3898 h 4024"/>
                  <a:gd name="T72" fmla="*/ 607 w 3355"/>
                  <a:gd name="T73" fmla="*/ 3983 h 4024"/>
                  <a:gd name="T74" fmla="*/ 844 w 3355"/>
                  <a:gd name="T75" fmla="*/ 4022 h 4024"/>
                  <a:gd name="T76" fmla="*/ 1094 w 3355"/>
                  <a:gd name="T77" fmla="*/ 4009 h 4024"/>
                  <a:gd name="T78" fmla="*/ 1439 w 3355"/>
                  <a:gd name="T79" fmla="*/ 3901 h 4024"/>
                  <a:gd name="T80" fmla="*/ 1624 w 3355"/>
                  <a:gd name="T81" fmla="*/ 3747 h 4024"/>
                  <a:gd name="T82" fmla="*/ 1848 w 3355"/>
                  <a:gd name="T83" fmla="*/ 3790 h 4024"/>
                  <a:gd name="T84" fmla="*/ 2100 w 3355"/>
                  <a:gd name="T85" fmla="*/ 3941 h 4024"/>
                  <a:gd name="T86" fmla="*/ 2394 w 3355"/>
                  <a:gd name="T87" fmla="*/ 4008 h 4024"/>
                  <a:gd name="T88" fmla="*/ 2645 w 3355"/>
                  <a:gd name="T89" fmla="*/ 4007 h 4024"/>
                  <a:gd name="T90" fmla="*/ 2855 w 3355"/>
                  <a:gd name="T91" fmla="*/ 3952 h 4024"/>
                  <a:gd name="T92" fmla="*/ 2998 w 3355"/>
                  <a:gd name="T93" fmla="*/ 3857 h 4024"/>
                  <a:gd name="T94" fmla="*/ 3052 w 3355"/>
                  <a:gd name="T95" fmla="*/ 3743 h 4024"/>
                  <a:gd name="T96" fmla="*/ 3034 w 3355"/>
                  <a:gd name="T97" fmla="*/ 3632 h 4024"/>
                  <a:gd name="T98" fmla="*/ 2899 w 3355"/>
                  <a:gd name="T99" fmla="*/ 3480 h 4024"/>
                  <a:gd name="T100" fmla="*/ 2688 w 3355"/>
                  <a:gd name="T101" fmla="*/ 3336 h 4024"/>
                  <a:gd name="T102" fmla="*/ 2856 w 3355"/>
                  <a:gd name="T103" fmla="*/ 3084 h 4024"/>
                  <a:gd name="T104" fmla="*/ 2931 w 3355"/>
                  <a:gd name="T105" fmla="*/ 2835 h 4024"/>
                  <a:gd name="T106" fmla="*/ 3123 w 3355"/>
                  <a:gd name="T107" fmla="*/ 3048 h 4024"/>
                  <a:gd name="T108" fmla="*/ 3263 w 3355"/>
                  <a:gd name="T109" fmla="*/ 3117 h 4024"/>
                  <a:gd name="T110" fmla="*/ 3312 w 3355"/>
                  <a:gd name="T111" fmla="*/ 3069 h 4024"/>
                  <a:gd name="T112" fmla="*/ 3353 w 3355"/>
                  <a:gd name="T113" fmla="*/ 2858 h 4024"/>
                  <a:gd name="T114" fmla="*/ 3331 w 3355"/>
                  <a:gd name="T115" fmla="*/ 2578 h 4024"/>
                  <a:gd name="T116" fmla="*/ 3260 w 3355"/>
                  <a:gd name="T117" fmla="*/ 2335 h 4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55" h="4024">
                    <a:moveTo>
                      <a:pt x="3260" y="2335"/>
                    </a:moveTo>
                    <a:lnTo>
                      <a:pt x="3260" y="2335"/>
                    </a:lnTo>
                    <a:lnTo>
                      <a:pt x="3240" y="2287"/>
                    </a:lnTo>
                    <a:lnTo>
                      <a:pt x="3218" y="2241"/>
                    </a:lnTo>
                    <a:lnTo>
                      <a:pt x="3194" y="2196"/>
                    </a:lnTo>
                    <a:lnTo>
                      <a:pt x="3170" y="2152"/>
                    </a:lnTo>
                    <a:lnTo>
                      <a:pt x="3145" y="2110"/>
                    </a:lnTo>
                    <a:lnTo>
                      <a:pt x="3120" y="2069"/>
                    </a:lnTo>
                    <a:lnTo>
                      <a:pt x="3094" y="2030"/>
                    </a:lnTo>
                    <a:lnTo>
                      <a:pt x="3067" y="1994"/>
                    </a:lnTo>
                    <a:lnTo>
                      <a:pt x="3067" y="1994"/>
                    </a:lnTo>
                    <a:lnTo>
                      <a:pt x="3077" y="1985"/>
                    </a:lnTo>
                    <a:lnTo>
                      <a:pt x="3087" y="1975"/>
                    </a:lnTo>
                    <a:lnTo>
                      <a:pt x="3098" y="1963"/>
                    </a:lnTo>
                    <a:lnTo>
                      <a:pt x="3107" y="1952"/>
                    </a:lnTo>
                    <a:lnTo>
                      <a:pt x="3116" y="1939"/>
                    </a:lnTo>
                    <a:lnTo>
                      <a:pt x="3123" y="1924"/>
                    </a:lnTo>
                    <a:lnTo>
                      <a:pt x="3131" y="1909"/>
                    </a:lnTo>
                    <a:lnTo>
                      <a:pt x="3138" y="1893"/>
                    </a:lnTo>
                    <a:lnTo>
                      <a:pt x="3144" y="1877"/>
                    </a:lnTo>
                    <a:lnTo>
                      <a:pt x="3151" y="1860"/>
                    </a:lnTo>
                    <a:lnTo>
                      <a:pt x="3154" y="1842"/>
                    </a:lnTo>
                    <a:lnTo>
                      <a:pt x="3158" y="1822"/>
                    </a:lnTo>
                    <a:lnTo>
                      <a:pt x="3162" y="1804"/>
                    </a:lnTo>
                    <a:lnTo>
                      <a:pt x="3165" y="1784"/>
                    </a:lnTo>
                    <a:lnTo>
                      <a:pt x="3166" y="1764"/>
                    </a:lnTo>
                    <a:lnTo>
                      <a:pt x="3166" y="1744"/>
                    </a:lnTo>
                    <a:lnTo>
                      <a:pt x="3166" y="1744"/>
                    </a:lnTo>
                    <a:lnTo>
                      <a:pt x="3165" y="1715"/>
                    </a:lnTo>
                    <a:lnTo>
                      <a:pt x="3162" y="1687"/>
                    </a:lnTo>
                    <a:lnTo>
                      <a:pt x="3158" y="1661"/>
                    </a:lnTo>
                    <a:lnTo>
                      <a:pt x="3152" y="1635"/>
                    </a:lnTo>
                    <a:lnTo>
                      <a:pt x="3145" y="1611"/>
                    </a:lnTo>
                    <a:lnTo>
                      <a:pt x="3136" y="1587"/>
                    </a:lnTo>
                    <a:lnTo>
                      <a:pt x="3126" y="1567"/>
                    </a:lnTo>
                    <a:lnTo>
                      <a:pt x="3116" y="1547"/>
                    </a:lnTo>
                    <a:lnTo>
                      <a:pt x="3103" y="1529"/>
                    </a:lnTo>
                    <a:lnTo>
                      <a:pt x="3090" y="1512"/>
                    </a:lnTo>
                    <a:lnTo>
                      <a:pt x="3076" y="1498"/>
                    </a:lnTo>
                    <a:lnTo>
                      <a:pt x="3060" y="1487"/>
                    </a:lnTo>
                    <a:lnTo>
                      <a:pt x="3043" y="1478"/>
                    </a:lnTo>
                    <a:lnTo>
                      <a:pt x="3027" y="1470"/>
                    </a:lnTo>
                    <a:lnTo>
                      <a:pt x="3010" y="1466"/>
                    </a:lnTo>
                    <a:lnTo>
                      <a:pt x="2992" y="1465"/>
                    </a:lnTo>
                    <a:lnTo>
                      <a:pt x="2992" y="1465"/>
                    </a:lnTo>
                    <a:lnTo>
                      <a:pt x="2998" y="1419"/>
                    </a:lnTo>
                    <a:lnTo>
                      <a:pt x="3002" y="1375"/>
                    </a:lnTo>
                    <a:lnTo>
                      <a:pt x="3005" y="1330"/>
                    </a:lnTo>
                    <a:lnTo>
                      <a:pt x="3006" y="1285"/>
                    </a:lnTo>
                    <a:lnTo>
                      <a:pt x="3006" y="1285"/>
                    </a:lnTo>
                    <a:lnTo>
                      <a:pt x="3006" y="1251"/>
                    </a:lnTo>
                    <a:lnTo>
                      <a:pt x="3005" y="1219"/>
                    </a:lnTo>
                    <a:lnTo>
                      <a:pt x="3002" y="1186"/>
                    </a:lnTo>
                    <a:lnTo>
                      <a:pt x="2999" y="1153"/>
                    </a:lnTo>
                    <a:lnTo>
                      <a:pt x="2996" y="1121"/>
                    </a:lnTo>
                    <a:lnTo>
                      <a:pt x="2992" y="1089"/>
                    </a:lnTo>
                    <a:lnTo>
                      <a:pt x="2986" y="1058"/>
                    </a:lnTo>
                    <a:lnTo>
                      <a:pt x="2980" y="1025"/>
                    </a:lnTo>
                    <a:lnTo>
                      <a:pt x="2974" y="994"/>
                    </a:lnTo>
                    <a:lnTo>
                      <a:pt x="2966" y="963"/>
                    </a:lnTo>
                    <a:lnTo>
                      <a:pt x="2957" y="932"/>
                    </a:lnTo>
                    <a:lnTo>
                      <a:pt x="2948" y="903"/>
                    </a:lnTo>
                    <a:lnTo>
                      <a:pt x="2939" y="873"/>
                    </a:lnTo>
                    <a:lnTo>
                      <a:pt x="2927" y="843"/>
                    </a:lnTo>
                    <a:lnTo>
                      <a:pt x="2917" y="814"/>
                    </a:lnTo>
                    <a:lnTo>
                      <a:pt x="2904" y="784"/>
                    </a:lnTo>
                    <a:lnTo>
                      <a:pt x="2878" y="727"/>
                    </a:lnTo>
                    <a:lnTo>
                      <a:pt x="2850" y="671"/>
                    </a:lnTo>
                    <a:lnTo>
                      <a:pt x="2819" y="618"/>
                    </a:lnTo>
                    <a:lnTo>
                      <a:pt x="2785" y="566"/>
                    </a:lnTo>
                    <a:lnTo>
                      <a:pt x="2749" y="515"/>
                    </a:lnTo>
                    <a:lnTo>
                      <a:pt x="2710" y="467"/>
                    </a:lnTo>
                    <a:lnTo>
                      <a:pt x="2670" y="421"/>
                    </a:lnTo>
                    <a:lnTo>
                      <a:pt x="2626" y="376"/>
                    </a:lnTo>
                    <a:lnTo>
                      <a:pt x="2582" y="333"/>
                    </a:lnTo>
                    <a:lnTo>
                      <a:pt x="2534" y="293"/>
                    </a:lnTo>
                    <a:lnTo>
                      <a:pt x="2485" y="254"/>
                    </a:lnTo>
                    <a:lnTo>
                      <a:pt x="2435" y="218"/>
                    </a:lnTo>
                    <a:lnTo>
                      <a:pt x="2382" y="186"/>
                    </a:lnTo>
                    <a:lnTo>
                      <a:pt x="2328" y="155"/>
                    </a:lnTo>
                    <a:lnTo>
                      <a:pt x="2272" y="126"/>
                    </a:lnTo>
                    <a:lnTo>
                      <a:pt x="2215" y="101"/>
                    </a:lnTo>
                    <a:lnTo>
                      <a:pt x="2156" y="77"/>
                    </a:lnTo>
                    <a:lnTo>
                      <a:pt x="2126" y="67"/>
                    </a:lnTo>
                    <a:lnTo>
                      <a:pt x="2095" y="57"/>
                    </a:lnTo>
                    <a:lnTo>
                      <a:pt x="2065" y="48"/>
                    </a:lnTo>
                    <a:lnTo>
                      <a:pt x="2034" y="40"/>
                    </a:lnTo>
                    <a:lnTo>
                      <a:pt x="2003" y="32"/>
                    </a:lnTo>
                    <a:lnTo>
                      <a:pt x="1971" y="26"/>
                    </a:lnTo>
                    <a:lnTo>
                      <a:pt x="1940" y="19"/>
                    </a:lnTo>
                    <a:lnTo>
                      <a:pt x="1908" y="14"/>
                    </a:lnTo>
                    <a:lnTo>
                      <a:pt x="1876" y="9"/>
                    </a:lnTo>
                    <a:lnTo>
                      <a:pt x="1843" y="6"/>
                    </a:lnTo>
                    <a:lnTo>
                      <a:pt x="1810" y="2"/>
                    </a:lnTo>
                    <a:lnTo>
                      <a:pt x="1777" y="1"/>
                    </a:lnTo>
                    <a:lnTo>
                      <a:pt x="1744" y="0"/>
                    </a:lnTo>
                    <a:lnTo>
                      <a:pt x="1710" y="0"/>
                    </a:lnTo>
                    <a:lnTo>
                      <a:pt x="1710" y="0"/>
                    </a:lnTo>
                    <a:lnTo>
                      <a:pt x="1677" y="0"/>
                    </a:lnTo>
                    <a:lnTo>
                      <a:pt x="1644" y="1"/>
                    </a:lnTo>
                    <a:lnTo>
                      <a:pt x="1611" y="2"/>
                    </a:lnTo>
                    <a:lnTo>
                      <a:pt x="1578" y="6"/>
                    </a:lnTo>
                    <a:lnTo>
                      <a:pt x="1546" y="9"/>
                    </a:lnTo>
                    <a:lnTo>
                      <a:pt x="1514" y="14"/>
                    </a:lnTo>
                    <a:lnTo>
                      <a:pt x="1482" y="19"/>
                    </a:lnTo>
                    <a:lnTo>
                      <a:pt x="1449" y="26"/>
                    </a:lnTo>
                    <a:lnTo>
                      <a:pt x="1418" y="32"/>
                    </a:lnTo>
                    <a:lnTo>
                      <a:pt x="1387" y="40"/>
                    </a:lnTo>
                    <a:lnTo>
                      <a:pt x="1356" y="48"/>
                    </a:lnTo>
                    <a:lnTo>
                      <a:pt x="1325" y="57"/>
                    </a:lnTo>
                    <a:lnTo>
                      <a:pt x="1296" y="67"/>
                    </a:lnTo>
                    <a:lnTo>
                      <a:pt x="1266" y="77"/>
                    </a:lnTo>
                    <a:lnTo>
                      <a:pt x="1206" y="101"/>
                    </a:lnTo>
                    <a:lnTo>
                      <a:pt x="1150" y="126"/>
                    </a:lnTo>
                    <a:lnTo>
                      <a:pt x="1093" y="155"/>
                    </a:lnTo>
                    <a:lnTo>
                      <a:pt x="1039" y="186"/>
                    </a:lnTo>
                    <a:lnTo>
                      <a:pt x="987" y="218"/>
                    </a:lnTo>
                    <a:lnTo>
                      <a:pt x="935" y="254"/>
                    </a:lnTo>
                    <a:lnTo>
                      <a:pt x="886" y="293"/>
                    </a:lnTo>
                    <a:lnTo>
                      <a:pt x="840" y="333"/>
                    </a:lnTo>
                    <a:lnTo>
                      <a:pt x="794" y="376"/>
                    </a:lnTo>
                    <a:lnTo>
                      <a:pt x="752" y="421"/>
                    </a:lnTo>
                    <a:lnTo>
                      <a:pt x="712" y="467"/>
                    </a:lnTo>
                    <a:lnTo>
                      <a:pt x="673" y="515"/>
                    </a:lnTo>
                    <a:lnTo>
                      <a:pt x="637" y="566"/>
                    </a:lnTo>
                    <a:lnTo>
                      <a:pt x="603" y="618"/>
                    </a:lnTo>
                    <a:lnTo>
                      <a:pt x="572" y="671"/>
                    </a:lnTo>
                    <a:lnTo>
                      <a:pt x="543" y="727"/>
                    </a:lnTo>
                    <a:lnTo>
                      <a:pt x="517" y="784"/>
                    </a:lnTo>
                    <a:lnTo>
                      <a:pt x="505" y="814"/>
                    </a:lnTo>
                    <a:lnTo>
                      <a:pt x="493" y="843"/>
                    </a:lnTo>
                    <a:lnTo>
                      <a:pt x="483" y="873"/>
                    </a:lnTo>
                    <a:lnTo>
                      <a:pt x="474" y="903"/>
                    </a:lnTo>
                    <a:lnTo>
                      <a:pt x="465" y="932"/>
                    </a:lnTo>
                    <a:lnTo>
                      <a:pt x="456" y="963"/>
                    </a:lnTo>
                    <a:lnTo>
                      <a:pt x="448" y="994"/>
                    </a:lnTo>
                    <a:lnTo>
                      <a:pt x="442" y="1025"/>
                    </a:lnTo>
                    <a:lnTo>
                      <a:pt x="435" y="1058"/>
                    </a:lnTo>
                    <a:lnTo>
                      <a:pt x="430" y="1089"/>
                    </a:lnTo>
                    <a:lnTo>
                      <a:pt x="426" y="1121"/>
                    </a:lnTo>
                    <a:lnTo>
                      <a:pt x="422" y="1153"/>
                    </a:lnTo>
                    <a:lnTo>
                      <a:pt x="419" y="1186"/>
                    </a:lnTo>
                    <a:lnTo>
                      <a:pt x="417" y="1219"/>
                    </a:lnTo>
                    <a:lnTo>
                      <a:pt x="416" y="1251"/>
                    </a:lnTo>
                    <a:lnTo>
                      <a:pt x="416" y="1285"/>
                    </a:lnTo>
                    <a:lnTo>
                      <a:pt x="416" y="1285"/>
                    </a:lnTo>
                    <a:lnTo>
                      <a:pt x="416" y="1335"/>
                    </a:lnTo>
                    <a:lnTo>
                      <a:pt x="420" y="1386"/>
                    </a:lnTo>
                    <a:lnTo>
                      <a:pt x="425" y="1435"/>
                    </a:lnTo>
                    <a:lnTo>
                      <a:pt x="433" y="1485"/>
                    </a:lnTo>
                    <a:lnTo>
                      <a:pt x="433" y="1485"/>
                    </a:lnTo>
                    <a:lnTo>
                      <a:pt x="421" y="1493"/>
                    </a:lnTo>
                    <a:lnTo>
                      <a:pt x="409" y="1503"/>
                    </a:lnTo>
                    <a:lnTo>
                      <a:pt x="399" y="1514"/>
                    </a:lnTo>
                    <a:lnTo>
                      <a:pt x="389" y="1527"/>
                    </a:lnTo>
                    <a:lnTo>
                      <a:pt x="378" y="1540"/>
                    </a:lnTo>
                    <a:lnTo>
                      <a:pt x="369" y="1554"/>
                    </a:lnTo>
                    <a:lnTo>
                      <a:pt x="362" y="1569"/>
                    </a:lnTo>
                    <a:lnTo>
                      <a:pt x="354" y="1586"/>
                    </a:lnTo>
                    <a:lnTo>
                      <a:pt x="346" y="1603"/>
                    </a:lnTo>
                    <a:lnTo>
                      <a:pt x="341" y="1621"/>
                    </a:lnTo>
                    <a:lnTo>
                      <a:pt x="336" y="1640"/>
                    </a:lnTo>
                    <a:lnTo>
                      <a:pt x="331" y="1660"/>
                    </a:lnTo>
                    <a:lnTo>
                      <a:pt x="328" y="1679"/>
                    </a:lnTo>
                    <a:lnTo>
                      <a:pt x="326" y="1700"/>
                    </a:lnTo>
                    <a:lnTo>
                      <a:pt x="323" y="1722"/>
                    </a:lnTo>
                    <a:lnTo>
                      <a:pt x="323" y="1744"/>
                    </a:lnTo>
                    <a:lnTo>
                      <a:pt x="323" y="1744"/>
                    </a:lnTo>
                    <a:lnTo>
                      <a:pt x="324" y="1768"/>
                    </a:lnTo>
                    <a:lnTo>
                      <a:pt x="326" y="1793"/>
                    </a:lnTo>
                    <a:lnTo>
                      <a:pt x="329" y="1816"/>
                    </a:lnTo>
                    <a:lnTo>
                      <a:pt x="333" y="1839"/>
                    </a:lnTo>
                    <a:lnTo>
                      <a:pt x="340" y="1861"/>
                    </a:lnTo>
                    <a:lnTo>
                      <a:pt x="346" y="1882"/>
                    </a:lnTo>
                    <a:lnTo>
                      <a:pt x="355" y="1901"/>
                    </a:lnTo>
                    <a:lnTo>
                      <a:pt x="364" y="1921"/>
                    </a:lnTo>
                    <a:lnTo>
                      <a:pt x="364" y="1921"/>
                    </a:lnTo>
                    <a:lnTo>
                      <a:pt x="333" y="1955"/>
                    </a:lnTo>
                    <a:lnTo>
                      <a:pt x="302" y="1993"/>
                    </a:lnTo>
                    <a:lnTo>
                      <a:pt x="271" y="2032"/>
                    </a:lnTo>
                    <a:lnTo>
                      <a:pt x="242" y="2073"/>
                    </a:lnTo>
                    <a:lnTo>
                      <a:pt x="213" y="2117"/>
                    </a:lnTo>
                    <a:lnTo>
                      <a:pt x="185" y="2162"/>
                    </a:lnTo>
                    <a:lnTo>
                      <a:pt x="159" y="2209"/>
                    </a:lnTo>
                    <a:lnTo>
                      <a:pt x="133" y="2258"/>
                    </a:lnTo>
                    <a:lnTo>
                      <a:pt x="133" y="2258"/>
                    </a:lnTo>
                    <a:lnTo>
                      <a:pt x="116" y="2293"/>
                    </a:lnTo>
                    <a:lnTo>
                      <a:pt x="101" y="2326"/>
                    </a:lnTo>
                    <a:lnTo>
                      <a:pt x="87" y="2361"/>
                    </a:lnTo>
                    <a:lnTo>
                      <a:pt x="74" y="2395"/>
                    </a:lnTo>
                    <a:lnTo>
                      <a:pt x="62" y="2428"/>
                    </a:lnTo>
                    <a:lnTo>
                      <a:pt x="50" y="2462"/>
                    </a:lnTo>
                    <a:lnTo>
                      <a:pt x="41" y="2495"/>
                    </a:lnTo>
                    <a:lnTo>
                      <a:pt x="32" y="2528"/>
                    </a:lnTo>
                    <a:lnTo>
                      <a:pt x="25" y="2560"/>
                    </a:lnTo>
                    <a:lnTo>
                      <a:pt x="18" y="2592"/>
                    </a:lnTo>
                    <a:lnTo>
                      <a:pt x="13" y="2623"/>
                    </a:lnTo>
                    <a:lnTo>
                      <a:pt x="9" y="2654"/>
                    </a:lnTo>
                    <a:lnTo>
                      <a:pt x="5" y="2685"/>
                    </a:lnTo>
                    <a:lnTo>
                      <a:pt x="3" y="2714"/>
                    </a:lnTo>
                    <a:lnTo>
                      <a:pt x="0" y="2743"/>
                    </a:lnTo>
                    <a:lnTo>
                      <a:pt x="0" y="2771"/>
                    </a:lnTo>
                    <a:lnTo>
                      <a:pt x="0" y="2798"/>
                    </a:lnTo>
                    <a:lnTo>
                      <a:pt x="1" y="2824"/>
                    </a:lnTo>
                    <a:lnTo>
                      <a:pt x="3" y="2848"/>
                    </a:lnTo>
                    <a:lnTo>
                      <a:pt x="5" y="2873"/>
                    </a:lnTo>
                    <a:lnTo>
                      <a:pt x="8" y="2895"/>
                    </a:lnTo>
                    <a:lnTo>
                      <a:pt x="13" y="2917"/>
                    </a:lnTo>
                    <a:lnTo>
                      <a:pt x="17" y="2937"/>
                    </a:lnTo>
                    <a:lnTo>
                      <a:pt x="23" y="2955"/>
                    </a:lnTo>
                    <a:lnTo>
                      <a:pt x="28" y="2973"/>
                    </a:lnTo>
                    <a:lnTo>
                      <a:pt x="36" y="2990"/>
                    </a:lnTo>
                    <a:lnTo>
                      <a:pt x="43" y="3004"/>
                    </a:lnTo>
                    <a:lnTo>
                      <a:pt x="52" y="3017"/>
                    </a:lnTo>
                    <a:lnTo>
                      <a:pt x="59" y="3029"/>
                    </a:lnTo>
                    <a:lnTo>
                      <a:pt x="70" y="3039"/>
                    </a:lnTo>
                    <a:lnTo>
                      <a:pt x="79" y="3047"/>
                    </a:lnTo>
                    <a:lnTo>
                      <a:pt x="89" y="3055"/>
                    </a:lnTo>
                    <a:lnTo>
                      <a:pt x="89" y="3055"/>
                    </a:lnTo>
                    <a:lnTo>
                      <a:pt x="96" y="3056"/>
                    </a:lnTo>
                    <a:lnTo>
                      <a:pt x="102" y="3059"/>
                    </a:lnTo>
                    <a:lnTo>
                      <a:pt x="115" y="3060"/>
                    </a:lnTo>
                    <a:lnTo>
                      <a:pt x="132" y="3059"/>
                    </a:lnTo>
                    <a:lnTo>
                      <a:pt x="149" y="3053"/>
                    </a:lnTo>
                    <a:lnTo>
                      <a:pt x="168" y="3047"/>
                    </a:lnTo>
                    <a:lnTo>
                      <a:pt x="189" y="3037"/>
                    </a:lnTo>
                    <a:lnTo>
                      <a:pt x="212" y="3025"/>
                    </a:lnTo>
                    <a:lnTo>
                      <a:pt x="235" y="3010"/>
                    </a:lnTo>
                    <a:lnTo>
                      <a:pt x="260" y="2993"/>
                    </a:lnTo>
                    <a:lnTo>
                      <a:pt x="284" y="2973"/>
                    </a:lnTo>
                    <a:lnTo>
                      <a:pt x="310" y="2950"/>
                    </a:lnTo>
                    <a:lnTo>
                      <a:pt x="337" y="2927"/>
                    </a:lnTo>
                    <a:lnTo>
                      <a:pt x="364" y="2900"/>
                    </a:lnTo>
                    <a:lnTo>
                      <a:pt x="391" y="2871"/>
                    </a:lnTo>
                    <a:lnTo>
                      <a:pt x="420" y="2840"/>
                    </a:lnTo>
                    <a:lnTo>
                      <a:pt x="448" y="2807"/>
                    </a:lnTo>
                    <a:lnTo>
                      <a:pt x="448" y="2807"/>
                    </a:lnTo>
                    <a:lnTo>
                      <a:pt x="453" y="2847"/>
                    </a:lnTo>
                    <a:lnTo>
                      <a:pt x="460" y="2886"/>
                    </a:lnTo>
                    <a:lnTo>
                      <a:pt x="469" y="2924"/>
                    </a:lnTo>
                    <a:lnTo>
                      <a:pt x="479" y="2963"/>
                    </a:lnTo>
                    <a:lnTo>
                      <a:pt x="492" y="3000"/>
                    </a:lnTo>
                    <a:lnTo>
                      <a:pt x="505" y="3037"/>
                    </a:lnTo>
                    <a:lnTo>
                      <a:pt x="521" y="3074"/>
                    </a:lnTo>
                    <a:lnTo>
                      <a:pt x="539" y="3109"/>
                    </a:lnTo>
                    <a:lnTo>
                      <a:pt x="557" y="3144"/>
                    </a:lnTo>
                    <a:lnTo>
                      <a:pt x="576" y="3179"/>
                    </a:lnTo>
                    <a:lnTo>
                      <a:pt x="598" y="3212"/>
                    </a:lnTo>
                    <a:lnTo>
                      <a:pt x="621" y="3246"/>
                    </a:lnTo>
                    <a:lnTo>
                      <a:pt x="645" y="3278"/>
                    </a:lnTo>
                    <a:lnTo>
                      <a:pt x="670" y="3309"/>
                    </a:lnTo>
                    <a:lnTo>
                      <a:pt x="698" y="3339"/>
                    </a:lnTo>
                    <a:lnTo>
                      <a:pt x="726" y="3369"/>
                    </a:lnTo>
                    <a:lnTo>
                      <a:pt x="726" y="3369"/>
                    </a:lnTo>
                    <a:lnTo>
                      <a:pt x="679" y="3384"/>
                    </a:lnTo>
                    <a:lnTo>
                      <a:pt x="634" y="3401"/>
                    </a:lnTo>
                    <a:lnTo>
                      <a:pt x="593" y="3419"/>
                    </a:lnTo>
                    <a:lnTo>
                      <a:pt x="553" y="3438"/>
                    </a:lnTo>
                    <a:lnTo>
                      <a:pt x="515" y="3459"/>
                    </a:lnTo>
                    <a:lnTo>
                      <a:pt x="482" y="3481"/>
                    </a:lnTo>
                    <a:lnTo>
                      <a:pt x="450" y="3504"/>
                    </a:lnTo>
                    <a:lnTo>
                      <a:pt x="421" y="3528"/>
                    </a:lnTo>
                    <a:lnTo>
                      <a:pt x="397" y="3553"/>
                    </a:lnTo>
                    <a:lnTo>
                      <a:pt x="385" y="3565"/>
                    </a:lnTo>
                    <a:lnTo>
                      <a:pt x="375" y="3578"/>
                    </a:lnTo>
                    <a:lnTo>
                      <a:pt x="366" y="3592"/>
                    </a:lnTo>
                    <a:lnTo>
                      <a:pt x="357" y="3605"/>
                    </a:lnTo>
                    <a:lnTo>
                      <a:pt x="349" y="3618"/>
                    </a:lnTo>
                    <a:lnTo>
                      <a:pt x="342" y="3632"/>
                    </a:lnTo>
                    <a:lnTo>
                      <a:pt x="337" y="3645"/>
                    </a:lnTo>
                    <a:lnTo>
                      <a:pt x="332" y="3659"/>
                    </a:lnTo>
                    <a:lnTo>
                      <a:pt x="328" y="3673"/>
                    </a:lnTo>
                    <a:lnTo>
                      <a:pt x="326" y="3686"/>
                    </a:lnTo>
                    <a:lnTo>
                      <a:pt x="324" y="3701"/>
                    </a:lnTo>
                    <a:lnTo>
                      <a:pt x="323" y="3715"/>
                    </a:lnTo>
                    <a:lnTo>
                      <a:pt x="323" y="3729"/>
                    </a:lnTo>
                    <a:lnTo>
                      <a:pt x="326" y="3743"/>
                    </a:lnTo>
                    <a:lnTo>
                      <a:pt x="326" y="3743"/>
                    </a:lnTo>
                    <a:lnTo>
                      <a:pt x="328" y="3761"/>
                    </a:lnTo>
                    <a:lnTo>
                      <a:pt x="333" y="3778"/>
                    </a:lnTo>
                    <a:lnTo>
                      <a:pt x="341" y="3795"/>
                    </a:lnTo>
                    <a:lnTo>
                      <a:pt x="349" y="3812"/>
                    </a:lnTo>
                    <a:lnTo>
                      <a:pt x="359" y="3827"/>
                    </a:lnTo>
                    <a:lnTo>
                      <a:pt x="371" y="3843"/>
                    </a:lnTo>
                    <a:lnTo>
                      <a:pt x="384" y="3857"/>
                    </a:lnTo>
                    <a:lnTo>
                      <a:pt x="398" y="3871"/>
                    </a:lnTo>
                    <a:lnTo>
                      <a:pt x="413" y="3885"/>
                    </a:lnTo>
                    <a:lnTo>
                      <a:pt x="430" y="3898"/>
                    </a:lnTo>
                    <a:lnTo>
                      <a:pt x="448" y="3911"/>
                    </a:lnTo>
                    <a:lnTo>
                      <a:pt x="468" y="3924"/>
                    </a:lnTo>
                    <a:lnTo>
                      <a:pt x="488" y="3936"/>
                    </a:lnTo>
                    <a:lnTo>
                      <a:pt x="510" y="3946"/>
                    </a:lnTo>
                    <a:lnTo>
                      <a:pt x="533" y="3956"/>
                    </a:lnTo>
                    <a:lnTo>
                      <a:pt x="557" y="3965"/>
                    </a:lnTo>
                    <a:lnTo>
                      <a:pt x="581" y="3974"/>
                    </a:lnTo>
                    <a:lnTo>
                      <a:pt x="607" y="3983"/>
                    </a:lnTo>
                    <a:lnTo>
                      <a:pt x="634" y="3990"/>
                    </a:lnTo>
                    <a:lnTo>
                      <a:pt x="661" y="3998"/>
                    </a:lnTo>
                    <a:lnTo>
                      <a:pt x="691" y="4003"/>
                    </a:lnTo>
                    <a:lnTo>
                      <a:pt x="719" y="4008"/>
                    </a:lnTo>
                    <a:lnTo>
                      <a:pt x="749" y="4013"/>
                    </a:lnTo>
                    <a:lnTo>
                      <a:pt x="780" y="4017"/>
                    </a:lnTo>
                    <a:lnTo>
                      <a:pt x="811" y="4020"/>
                    </a:lnTo>
                    <a:lnTo>
                      <a:pt x="844" y="4022"/>
                    </a:lnTo>
                    <a:lnTo>
                      <a:pt x="876" y="4024"/>
                    </a:lnTo>
                    <a:lnTo>
                      <a:pt x="908" y="4024"/>
                    </a:lnTo>
                    <a:lnTo>
                      <a:pt x="942" y="4022"/>
                    </a:lnTo>
                    <a:lnTo>
                      <a:pt x="975" y="4021"/>
                    </a:lnTo>
                    <a:lnTo>
                      <a:pt x="1010" y="4018"/>
                    </a:lnTo>
                    <a:lnTo>
                      <a:pt x="1045" y="4016"/>
                    </a:lnTo>
                    <a:lnTo>
                      <a:pt x="1045" y="4016"/>
                    </a:lnTo>
                    <a:lnTo>
                      <a:pt x="1094" y="4009"/>
                    </a:lnTo>
                    <a:lnTo>
                      <a:pt x="1143" y="4002"/>
                    </a:lnTo>
                    <a:lnTo>
                      <a:pt x="1191" y="3991"/>
                    </a:lnTo>
                    <a:lnTo>
                      <a:pt x="1237" y="3980"/>
                    </a:lnTo>
                    <a:lnTo>
                      <a:pt x="1281" y="3967"/>
                    </a:lnTo>
                    <a:lnTo>
                      <a:pt x="1324" y="3952"/>
                    </a:lnTo>
                    <a:lnTo>
                      <a:pt x="1364" y="3937"/>
                    </a:lnTo>
                    <a:lnTo>
                      <a:pt x="1403" y="3919"/>
                    </a:lnTo>
                    <a:lnTo>
                      <a:pt x="1439" y="3901"/>
                    </a:lnTo>
                    <a:lnTo>
                      <a:pt x="1474" y="3881"/>
                    </a:lnTo>
                    <a:lnTo>
                      <a:pt x="1505" y="3861"/>
                    </a:lnTo>
                    <a:lnTo>
                      <a:pt x="1535" y="3840"/>
                    </a:lnTo>
                    <a:lnTo>
                      <a:pt x="1560" y="3818"/>
                    </a:lnTo>
                    <a:lnTo>
                      <a:pt x="1585" y="3795"/>
                    </a:lnTo>
                    <a:lnTo>
                      <a:pt x="1606" y="3772"/>
                    </a:lnTo>
                    <a:lnTo>
                      <a:pt x="1624" y="3747"/>
                    </a:lnTo>
                    <a:lnTo>
                      <a:pt x="1624" y="3747"/>
                    </a:lnTo>
                    <a:lnTo>
                      <a:pt x="1657" y="3748"/>
                    </a:lnTo>
                    <a:lnTo>
                      <a:pt x="1691" y="3750"/>
                    </a:lnTo>
                    <a:lnTo>
                      <a:pt x="1691" y="3750"/>
                    </a:lnTo>
                    <a:lnTo>
                      <a:pt x="1750" y="3748"/>
                    </a:lnTo>
                    <a:lnTo>
                      <a:pt x="1808" y="3745"/>
                    </a:lnTo>
                    <a:lnTo>
                      <a:pt x="1808" y="3745"/>
                    </a:lnTo>
                    <a:lnTo>
                      <a:pt x="1828" y="3768"/>
                    </a:lnTo>
                    <a:lnTo>
                      <a:pt x="1848" y="3790"/>
                    </a:lnTo>
                    <a:lnTo>
                      <a:pt x="1873" y="3812"/>
                    </a:lnTo>
                    <a:lnTo>
                      <a:pt x="1899" y="3834"/>
                    </a:lnTo>
                    <a:lnTo>
                      <a:pt x="1927" y="3854"/>
                    </a:lnTo>
                    <a:lnTo>
                      <a:pt x="1958" y="3874"/>
                    </a:lnTo>
                    <a:lnTo>
                      <a:pt x="1991" y="3892"/>
                    </a:lnTo>
                    <a:lnTo>
                      <a:pt x="2025" y="3910"/>
                    </a:lnTo>
                    <a:lnTo>
                      <a:pt x="2063" y="3925"/>
                    </a:lnTo>
                    <a:lnTo>
                      <a:pt x="2100" y="3941"/>
                    </a:lnTo>
                    <a:lnTo>
                      <a:pt x="2140" y="3955"/>
                    </a:lnTo>
                    <a:lnTo>
                      <a:pt x="2182" y="3968"/>
                    </a:lnTo>
                    <a:lnTo>
                      <a:pt x="2224" y="3980"/>
                    </a:lnTo>
                    <a:lnTo>
                      <a:pt x="2268" y="3989"/>
                    </a:lnTo>
                    <a:lnTo>
                      <a:pt x="2315" y="3998"/>
                    </a:lnTo>
                    <a:lnTo>
                      <a:pt x="2361" y="4004"/>
                    </a:lnTo>
                    <a:lnTo>
                      <a:pt x="2361" y="4004"/>
                    </a:lnTo>
                    <a:lnTo>
                      <a:pt x="2394" y="4008"/>
                    </a:lnTo>
                    <a:lnTo>
                      <a:pt x="2427" y="4011"/>
                    </a:lnTo>
                    <a:lnTo>
                      <a:pt x="2459" y="4013"/>
                    </a:lnTo>
                    <a:lnTo>
                      <a:pt x="2492" y="4014"/>
                    </a:lnTo>
                    <a:lnTo>
                      <a:pt x="2524" y="4014"/>
                    </a:lnTo>
                    <a:lnTo>
                      <a:pt x="2555" y="4013"/>
                    </a:lnTo>
                    <a:lnTo>
                      <a:pt x="2586" y="4012"/>
                    </a:lnTo>
                    <a:lnTo>
                      <a:pt x="2617" y="4009"/>
                    </a:lnTo>
                    <a:lnTo>
                      <a:pt x="2645" y="4007"/>
                    </a:lnTo>
                    <a:lnTo>
                      <a:pt x="2675" y="4003"/>
                    </a:lnTo>
                    <a:lnTo>
                      <a:pt x="2704" y="3998"/>
                    </a:lnTo>
                    <a:lnTo>
                      <a:pt x="2731" y="3993"/>
                    </a:lnTo>
                    <a:lnTo>
                      <a:pt x="2758" y="3986"/>
                    </a:lnTo>
                    <a:lnTo>
                      <a:pt x="2784" y="3978"/>
                    </a:lnTo>
                    <a:lnTo>
                      <a:pt x="2808" y="3971"/>
                    </a:lnTo>
                    <a:lnTo>
                      <a:pt x="2831" y="3962"/>
                    </a:lnTo>
                    <a:lnTo>
                      <a:pt x="2855" y="3952"/>
                    </a:lnTo>
                    <a:lnTo>
                      <a:pt x="2877" y="3943"/>
                    </a:lnTo>
                    <a:lnTo>
                      <a:pt x="2897" y="3933"/>
                    </a:lnTo>
                    <a:lnTo>
                      <a:pt x="2918" y="3921"/>
                    </a:lnTo>
                    <a:lnTo>
                      <a:pt x="2936" y="3910"/>
                    </a:lnTo>
                    <a:lnTo>
                      <a:pt x="2954" y="3897"/>
                    </a:lnTo>
                    <a:lnTo>
                      <a:pt x="2970" y="3884"/>
                    </a:lnTo>
                    <a:lnTo>
                      <a:pt x="2985" y="3871"/>
                    </a:lnTo>
                    <a:lnTo>
                      <a:pt x="2998" y="3857"/>
                    </a:lnTo>
                    <a:lnTo>
                      <a:pt x="3011" y="3841"/>
                    </a:lnTo>
                    <a:lnTo>
                      <a:pt x="3021" y="3826"/>
                    </a:lnTo>
                    <a:lnTo>
                      <a:pt x="3030" y="3810"/>
                    </a:lnTo>
                    <a:lnTo>
                      <a:pt x="3038" y="3795"/>
                    </a:lnTo>
                    <a:lnTo>
                      <a:pt x="3045" y="3778"/>
                    </a:lnTo>
                    <a:lnTo>
                      <a:pt x="3050" y="3761"/>
                    </a:lnTo>
                    <a:lnTo>
                      <a:pt x="3052" y="3743"/>
                    </a:lnTo>
                    <a:lnTo>
                      <a:pt x="3052" y="3743"/>
                    </a:lnTo>
                    <a:lnTo>
                      <a:pt x="3054" y="3729"/>
                    </a:lnTo>
                    <a:lnTo>
                      <a:pt x="3054" y="3715"/>
                    </a:lnTo>
                    <a:lnTo>
                      <a:pt x="3054" y="3701"/>
                    </a:lnTo>
                    <a:lnTo>
                      <a:pt x="3051" y="3688"/>
                    </a:lnTo>
                    <a:lnTo>
                      <a:pt x="3048" y="3673"/>
                    </a:lnTo>
                    <a:lnTo>
                      <a:pt x="3045" y="3659"/>
                    </a:lnTo>
                    <a:lnTo>
                      <a:pt x="3039" y="3645"/>
                    </a:lnTo>
                    <a:lnTo>
                      <a:pt x="3034" y="3632"/>
                    </a:lnTo>
                    <a:lnTo>
                      <a:pt x="3028" y="3618"/>
                    </a:lnTo>
                    <a:lnTo>
                      <a:pt x="3020" y="3605"/>
                    </a:lnTo>
                    <a:lnTo>
                      <a:pt x="3011" y="3592"/>
                    </a:lnTo>
                    <a:lnTo>
                      <a:pt x="3002" y="3578"/>
                    </a:lnTo>
                    <a:lnTo>
                      <a:pt x="2981" y="3552"/>
                    </a:lnTo>
                    <a:lnTo>
                      <a:pt x="2957" y="3528"/>
                    </a:lnTo>
                    <a:lnTo>
                      <a:pt x="2928" y="3503"/>
                    </a:lnTo>
                    <a:lnTo>
                      <a:pt x="2899" y="3480"/>
                    </a:lnTo>
                    <a:lnTo>
                      <a:pt x="2865" y="3456"/>
                    </a:lnTo>
                    <a:lnTo>
                      <a:pt x="2829" y="3436"/>
                    </a:lnTo>
                    <a:lnTo>
                      <a:pt x="2790" y="3415"/>
                    </a:lnTo>
                    <a:lnTo>
                      <a:pt x="2750" y="3397"/>
                    </a:lnTo>
                    <a:lnTo>
                      <a:pt x="2707" y="3380"/>
                    </a:lnTo>
                    <a:lnTo>
                      <a:pt x="2662" y="3363"/>
                    </a:lnTo>
                    <a:lnTo>
                      <a:pt x="2662" y="3363"/>
                    </a:lnTo>
                    <a:lnTo>
                      <a:pt x="2688" y="3336"/>
                    </a:lnTo>
                    <a:lnTo>
                      <a:pt x="2714" y="3307"/>
                    </a:lnTo>
                    <a:lnTo>
                      <a:pt x="2738" y="3277"/>
                    </a:lnTo>
                    <a:lnTo>
                      <a:pt x="2760" y="3247"/>
                    </a:lnTo>
                    <a:lnTo>
                      <a:pt x="2782" y="3216"/>
                    </a:lnTo>
                    <a:lnTo>
                      <a:pt x="2803" y="3184"/>
                    </a:lnTo>
                    <a:lnTo>
                      <a:pt x="2822" y="3152"/>
                    </a:lnTo>
                    <a:lnTo>
                      <a:pt x="2841" y="3118"/>
                    </a:lnTo>
                    <a:lnTo>
                      <a:pt x="2856" y="3084"/>
                    </a:lnTo>
                    <a:lnTo>
                      <a:pt x="2872" y="3051"/>
                    </a:lnTo>
                    <a:lnTo>
                      <a:pt x="2884" y="3016"/>
                    </a:lnTo>
                    <a:lnTo>
                      <a:pt x="2897" y="2981"/>
                    </a:lnTo>
                    <a:lnTo>
                      <a:pt x="2908" y="2945"/>
                    </a:lnTo>
                    <a:lnTo>
                      <a:pt x="2917" y="2909"/>
                    </a:lnTo>
                    <a:lnTo>
                      <a:pt x="2924" y="2871"/>
                    </a:lnTo>
                    <a:lnTo>
                      <a:pt x="2931" y="2835"/>
                    </a:lnTo>
                    <a:lnTo>
                      <a:pt x="2931" y="2835"/>
                    </a:lnTo>
                    <a:lnTo>
                      <a:pt x="2955" y="2867"/>
                    </a:lnTo>
                    <a:lnTo>
                      <a:pt x="2981" y="2900"/>
                    </a:lnTo>
                    <a:lnTo>
                      <a:pt x="3006" y="2929"/>
                    </a:lnTo>
                    <a:lnTo>
                      <a:pt x="3030" y="2957"/>
                    </a:lnTo>
                    <a:lnTo>
                      <a:pt x="3054" y="2984"/>
                    </a:lnTo>
                    <a:lnTo>
                      <a:pt x="3078" y="3007"/>
                    </a:lnTo>
                    <a:lnTo>
                      <a:pt x="3101" y="3029"/>
                    </a:lnTo>
                    <a:lnTo>
                      <a:pt x="3123" y="3048"/>
                    </a:lnTo>
                    <a:lnTo>
                      <a:pt x="3145" y="3066"/>
                    </a:lnTo>
                    <a:lnTo>
                      <a:pt x="3166" y="3082"/>
                    </a:lnTo>
                    <a:lnTo>
                      <a:pt x="3187" y="3093"/>
                    </a:lnTo>
                    <a:lnTo>
                      <a:pt x="3205" y="3104"/>
                    </a:lnTo>
                    <a:lnTo>
                      <a:pt x="3223" y="3112"/>
                    </a:lnTo>
                    <a:lnTo>
                      <a:pt x="3240" y="3115"/>
                    </a:lnTo>
                    <a:lnTo>
                      <a:pt x="3255" y="3117"/>
                    </a:lnTo>
                    <a:lnTo>
                      <a:pt x="3263" y="3117"/>
                    </a:lnTo>
                    <a:lnTo>
                      <a:pt x="3269" y="3115"/>
                    </a:lnTo>
                    <a:lnTo>
                      <a:pt x="3269" y="3115"/>
                    </a:lnTo>
                    <a:lnTo>
                      <a:pt x="3277" y="3113"/>
                    </a:lnTo>
                    <a:lnTo>
                      <a:pt x="3285" y="3108"/>
                    </a:lnTo>
                    <a:lnTo>
                      <a:pt x="3293" y="3101"/>
                    </a:lnTo>
                    <a:lnTo>
                      <a:pt x="3299" y="3092"/>
                    </a:lnTo>
                    <a:lnTo>
                      <a:pt x="3306" y="3082"/>
                    </a:lnTo>
                    <a:lnTo>
                      <a:pt x="3312" y="3069"/>
                    </a:lnTo>
                    <a:lnTo>
                      <a:pt x="3318" y="3055"/>
                    </a:lnTo>
                    <a:lnTo>
                      <a:pt x="3325" y="3039"/>
                    </a:lnTo>
                    <a:lnTo>
                      <a:pt x="3330" y="3021"/>
                    </a:lnTo>
                    <a:lnTo>
                      <a:pt x="3335" y="3002"/>
                    </a:lnTo>
                    <a:lnTo>
                      <a:pt x="3339" y="2981"/>
                    </a:lnTo>
                    <a:lnTo>
                      <a:pt x="3343" y="2959"/>
                    </a:lnTo>
                    <a:lnTo>
                      <a:pt x="3349" y="2911"/>
                    </a:lnTo>
                    <a:lnTo>
                      <a:pt x="3353" y="2858"/>
                    </a:lnTo>
                    <a:lnTo>
                      <a:pt x="3355" y="2802"/>
                    </a:lnTo>
                    <a:lnTo>
                      <a:pt x="3353" y="2772"/>
                    </a:lnTo>
                    <a:lnTo>
                      <a:pt x="3352" y="2742"/>
                    </a:lnTo>
                    <a:lnTo>
                      <a:pt x="3349" y="2710"/>
                    </a:lnTo>
                    <a:lnTo>
                      <a:pt x="3347" y="2678"/>
                    </a:lnTo>
                    <a:lnTo>
                      <a:pt x="3343" y="2645"/>
                    </a:lnTo>
                    <a:lnTo>
                      <a:pt x="3338" y="2612"/>
                    </a:lnTo>
                    <a:lnTo>
                      <a:pt x="3331" y="2578"/>
                    </a:lnTo>
                    <a:lnTo>
                      <a:pt x="3325" y="2544"/>
                    </a:lnTo>
                    <a:lnTo>
                      <a:pt x="3316" y="2510"/>
                    </a:lnTo>
                    <a:lnTo>
                      <a:pt x="3307" y="2476"/>
                    </a:lnTo>
                    <a:lnTo>
                      <a:pt x="3298" y="2441"/>
                    </a:lnTo>
                    <a:lnTo>
                      <a:pt x="3286" y="2406"/>
                    </a:lnTo>
                    <a:lnTo>
                      <a:pt x="3273" y="2370"/>
                    </a:lnTo>
                    <a:lnTo>
                      <a:pt x="3260" y="2335"/>
                    </a:lnTo>
                    <a:lnTo>
                      <a:pt x="3260" y="2335"/>
                    </a:lnTo>
                    <a:close/>
                  </a:path>
                </a:pathLst>
              </a:custGeom>
              <a:grpFill/>
              <a:ln>
                <a:noFill/>
              </a:ln>
            </p:spPr>
            <p:txBody>
              <a:bodyPr vert="horz" wrap="square" lIns="91440" tIns="45720" rIns="91440" bIns="45720" numCol="1" anchor="t" anchorCtr="0" compatLnSpc="1"/>
              <a:lstStyle/>
              <a:p>
                <a:endParaRPr lang="zh-CN" altLang="en-US">
                  <a:solidFill>
                    <a:schemeClr val="accent3"/>
                  </a:solidFill>
                </a:endParaRPr>
              </a:p>
            </p:txBody>
          </p:sp>
          <p:sp>
            <p:nvSpPr>
              <p:cNvPr id="85" name="任意多边形 84"/>
              <p:cNvSpPr/>
              <p:nvPr/>
            </p:nvSpPr>
            <p:spPr bwMode="auto">
              <a:xfrm>
                <a:off x="2539471" y="5496690"/>
                <a:ext cx="268933" cy="220811"/>
              </a:xfrm>
              <a:custGeom>
                <a:avLst/>
                <a:gdLst>
                  <a:gd name="connsiteX0" fmla="*/ 3133724 w 3903662"/>
                  <a:gd name="connsiteY0" fmla="*/ 1558926 h 3205164"/>
                  <a:gd name="connsiteX1" fmla="*/ 3117849 w 3903662"/>
                  <a:gd name="connsiteY1" fmla="*/ 1559722 h 3205164"/>
                  <a:gd name="connsiteX2" fmla="*/ 3101181 w 3903662"/>
                  <a:gd name="connsiteY2" fmla="*/ 1562109 h 3205164"/>
                  <a:gd name="connsiteX3" fmla="*/ 3084512 w 3903662"/>
                  <a:gd name="connsiteY3" fmla="*/ 1566088 h 3205164"/>
                  <a:gd name="connsiteX4" fmla="*/ 3070224 w 3903662"/>
                  <a:gd name="connsiteY4" fmla="*/ 1570862 h 3205164"/>
                  <a:gd name="connsiteX5" fmla="*/ 3055937 w 3903662"/>
                  <a:gd name="connsiteY5" fmla="*/ 1578024 h 3205164"/>
                  <a:gd name="connsiteX6" fmla="*/ 3041649 w 3903662"/>
                  <a:gd name="connsiteY6" fmla="*/ 1586776 h 3205164"/>
                  <a:gd name="connsiteX7" fmla="*/ 3029743 w 3903662"/>
                  <a:gd name="connsiteY7" fmla="*/ 1595529 h 3205164"/>
                  <a:gd name="connsiteX8" fmla="*/ 3017043 w 3903662"/>
                  <a:gd name="connsiteY8" fmla="*/ 1605874 h 3205164"/>
                  <a:gd name="connsiteX9" fmla="*/ 3006724 w 3903662"/>
                  <a:gd name="connsiteY9" fmla="*/ 1617014 h 3205164"/>
                  <a:gd name="connsiteX10" fmla="*/ 2997993 w 3903662"/>
                  <a:gd name="connsiteY10" fmla="*/ 1629745 h 3205164"/>
                  <a:gd name="connsiteX11" fmla="*/ 2989262 w 3903662"/>
                  <a:gd name="connsiteY11" fmla="*/ 1643273 h 3205164"/>
                  <a:gd name="connsiteX12" fmla="*/ 2982118 w 3903662"/>
                  <a:gd name="connsiteY12" fmla="*/ 1656004 h 3205164"/>
                  <a:gd name="connsiteX13" fmla="*/ 2975768 w 3903662"/>
                  <a:gd name="connsiteY13" fmla="*/ 1671918 h 3205164"/>
                  <a:gd name="connsiteX14" fmla="*/ 2971799 w 3903662"/>
                  <a:gd name="connsiteY14" fmla="*/ 1687037 h 3205164"/>
                  <a:gd name="connsiteX15" fmla="*/ 2970212 w 3903662"/>
                  <a:gd name="connsiteY15" fmla="*/ 1702951 h 3205164"/>
                  <a:gd name="connsiteX16" fmla="*/ 2968624 w 3903662"/>
                  <a:gd name="connsiteY16" fmla="*/ 1718866 h 3205164"/>
                  <a:gd name="connsiteX17" fmla="*/ 2970212 w 3903662"/>
                  <a:gd name="connsiteY17" fmla="*/ 1735576 h 3205164"/>
                  <a:gd name="connsiteX18" fmla="*/ 2971799 w 3903662"/>
                  <a:gd name="connsiteY18" fmla="*/ 1750694 h 3205164"/>
                  <a:gd name="connsiteX19" fmla="*/ 2975768 w 3903662"/>
                  <a:gd name="connsiteY19" fmla="*/ 1766609 h 3205164"/>
                  <a:gd name="connsiteX20" fmla="*/ 2982118 w 3903662"/>
                  <a:gd name="connsiteY20" fmla="*/ 1781727 h 3205164"/>
                  <a:gd name="connsiteX21" fmla="*/ 2989262 w 3903662"/>
                  <a:gd name="connsiteY21" fmla="*/ 1796050 h 3205164"/>
                  <a:gd name="connsiteX22" fmla="*/ 2997993 w 3903662"/>
                  <a:gd name="connsiteY22" fmla="*/ 1808782 h 3205164"/>
                  <a:gd name="connsiteX23" fmla="*/ 3006724 w 3903662"/>
                  <a:gd name="connsiteY23" fmla="*/ 1820718 h 3205164"/>
                  <a:gd name="connsiteX24" fmla="*/ 3017043 w 3903662"/>
                  <a:gd name="connsiteY24" fmla="*/ 1833449 h 3205164"/>
                  <a:gd name="connsiteX25" fmla="*/ 3029743 w 3903662"/>
                  <a:gd name="connsiteY25" fmla="*/ 1843794 h 3205164"/>
                  <a:gd name="connsiteX26" fmla="*/ 3041649 w 3903662"/>
                  <a:gd name="connsiteY26" fmla="*/ 1852547 h 3205164"/>
                  <a:gd name="connsiteX27" fmla="*/ 3055937 w 3903662"/>
                  <a:gd name="connsiteY27" fmla="*/ 1859708 h 3205164"/>
                  <a:gd name="connsiteX28" fmla="*/ 3070224 w 3903662"/>
                  <a:gd name="connsiteY28" fmla="*/ 1866869 h 3205164"/>
                  <a:gd name="connsiteX29" fmla="*/ 3084512 w 3903662"/>
                  <a:gd name="connsiteY29" fmla="*/ 1872440 h 3205164"/>
                  <a:gd name="connsiteX30" fmla="*/ 3101181 w 3903662"/>
                  <a:gd name="connsiteY30" fmla="*/ 1876418 h 3205164"/>
                  <a:gd name="connsiteX31" fmla="*/ 3117849 w 3903662"/>
                  <a:gd name="connsiteY31" fmla="*/ 1879601 h 3205164"/>
                  <a:gd name="connsiteX32" fmla="*/ 3133724 w 3903662"/>
                  <a:gd name="connsiteY32" fmla="*/ 1879601 h 3205164"/>
                  <a:gd name="connsiteX33" fmla="*/ 3151187 w 3903662"/>
                  <a:gd name="connsiteY33" fmla="*/ 1879601 h 3205164"/>
                  <a:gd name="connsiteX34" fmla="*/ 3167856 w 3903662"/>
                  <a:gd name="connsiteY34" fmla="*/ 1876418 h 3205164"/>
                  <a:gd name="connsiteX35" fmla="*/ 3184525 w 3903662"/>
                  <a:gd name="connsiteY35" fmla="*/ 1872440 h 3205164"/>
                  <a:gd name="connsiteX36" fmla="*/ 3198812 w 3903662"/>
                  <a:gd name="connsiteY36" fmla="*/ 1866869 h 3205164"/>
                  <a:gd name="connsiteX37" fmla="*/ 3213100 w 3903662"/>
                  <a:gd name="connsiteY37" fmla="*/ 1859708 h 3205164"/>
                  <a:gd name="connsiteX38" fmla="*/ 3227387 w 3903662"/>
                  <a:gd name="connsiteY38" fmla="*/ 1852547 h 3205164"/>
                  <a:gd name="connsiteX39" fmla="*/ 3239293 w 3903662"/>
                  <a:gd name="connsiteY39" fmla="*/ 1843794 h 3205164"/>
                  <a:gd name="connsiteX40" fmla="*/ 3251993 w 3903662"/>
                  <a:gd name="connsiteY40" fmla="*/ 1833449 h 3205164"/>
                  <a:gd name="connsiteX41" fmla="*/ 3262312 w 3903662"/>
                  <a:gd name="connsiteY41" fmla="*/ 1820718 h 3205164"/>
                  <a:gd name="connsiteX42" fmla="*/ 3271043 w 3903662"/>
                  <a:gd name="connsiteY42" fmla="*/ 1808782 h 3205164"/>
                  <a:gd name="connsiteX43" fmla="*/ 3279775 w 3903662"/>
                  <a:gd name="connsiteY43" fmla="*/ 1796050 h 3205164"/>
                  <a:gd name="connsiteX44" fmla="*/ 3286918 w 3903662"/>
                  <a:gd name="connsiteY44" fmla="*/ 1781727 h 3205164"/>
                  <a:gd name="connsiteX45" fmla="*/ 3293268 w 3903662"/>
                  <a:gd name="connsiteY45" fmla="*/ 1766609 h 3205164"/>
                  <a:gd name="connsiteX46" fmla="*/ 3297237 w 3903662"/>
                  <a:gd name="connsiteY46" fmla="*/ 1750694 h 3205164"/>
                  <a:gd name="connsiteX47" fmla="*/ 3298825 w 3903662"/>
                  <a:gd name="connsiteY47" fmla="*/ 1735576 h 3205164"/>
                  <a:gd name="connsiteX48" fmla="*/ 3300412 w 3903662"/>
                  <a:gd name="connsiteY48" fmla="*/ 1718866 h 3205164"/>
                  <a:gd name="connsiteX49" fmla="*/ 3298825 w 3903662"/>
                  <a:gd name="connsiteY49" fmla="*/ 1702951 h 3205164"/>
                  <a:gd name="connsiteX50" fmla="*/ 3297237 w 3903662"/>
                  <a:gd name="connsiteY50" fmla="*/ 1687037 h 3205164"/>
                  <a:gd name="connsiteX51" fmla="*/ 3293268 w 3903662"/>
                  <a:gd name="connsiteY51" fmla="*/ 1671918 h 3205164"/>
                  <a:gd name="connsiteX52" fmla="*/ 3286918 w 3903662"/>
                  <a:gd name="connsiteY52" fmla="*/ 1656004 h 3205164"/>
                  <a:gd name="connsiteX53" fmla="*/ 3279775 w 3903662"/>
                  <a:gd name="connsiteY53" fmla="*/ 1643273 h 3205164"/>
                  <a:gd name="connsiteX54" fmla="*/ 3271043 w 3903662"/>
                  <a:gd name="connsiteY54" fmla="*/ 1629745 h 3205164"/>
                  <a:gd name="connsiteX55" fmla="*/ 3262312 w 3903662"/>
                  <a:gd name="connsiteY55" fmla="*/ 1617014 h 3205164"/>
                  <a:gd name="connsiteX56" fmla="*/ 3251993 w 3903662"/>
                  <a:gd name="connsiteY56" fmla="*/ 1605874 h 3205164"/>
                  <a:gd name="connsiteX57" fmla="*/ 3239293 w 3903662"/>
                  <a:gd name="connsiteY57" fmla="*/ 1595529 h 3205164"/>
                  <a:gd name="connsiteX58" fmla="*/ 3227387 w 3903662"/>
                  <a:gd name="connsiteY58" fmla="*/ 1586776 h 3205164"/>
                  <a:gd name="connsiteX59" fmla="*/ 3213100 w 3903662"/>
                  <a:gd name="connsiteY59" fmla="*/ 1578024 h 3205164"/>
                  <a:gd name="connsiteX60" fmla="*/ 3198812 w 3903662"/>
                  <a:gd name="connsiteY60" fmla="*/ 1570862 h 3205164"/>
                  <a:gd name="connsiteX61" fmla="*/ 3184525 w 3903662"/>
                  <a:gd name="connsiteY61" fmla="*/ 1566088 h 3205164"/>
                  <a:gd name="connsiteX62" fmla="*/ 3167856 w 3903662"/>
                  <a:gd name="connsiteY62" fmla="*/ 1562109 h 3205164"/>
                  <a:gd name="connsiteX63" fmla="*/ 3151187 w 3903662"/>
                  <a:gd name="connsiteY63" fmla="*/ 1559722 h 3205164"/>
                  <a:gd name="connsiteX64" fmla="*/ 2314179 w 3903662"/>
                  <a:gd name="connsiteY64" fmla="*/ 1558926 h 3205164"/>
                  <a:gd name="connsiteX65" fmla="*/ 2296675 w 3903662"/>
                  <a:gd name="connsiteY65" fmla="*/ 1559722 h 3205164"/>
                  <a:gd name="connsiteX66" fmla="*/ 2280762 w 3903662"/>
                  <a:gd name="connsiteY66" fmla="*/ 1562109 h 3205164"/>
                  <a:gd name="connsiteX67" fmla="*/ 2264848 w 3903662"/>
                  <a:gd name="connsiteY67" fmla="*/ 1566088 h 3205164"/>
                  <a:gd name="connsiteX68" fmla="*/ 2249731 w 3903662"/>
                  <a:gd name="connsiteY68" fmla="*/ 1570862 h 3205164"/>
                  <a:gd name="connsiteX69" fmla="*/ 2235409 w 3903662"/>
                  <a:gd name="connsiteY69" fmla="*/ 1578024 h 3205164"/>
                  <a:gd name="connsiteX70" fmla="*/ 2221883 w 3903662"/>
                  <a:gd name="connsiteY70" fmla="*/ 1586776 h 3205164"/>
                  <a:gd name="connsiteX71" fmla="*/ 2208357 w 3903662"/>
                  <a:gd name="connsiteY71" fmla="*/ 1595529 h 3205164"/>
                  <a:gd name="connsiteX72" fmla="*/ 2197218 w 3903662"/>
                  <a:gd name="connsiteY72" fmla="*/ 1605874 h 3205164"/>
                  <a:gd name="connsiteX73" fmla="*/ 2186079 w 3903662"/>
                  <a:gd name="connsiteY73" fmla="*/ 1617014 h 3205164"/>
                  <a:gd name="connsiteX74" fmla="*/ 2176531 w 3903662"/>
                  <a:gd name="connsiteY74" fmla="*/ 1629745 h 3205164"/>
                  <a:gd name="connsiteX75" fmla="*/ 2168574 w 3903662"/>
                  <a:gd name="connsiteY75" fmla="*/ 1643273 h 3205164"/>
                  <a:gd name="connsiteX76" fmla="*/ 2161413 w 3903662"/>
                  <a:gd name="connsiteY76" fmla="*/ 1656004 h 3205164"/>
                  <a:gd name="connsiteX77" fmla="*/ 2155844 w 3903662"/>
                  <a:gd name="connsiteY77" fmla="*/ 1671918 h 3205164"/>
                  <a:gd name="connsiteX78" fmla="*/ 2151866 w 3903662"/>
                  <a:gd name="connsiteY78" fmla="*/ 1687037 h 3205164"/>
                  <a:gd name="connsiteX79" fmla="*/ 2148683 w 3903662"/>
                  <a:gd name="connsiteY79" fmla="*/ 1702951 h 3205164"/>
                  <a:gd name="connsiteX80" fmla="*/ 2147887 w 3903662"/>
                  <a:gd name="connsiteY80" fmla="*/ 1718866 h 3205164"/>
                  <a:gd name="connsiteX81" fmla="*/ 2148683 w 3903662"/>
                  <a:gd name="connsiteY81" fmla="*/ 1735576 h 3205164"/>
                  <a:gd name="connsiteX82" fmla="*/ 2151866 w 3903662"/>
                  <a:gd name="connsiteY82" fmla="*/ 1750694 h 3205164"/>
                  <a:gd name="connsiteX83" fmla="*/ 2155844 w 3903662"/>
                  <a:gd name="connsiteY83" fmla="*/ 1766609 h 3205164"/>
                  <a:gd name="connsiteX84" fmla="*/ 2161413 w 3903662"/>
                  <a:gd name="connsiteY84" fmla="*/ 1781727 h 3205164"/>
                  <a:gd name="connsiteX85" fmla="*/ 2168574 w 3903662"/>
                  <a:gd name="connsiteY85" fmla="*/ 1796050 h 3205164"/>
                  <a:gd name="connsiteX86" fmla="*/ 2176531 w 3903662"/>
                  <a:gd name="connsiteY86" fmla="*/ 1808782 h 3205164"/>
                  <a:gd name="connsiteX87" fmla="*/ 2186079 w 3903662"/>
                  <a:gd name="connsiteY87" fmla="*/ 1820718 h 3205164"/>
                  <a:gd name="connsiteX88" fmla="*/ 2197218 w 3903662"/>
                  <a:gd name="connsiteY88" fmla="*/ 1833449 h 3205164"/>
                  <a:gd name="connsiteX89" fmla="*/ 2208357 w 3903662"/>
                  <a:gd name="connsiteY89" fmla="*/ 1843794 h 3205164"/>
                  <a:gd name="connsiteX90" fmla="*/ 2221883 w 3903662"/>
                  <a:gd name="connsiteY90" fmla="*/ 1852547 h 3205164"/>
                  <a:gd name="connsiteX91" fmla="*/ 2235409 w 3903662"/>
                  <a:gd name="connsiteY91" fmla="*/ 1859708 h 3205164"/>
                  <a:gd name="connsiteX92" fmla="*/ 2249731 w 3903662"/>
                  <a:gd name="connsiteY92" fmla="*/ 1866869 h 3205164"/>
                  <a:gd name="connsiteX93" fmla="*/ 2264848 w 3903662"/>
                  <a:gd name="connsiteY93" fmla="*/ 1872440 h 3205164"/>
                  <a:gd name="connsiteX94" fmla="*/ 2280762 w 3903662"/>
                  <a:gd name="connsiteY94" fmla="*/ 1876418 h 3205164"/>
                  <a:gd name="connsiteX95" fmla="*/ 2296675 w 3903662"/>
                  <a:gd name="connsiteY95" fmla="*/ 1879601 h 3205164"/>
                  <a:gd name="connsiteX96" fmla="*/ 2314179 w 3903662"/>
                  <a:gd name="connsiteY96" fmla="*/ 1879601 h 3205164"/>
                  <a:gd name="connsiteX97" fmla="*/ 2330888 w 3903662"/>
                  <a:gd name="connsiteY97" fmla="*/ 1879601 h 3205164"/>
                  <a:gd name="connsiteX98" fmla="*/ 2347597 w 3903662"/>
                  <a:gd name="connsiteY98" fmla="*/ 1876418 h 3205164"/>
                  <a:gd name="connsiteX99" fmla="*/ 2363510 w 3903662"/>
                  <a:gd name="connsiteY99" fmla="*/ 1872440 h 3205164"/>
                  <a:gd name="connsiteX100" fmla="*/ 2379423 w 3903662"/>
                  <a:gd name="connsiteY100" fmla="*/ 1866869 h 3205164"/>
                  <a:gd name="connsiteX101" fmla="*/ 2393745 w 3903662"/>
                  <a:gd name="connsiteY101" fmla="*/ 1859708 h 3205164"/>
                  <a:gd name="connsiteX102" fmla="*/ 2406475 w 3903662"/>
                  <a:gd name="connsiteY102" fmla="*/ 1852547 h 3205164"/>
                  <a:gd name="connsiteX103" fmla="*/ 2419205 w 3903662"/>
                  <a:gd name="connsiteY103" fmla="*/ 1843794 h 3205164"/>
                  <a:gd name="connsiteX104" fmla="*/ 2431140 w 3903662"/>
                  <a:gd name="connsiteY104" fmla="*/ 1833449 h 3205164"/>
                  <a:gd name="connsiteX105" fmla="*/ 2441484 w 3903662"/>
                  <a:gd name="connsiteY105" fmla="*/ 1820718 h 3205164"/>
                  <a:gd name="connsiteX106" fmla="*/ 2451827 w 3903662"/>
                  <a:gd name="connsiteY106" fmla="*/ 1808782 h 3205164"/>
                  <a:gd name="connsiteX107" fmla="*/ 2460580 w 3903662"/>
                  <a:gd name="connsiteY107" fmla="*/ 1796050 h 3205164"/>
                  <a:gd name="connsiteX108" fmla="*/ 2467740 w 3903662"/>
                  <a:gd name="connsiteY108" fmla="*/ 1781727 h 3205164"/>
                  <a:gd name="connsiteX109" fmla="*/ 2472514 w 3903662"/>
                  <a:gd name="connsiteY109" fmla="*/ 1766609 h 3205164"/>
                  <a:gd name="connsiteX110" fmla="*/ 2476493 w 3903662"/>
                  <a:gd name="connsiteY110" fmla="*/ 1750694 h 3205164"/>
                  <a:gd name="connsiteX111" fmla="*/ 2478880 w 3903662"/>
                  <a:gd name="connsiteY111" fmla="*/ 1735576 h 3205164"/>
                  <a:gd name="connsiteX112" fmla="*/ 2479675 w 3903662"/>
                  <a:gd name="connsiteY112" fmla="*/ 1718866 h 3205164"/>
                  <a:gd name="connsiteX113" fmla="*/ 2478880 w 3903662"/>
                  <a:gd name="connsiteY113" fmla="*/ 1702951 h 3205164"/>
                  <a:gd name="connsiteX114" fmla="*/ 2476493 w 3903662"/>
                  <a:gd name="connsiteY114" fmla="*/ 1687037 h 3205164"/>
                  <a:gd name="connsiteX115" fmla="*/ 2472514 w 3903662"/>
                  <a:gd name="connsiteY115" fmla="*/ 1671918 h 3205164"/>
                  <a:gd name="connsiteX116" fmla="*/ 2467740 w 3903662"/>
                  <a:gd name="connsiteY116" fmla="*/ 1656004 h 3205164"/>
                  <a:gd name="connsiteX117" fmla="*/ 2460580 w 3903662"/>
                  <a:gd name="connsiteY117" fmla="*/ 1643273 h 3205164"/>
                  <a:gd name="connsiteX118" fmla="*/ 2451827 w 3903662"/>
                  <a:gd name="connsiteY118" fmla="*/ 1629745 h 3205164"/>
                  <a:gd name="connsiteX119" fmla="*/ 2441484 w 3903662"/>
                  <a:gd name="connsiteY119" fmla="*/ 1617014 h 3205164"/>
                  <a:gd name="connsiteX120" fmla="*/ 2431140 w 3903662"/>
                  <a:gd name="connsiteY120" fmla="*/ 1605874 h 3205164"/>
                  <a:gd name="connsiteX121" fmla="*/ 2419205 w 3903662"/>
                  <a:gd name="connsiteY121" fmla="*/ 1595529 h 3205164"/>
                  <a:gd name="connsiteX122" fmla="*/ 2406475 w 3903662"/>
                  <a:gd name="connsiteY122" fmla="*/ 1586776 h 3205164"/>
                  <a:gd name="connsiteX123" fmla="*/ 2393745 w 3903662"/>
                  <a:gd name="connsiteY123" fmla="*/ 1578024 h 3205164"/>
                  <a:gd name="connsiteX124" fmla="*/ 2379423 w 3903662"/>
                  <a:gd name="connsiteY124" fmla="*/ 1570862 h 3205164"/>
                  <a:gd name="connsiteX125" fmla="*/ 2363510 w 3903662"/>
                  <a:gd name="connsiteY125" fmla="*/ 1566088 h 3205164"/>
                  <a:gd name="connsiteX126" fmla="*/ 2347597 w 3903662"/>
                  <a:gd name="connsiteY126" fmla="*/ 1562109 h 3205164"/>
                  <a:gd name="connsiteX127" fmla="*/ 2330888 w 3903662"/>
                  <a:gd name="connsiteY127" fmla="*/ 1559722 h 3205164"/>
                  <a:gd name="connsiteX128" fmla="*/ 2694781 w 3903662"/>
                  <a:gd name="connsiteY128" fmla="*/ 1073151 h 3205164"/>
                  <a:gd name="connsiteX129" fmla="*/ 2725737 w 3903662"/>
                  <a:gd name="connsiteY129" fmla="*/ 1073151 h 3205164"/>
                  <a:gd name="connsiteX130" fmla="*/ 2755106 w 3903662"/>
                  <a:gd name="connsiteY130" fmla="*/ 1073151 h 3205164"/>
                  <a:gd name="connsiteX131" fmla="*/ 2786062 w 3903662"/>
                  <a:gd name="connsiteY131" fmla="*/ 1074739 h 3205164"/>
                  <a:gd name="connsiteX132" fmla="*/ 2816224 w 3903662"/>
                  <a:gd name="connsiteY132" fmla="*/ 1076326 h 3205164"/>
                  <a:gd name="connsiteX133" fmla="*/ 2845593 w 3903662"/>
                  <a:gd name="connsiteY133" fmla="*/ 1078708 h 3205164"/>
                  <a:gd name="connsiteX134" fmla="*/ 2874962 w 3903662"/>
                  <a:gd name="connsiteY134" fmla="*/ 1081883 h 3205164"/>
                  <a:gd name="connsiteX135" fmla="*/ 2905124 w 3903662"/>
                  <a:gd name="connsiteY135" fmla="*/ 1085058 h 3205164"/>
                  <a:gd name="connsiteX136" fmla="*/ 2933699 w 3903662"/>
                  <a:gd name="connsiteY136" fmla="*/ 1089026 h 3205164"/>
                  <a:gd name="connsiteX137" fmla="*/ 2962274 w 3903662"/>
                  <a:gd name="connsiteY137" fmla="*/ 1092995 h 3205164"/>
                  <a:gd name="connsiteX138" fmla="*/ 2990849 w 3903662"/>
                  <a:gd name="connsiteY138" fmla="*/ 1099345 h 3205164"/>
                  <a:gd name="connsiteX139" fmla="*/ 3020218 w 3903662"/>
                  <a:gd name="connsiteY139" fmla="*/ 1104108 h 3205164"/>
                  <a:gd name="connsiteX140" fmla="*/ 3074987 w 3903662"/>
                  <a:gd name="connsiteY140" fmla="*/ 1117601 h 3205164"/>
                  <a:gd name="connsiteX141" fmla="*/ 3130550 w 3903662"/>
                  <a:gd name="connsiteY141" fmla="*/ 1132683 h 3205164"/>
                  <a:gd name="connsiteX142" fmla="*/ 3183731 w 3903662"/>
                  <a:gd name="connsiteY142" fmla="*/ 1150145 h 3205164"/>
                  <a:gd name="connsiteX143" fmla="*/ 3236118 w 3903662"/>
                  <a:gd name="connsiteY143" fmla="*/ 1170783 h 3205164"/>
                  <a:gd name="connsiteX144" fmla="*/ 3287712 w 3903662"/>
                  <a:gd name="connsiteY144" fmla="*/ 1192214 h 3205164"/>
                  <a:gd name="connsiteX145" fmla="*/ 3336925 w 3903662"/>
                  <a:gd name="connsiteY145" fmla="*/ 1216026 h 3205164"/>
                  <a:gd name="connsiteX146" fmla="*/ 3383756 w 3903662"/>
                  <a:gd name="connsiteY146" fmla="*/ 1241426 h 3205164"/>
                  <a:gd name="connsiteX147" fmla="*/ 3429793 w 3903662"/>
                  <a:gd name="connsiteY147" fmla="*/ 1269208 h 3205164"/>
                  <a:gd name="connsiteX148" fmla="*/ 3475037 w 3903662"/>
                  <a:gd name="connsiteY148" fmla="*/ 1297783 h 3205164"/>
                  <a:gd name="connsiteX149" fmla="*/ 3517106 w 3903662"/>
                  <a:gd name="connsiteY149" fmla="*/ 1329533 h 3205164"/>
                  <a:gd name="connsiteX150" fmla="*/ 3558381 w 3903662"/>
                  <a:gd name="connsiteY150" fmla="*/ 1361283 h 3205164"/>
                  <a:gd name="connsiteX151" fmla="*/ 3597275 w 3903662"/>
                  <a:gd name="connsiteY151" fmla="*/ 1396208 h 3205164"/>
                  <a:gd name="connsiteX152" fmla="*/ 3616325 w 3903662"/>
                  <a:gd name="connsiteY152" fmla="*/ 1413670 h 3205164"/>
                  <a:gd name="connsiteX153" fmla="*/ 3633787 w 3903662"/>
                  <a:gd name="connsiteY153" fmla="*/ 1432720 h 3205164"/>
                  <a:gd name="connsiteX154" fmla="*/ 3652837 w 3903662"/>
                  <a:gd name="connsiteY154" fmla="*/ 1450976 h 3205164"/>
                  <a:gd name="connsiteX155" fmla="*/ 3670300 w 3903662"/>
                  <a:gd name="connsiteY155" fmla="*/ 1469233 h 3205164"/>
                  <a:gd name="connsiteX156" fmla="*/ 3686175 w 3903662"/>
                  <a:gd name="connsiteY156" fmla="*/ 1489076 h 3205164"/>
                  <a:gd name="connsiteX157" fmla="*/ 3702843 w 3903662"/>
                  <a:gd name="connsiteY157" fmla="*/ 1508126 h 3205164"/>
                  <a:gd name="connsiteX158" fmla="*/ 3717925 w 3903662"/>
                  <a:gd name="connsiteY158" fmla="*/ 1527970 h 3205164"/>
                  <a:gd name="connsiteX159" fmla="*/ 3732212 w 3903662"/>
                  <a:gd name="connsiteY159" fmla="*/ 1548608 h 3205164"/>
                  <a:gd name="connsiteX160" fmla="*/ 3748087 w 3903662"/>
                  <a:gd name="connsiteY160" fmla="*/ 1568451 h 3205164"/>
                  <a:gd name="connsiteX161" fmla="*/ 3761581 w 3903662"/>
                  <a:gd name="connsiteY161" fmla="*/ 1589089 h 3205164"/>
                  <a:gd name="connsiteX162" fmla="*/ 3774281 w 3903662"/>
                  <a:gd name="connsiteY162" fmla="*/ 1609726 h 3205164"/>
                  <a:gd name="connsiteX163" fmla="*/ 3787775 w 3903662"/>
                  <a:gd name="connsiteY163" fmla="*/ 1631158 h 3205164"/>
                  <a:gd name="connsiteX164" fmla="*/ 3798887 w 3903662"/>
                  <a:gd name="connsiteY164" fmla="*/ 1652589 h 3205164"/>
                  <a:gd name="connsiteX165" fmla="*/ 3811587 w 3903662"/>
                  <a:gd name="connsiteY165" fmla="*/ 1675608 h 3205164"/>
                  <a:gd name="connsiteX166" fmla="*/ 3821906 w 3903662"/>
                  <a:gd name="connsiteY166" fmla="*/ 1697832 h 3205164"/>
                  <a:gd name="connsiteX167" fmla="*/ 3832225 w 3903662"/>
                  <a:gd name="connsiteY167" fmla="*/ 1720851 h 3205164"/>
                  <a:gd name="connsiteX168" fmla="*/ 3840956 w 3903662"/>
                  <a:gd name="connsiteY168" fmla="*/ 1743076 h 3205164"/>
                  <a:gd name="connsiteX169" fmla="*/ 3850481 w 3903662"/>
                  <a:gd name="connsiteY169" fmla="*/ 1765301 h 3205164"/>
                  <a:gd name="connsiteX170" fmla="*/ 3858418 w 3903662"/>
                  <a:gd name="connsiteY170" fmla="*/ 1789114 h 3205164"/>
                  <a:gd name="connsiteX171" fmla="*/ 3867150 w 3903662"/>
                  <a:gd name="connsiteY171" fmla="*/ 1812926 h 3205164"/>
                  <a:gd name="connsiteX172" fmla="*/ 3872706 w 3903662"/>
                  <a:gd name="connsiteY172" fmla="*/ 1836739 h 3205164"/>
                  <a:gd name="connsiteX173" fmla="*/ 3879056 w 3903662"/>
                  <a:gd name="connsiteY173" fmla="*/ 1859757 h 3205164"/>
                  <a:gd name="connsiteX174" fmla="*/ 3885406 w 3903662"/>
                  <a:gd name="connsiteY174" fmla="*/ 1884364 h 3205164"/>
                  <a:gd name="connsiteX175" fmla="*/ 3890168 w 3903662"/>
                  <a:gd name="connsiteY175" fmla="*/ 1908970 h 3205164"/>
                  <a:gd name="connsiteX176" fmla="*/ 3894137 w 3903662"/>
                  <a:gd name="connsiteY176" fmla="*/ 1933576 h 3205164"/>
                  <a:gd name="connsiteX177" fmla="*/ 3897312 w 3903662"/>
                  <a:gd name="connsiteY177" fmla="*/ 1958182 h 3205164"/>
                  <a:gd name="connsiteX178" fmla="*/ 3899693 w 3903662"/>
                  <a:gd name="connsiteY178" fmla="*/ 1982789 h 3205164"/>
                  <a:gd name="connsiteX179" fmla="*/ 3902075 w 3903662"/>
                  <a:gd name="connsiteY179" fmla="*/ 2008983 h 3205164"/>
                  <a:gd name="connsiteX180" fmla="*/ 3902868 w 3903662"/>
                  <a:gd name="connsiteY180" fmla="*/ 2033589 h 3205164"/>
                  <a:gd name="connsiteX181" fmla="*/ 3903662 w 3903662"/>
                  <a:gd name="connsiteY181" fmla="*/ 2058989 h 3205164"/>
                  <a:gd name="connsiteX182" fmla="*/ 3902868 w 3903662"/>
                  <a:gd name="connsiteY182" fmla="*/ 2088357 h 3205164"/>
                  <a:gd name="connsiteX183" fmla="*/ 3902075 w 3903662"/>
                  <a:gd name="connsiteY183" fmla="*/ 2118520 h 3205164"/>
                  <a:gd name="connsiteX184" fmla="*/ 3898900 w 3903662"/>
                  <a:gd name="connsiteY184" fmla="*/ 2147889 h 3205164"/>
                  <a:gd name="connsiteX185" fmla="*/ 3895725 w 3903662"/>
                  <a:gd name="connsiteY185" fmla="*/ 2176464 h 3205164"/>
                  <a:gd name="connsiteX186" fmla="*/ 3890168 w 3903662"/>
                  <a:gd name="connsiteY186" fmla="*/ 2205833 h 3205164"/>
                  <a:gd name="connsiteX187" fmla="*/ 3885406 w 3903662"/>
                  <a:gd name="connsiteY187" fmla="*/ 2234407 h 3205164"/>
                  <a:gd name="connsiteX188" fmla="*/ 3878262 w 3903662"/>
                  <a:gd name="connsiteY188" fmla="*/ 2262983 h 3205164"/>
                  <a:gd name="connsiteX189" fmla="*/ 3871118 w 3903662"/>
                  <a:gd name="connsiteY189" fmla="*/ 2290764 h 3205164"/>
                  <a:gd name="connsiteX190" fmla="*/ 3862387 w 3903662"/>
                  <a:gd name="connsiteY190" fmla="*/ 2318545 h 3205164"/>
                  <a:gd name="connsiteX191" fmla="*/ 3852862 w 3903662"/>
                  <a:gd name="connsiteY191" fmla="*/ 2346326 h 3205164"/>
                  <a:gd name="connsiteX192" fmla="*/ 3842543 w 3903662"/>
                  <a:gd name="connsiteY192" fmla="*/ 2372520 h 3205164"/>
                  <a:gd name="connsiteX193" fmla="*/ 3830637 w 3903662"/>
                  <a:gd name="connsiteY193" fmla="*/ 2399507 h 3205164"/>
                  <a:gd name="connsiteX194" fmla="*/ 3819525 w 3903662"/>
                  <a:gd name="connsiteY194" fmla="*/ 2425701 h 3205164"/>
                  <a:gd name="connsiteX195" fmla="*/ 3806031 w 3903662"/>
                  <a:gd name="connsiteY195" fmla="*/ 2451895 h 3205164"/>
                  <a:gd name="connsiteX196" fmla="*/ 3791743 w 3903662"/>
                  <a:gd name="connsiteY196" fmla="*/ 2477295 h 3205164"/>
                  <a:gd name="connsiteX197" fmla="*/ 3777456 w 3903662"/>
                  <a:gd name="connsiteY197" fmla="*/ 2502695 h 3205164"/>
                  <a:gd name="connsiteX198" fmla="*/ 3762375 w 3903662"/>
                  <a:gd name="connsiteY198" fmla="*/ 2527301 h 3205164"/>
                  <a:gd name="connsiteX199" fmla="*/ 3745706 w 3903662"/>
                  <a:gd name="connsiteY199" fmla="*/ 2551908 h 3205164"/>
                  <a:gd name="connsiteX200" fmla="*/ 3728243 w 3903662"/>
                  <a:gd name="connsiteY200" fmla="*/ 2575720 h 3205164"/>
                  <a:gd name="connsiteX201" fmla="*/ 3710781 w 3903662"/>
                  <a:gd name="connsiteY201" fmla="*/ 2599533 h 3205164"/>
                  <a:gd name="connsiteX202" fmla="*/ 3692525 w 3903662"/>
                  <a:gd name="connsiteY202" fmla="*/ 2621758 h 3205164"/>
                  <a:gd name="connsiteX203" fmla="*/ 3672681 w 3903662"/>
                  <a:gd name="connsiteY203" fmla="*/ 2643983 h 3205164"/>
                  <a:gd name="connsiteX204" fmla="*/ 3652837 w 3903662"/>
                  <a:gd name="connsiteY204" fmla="*/ 2667001 h 3205164"/>
                  <a:gd name="connsiteX205" fmla="*/ 3632200 w 3903662"/>
                  <a:gd name="connsiteY205" fmla="*/ 2688433 h 3205164"/>
                  <a:gd name="connsiteX206" fmla="*/ 3610768 w 3903662"/>
                  <a:gd name="connsiteY206" fmla="*/ 2709864 h 3205164"/>
                  <a:gd name="connsiteX207" fmla="*/ 3587750 w 3903662"/>
                  <a:gd name="connsiteY207" fmla="*/ 2730501 h 3205164"/>
                  <a:gd name="connsiteX208" fmla="*/ 3565525 w 3903662"/>
                  <a:gd name="connsiteY208" fmla="*/ 2749551 h 3205164"/>
                  <a:gd name="connsiteX209" fmla="*/ 3541712 w 3903662"/>
                  <a:gd name="connsiteY209" fmla="*/ 2769395 h 3205164"/>
                  <a:gd name="connsiteX210" fmla="*/ 3517106 w 3903662"/>
                  <a:gd name="connsiteY210" fmla="*/ 2789239 h 3205164"/>
                  <a:gd name="connsiteX211" fmla="*/ 3492500 w 3903662"/>
                  <a:gd name="connsiteY211" fmla="*/ 2806701 h 3205164"/>
                  <a:gd name="connsiteX212" fmla="*/ 3467100 w 3903662"/>
                  <a:gd name="connsiteY212" fmla="*/ 2824958 h 3205164"/>
                  <a:gd name="connsiteX213" fmla="*/ 3441700 w 3903662"/>
                  <a:gd name="connsiteY213" fmla="*/ 2842420 h 3205164"/>
                  <a:gd name="connsiteX214" fmla="*/ 3429793 w 3903662"/>
                  <a:gd name="connsiteY214" fmla="*/ 2847976 h 3205164"/>
                  <a:gd name="connsiteX215" fmla="*/ 3544093 w 3903662"/>
                  <a:gd name="connsiteY215" fmla="*/ 3205164 h 3205164"/>
                  <a:gd name="connsiteX216" fmla="*/ 3118643 w 3903662"/>
                  <a:gd name="connsiteY216" fmla="*/ 2987677 h 3205164"/>
                  <a:gd name="connsiteX217" fmla="*/ 3098006 w 3903662"/>
                  <a:gd name="connsiteY217" fmla="*/ 2994027 h 3205164"/>
                  <a:gd name="connsiteX218" fmla="*/ 3053556 w 3903662"/>
                  <a:gd name="connsiteY218" fmla="*/ 3005139 h 3205164"/>
                  <a:gd name="connsiteX219" fmla="*/ 3008312 w 3903662"/>
                  <a:gd name="connsiteY219" fmla="*/ 3015458 h 3205164"/>
                  <a:gd name="connsiteX220" fmla="*/ 2963862 w 3903662"/>
                  <a:gd name="connsiteY220" fmla="*/ 3024983 h 3205164"/>
                  <a:gd name="connsiteX221" fmla="*/ 2916237 w 3903662"/>
                  <a:gd name="connsiteY221" fmla="*/ 3032127 h 3205164"/>
                  <a:gd name="connsiteX222" fmla="*/ 2870199 w 3903662"/>
                  <a:gd name="connsiteY222" fmla="*/ 3036889 h 3205164"/>
                  <a:gd name="connsiteX223" fmla="*/ 2821781 w 3903662"/>
                  <a:gd name="connsiteY223" fmla="*/ 3040858 h 3205164"/>
                  <a:gd name="connsiteX224" fmla="*/ 2774156 w 3903662"/>
                  <a:gd name="connsiteY224" fmla="*/ 3043239 h 3205164"/>
                  <a:gd name="connsiteX225" fmla="*/ 2725737 w 3903662"/>
                  <a:gd name="connsiteY225" fmla="*/ 3044033 h 3205164"/>
                  <a:gd name="connsiteX226" fmla="*/ 2694781 w 3903662"/>
                  <a:gd name="connsiteY226" fmla="*/ 3044033 h 3205164"/>
                  <a:gd name="connsiteX227" fmla="*/ 2665412 w 3903662"/>
                  <a:gd name="connsiteY227" fmla="*/ 3043239 h 3205164"/>
                  <a:gd name="connsiteX228" fmla="*/ 2634456 w 3903662"/>
                  <a:gd name="connsiteY228" fmla="*/ 3040858 h 3205164"/>
                  <a:gd name="connsiteX229" fmla="*/ 2604293 w 3903662"/>
                  <a:gd name="connsiteY229" fmla="*/ 3039270 h 3205164"/>
                  <a:gd name="connsiteX230" fmla="*/ 2574924 w 3903662"/>
                  <a:gd name="connsiteY230" fmla="*/ 3036095 h 3205164"/>
                  <a:gd name="connsiteX231" fmla="*/ 2546349 w 3903662"/>
                  <a:gd name="connsiteY231" fmla="*/ 3032920 h 3205164"/>
                  <a:gd name="connsiteX232" fmla="*/ 2516187 w 3903662"/>
                  <a:gd name="connsiteY232" fmla="*/ 3028951 h 3205164"/>
                  <a:gd name="connsiteX233" fmla="*/ 2487612 w 3903662"/>
                  <a:gd name="connsiteY233" fmla="*/ 3024983 h 3205164"/>
                  <a:gd name="connsiteX234" fmla="*/ 2459037 w 3903662"/>
                  <a:gd name="connsiteY234" fmla="*/ 3019427 h 3205164"/>
                  <a:gd name="connsiteX235" fmla="*/ 2431256 w 3903662"/>
                  <a:gd name="connsiteY235" fmla="*/ 3013077 h 3205164"/>
                  <a:gd name="connsiteX236" fmla="*/ 2374899 w 3903662"/>
                  <a:gd name="connsiteY236" fmla="*/ 3000377 h 3205164"/>
                  <a:gd name="connsiteX237" fmla="*/ 2320924 w 3903662"/>
                  <a:gd name="connsiteY237" fmla="*/ 2984501 h 3205164"/>
                  <a:gd name="connsiteX238" fmla="*/ 2266156 w 3903662"/>
                  <a:gd name="connsiteY238" fmla="*/ 2967039 h 3205164"/>
                  <a:gd name="connsiteX239" fmla="*/ 2215356 w 3903662"/>
                  <a:gd name="connsiteY239" fmla="*/ 2946401 h 3205164"/>
                  <a:gd name="connsiteX240" fmla="*/ 2163762 w 3903662"/>
                  <a:gd name="connsiteY240" fmla="*/ 2924970 h 3205164"/>
                  <a:gd name="connsiteX241" fmla="*/ 2114549 w 3903662"/>
                  <a:gd name="connsiteY241" fmla="*/ 2901951 h 3205164"/>
                  <a:gd name="connsiteX242" fmla="*/ 2066131 w 3903662"/>
                  <a:gd name="connsiteY242" fmla="*/ 2875758 h 3205164"/>
                  <a:gd name="connsiteX243" fmla="*/ 2020093 w 3903662"/>
                  <a:gd name="connsiteY243" fmla="*/ 2847976 h 3205164"/>
                  <a:gd name="connsiteX244" fmla="*/ 1976437 w 3903662"/>
                  <a:gd name="connsiteY244" fmla="*/ 2819401 h 3205164"/>
                  <a:gd name="connsiteX245" fmla="*/ 1932781 w 3903662"/>
                  <a:gd name="connsiteY245" fmla="*/ 2789239 h 3205164"/>
                  <a:gd name="connsiteX246" fmla="*/ 1892299 w 3903662"/>
                  <a:gd name="connsiteY246" fmla="*/ 2755901 h 3205164"/>
                  <a:gd name="connsiteX247" fmla="*/ 1853406 w 3903662"/>
                  <a:gd name="connsiteY247" fmla="*/ 2720976 h 3205164"/>
                  <a:gd name="connsiteX248" fmla="*/ 1834356 w 3903662"/>
                  <a:gd name="connsiteY248" fmla="*/ 2703514 h 3205164"/>
                  <a:gd name="connsiteX249" fmla="*/ 1816099 w 3903662"/>
                  <a:gd name="connsiteY249" fmla="*/ 2685258 h 3205164"/>
                  <a:gd name="connsiteX250" fmla="*/ 1798637 w 3903662"/>
                  <a:gd name="connsiteY250" fmla="*/ 2667001 h 3205164"/>
                  <a:gd name="connsiteX251" fmla="*/ 1781174 w 3903662"/>
                  <a:gd name="connsiteY251" fmla="*/ 2648745 h 3205164"/>
                  <a:gd name="connsiteX252" fmla="*/ 1763712 w 3903662"/>
                  <a:gd name="connsiteY252" fmla="*/ 2628901 h 3205164"/>
                  <a:gd name="connsiteX253" fmla="*/ 1748631 w 3903662"/>
                  <a:gd name="connsiteY253" fmla="*/ 2609058 h 3205164"/>
                  <a:gd name="connsiteX254" fmla="*/ 1731962 w 3903662"/>
                  <a:gd name="connsiteY254" fmla="*/ 2590008 h 3205164"/>
                  <a:gd name="connsiteX255" fmla="*/ 1717674 w 3903662"/>
                  <a:gd name="connsiteY255" fmla="*/ 2569370 h 3205164"/>
                  <a:gd name="connsiteX256" fmla="*/ 1703387 w 3903662"/>
                  <a:gd name="connsiteY256" fmla="*/ 2548733 h 3205164"/>
                  <a:gd name="connsiteX257" fmla="*/ 1689099 w 3903662"/>
                  <a:gd name="connsiteY257" fmla="*/ 2528095 h 3205164"/>
                  <a:gd name="connsiteX258" fmla="*/ 1675606 w 3903662"/>
                  <a:gd name="connsiteY258" fmla="*/ 2508251 h 3205164"/>
                  <a:gd name="connsiteX259" fmla="*/ 1663699 w 3903662"/>
                  <a:gd name="connsiteY259" fmla="*/ 2486026 h 3205164"/>
                  <a:gd name="connsiteX260" fmla="*/ 1650999 w 3903662"/>
                  <a:gd name="connsiteY260" fmla="*/ 2464595 h 3205164"/>
                  <a:gd name="connsiteX261" fmla="*/ 1639887 w 3903662"/>
                  <a:gd name="connsiteY261" fmla="*/ 2442370 h 3205164"/>
                  <a:gd name="connsiteX262" fmla="*/ 1628774 w 3903662"/>
                  <a:gd name="connsiteY262" fmla="*/ 2420145 h 3205164"/>
                  <a:gd name="connsiteX263" fmla="*/ 1618456 w 3903662"/>
                  <a:gd name="connsiteY263" fmla="*/ 2397126 h 3205164"/>
                  <a:gd name="connsiteX264" fmla="*/ 1608931 w 3903662"/>
                  <a:gd name="connsiteY264" fmla="*/ 2374901 h 3205164"/>
                  <a:gd name="connsiteX265" fmla="*/ 1600199 w 3903662"/>
                  <a:gd name="connsiteY265" fmla="*/ 2351883 h 3205164"/>
                  <a:gd name="connsiteX266" fmla="*/ 1591468 w 3903662"/>
                  <a:gd name="connsiteY266" fmla="*/ 2328864 h 3205164"/>
                  <a:gd name="connsiteX267" fmla="*/ 1584324 w 3903662"/>
                  <a:gd name="connsiteY267" fmla="*/ 2305051 h 3205164"/>
                  <a:gd name="connsiteX268" fmla="*/ 1577181 w 3903662"/>
                  <a:gd name="connsiteY268" fmla="*/ 2281239 h 3205164"/>
                  <a:gd name="connsiteX269" fmla="*/ 1570831 w 3903662"/>
                  <a:gd name="connsiteY269" fmla="*/ 2257426 h 3205164"/>
                  <a:gd name="connsiteX270" fmla="*/ 1565274 w 3903662"/>
                  <a:gd name="connsiteY270" fmla="*/ 2232820 h 3205164"/>
                  <a:gd name="connsiteX271" fmla="*/ 1560512 w 3903662"/>
                  <a:gd name="connsiteY271" fmla="*/ 2208214 h 3205164"/>
                  <a:gd name="connsiteX272" fmla="*/ 1556543 w 3903662"/>
                  <a:gd name="connsiteY272" fmla="*/ 2183607 h 3205164"/>
                  <a:gd name="connsiteX273" fmla="*/ 1552574 w 3903662"/>
                  <a:gd name="connsiteY273" fmla="*/ 2159001 h 3205164"/>
                  <a:gd name="connsiteX274" fmla="*/ 1550987 w 3903662"/>
                  <a:gd name="connsiteY274" fmla="*/ 2134395 h 3205164"/>
                  <a:gd name="connsiteX275" fmla="*/ 1548606 w 3903662"/>
                  <a:gd name="connsiteY275" fmla="*/ 2108995 h 3205164"/>
                  <a:gd name="connsiteX276" fmla="*/ 1547812 w 3903662"/>
                  <a:gd name="connsiteY276" fmla="*/ 2084389 h 3205164"/>
                  <a:gd name="connsiteX277" fmla="*/ 1546224 w 3903662"/>
                  <a:gd name="connsiteY277" fmla="*/ 2058989 h 3205164"/>
                  <a:gd name="connsiteX278" fmla="*/ 1547812 w 3903662"/>
                  <a:gd name="connsiteY278" fmla="*/ 2033589 h 3205164"/>
                  <a:gd name="connsiteX279" fmla="*/ 1548606 w 3903662"/>
                  <a:gd name="connsiteY279" fmla="*/ 2008983 h 3205164"/>
                  <a:gd name="connsiteX280" fmla="*/ 1550987 w 3903662"/>
                  <a:gd name="connsiteY280" fmla="*/ 1982789 h 3205164"/>
                  <a:gd name="connsiteX281" fmla="*/ 1552574 w 3903662"/>
                  <a:gd name="connsiteY281" fmla="*/ 1958182 h 3205164"/>
                  <a:gd name="connsiteX282" fmla="*/ 1556543 w 3903662"/>
                  <a:gd name="connsiteY282" fmla="*/ 1933576 h 3205164"/>
                  <a:gd name="connsiteX283" fmla="*/ 1560512 w 3903662"/>
                  <a:gd name="connsiteY283" fmla="*/ 1908970 h 3205164"/>
                  <a:gd name="connsiteX284" fmla="*/ 1565274 w 3903662"/>
                  <a:gd name="connsiteY284" fmla="*/ 1884364 h 3205164"/>
                  <a:gd name="connsiteX285" fmla="*/ 1570831 w 3903662"/>
                  <a:gd name="connsiteY285" fmla="*/ 1859757 h 3205164"/>
                  <a:gd name="connsiteX286" fmla="*/ 1577181 w 3903662"/>
                  <a:gd name="connsiteY286" fmla="*/ 1836739 h 3205164"/>
                  <a:gd name="connsiteX287" fmla="*/ 1584324 w 3903662"/>
                  <a:gd name="connsiteY287" fmla="*/ 1812926 h 3205164"/>
                  <a:gd name="connsiteX288" fmla="*/ 1591468 w 3903662"/>
                  <a:gd name="connsiteY288" fmla="*/ 1789114 h 3205164"/>
                  <a:gd name="connsiteX289" fmla="*/ 1600199 w 3903662"/>
                  <a:gd name="connsiteY289" fmla="*/ 1765301 h 3205164"/>
                  <a:gd name="connsiteX290" fmla="*/ 1608931 w 3903662"/>
                  <a:gd name="connsiteY290" fmla="*/ 1743076 h 3205164"/>
                  <a:gd name="connsiteX291" fmla="*/ 1618456 w 3903662"/>
                  <a:gd name="connsiteY291" fmla="*/ 1720851 h 3205164"/>
                  <a:gd name="connsiteX292" fmla="*/ 1628774 w 3903662"/>
                  <a:gd name="connsiteY292" fmla="*/ 1697832 h 3205164"/>
                  <a:gd name="connsiteX293" fmla="*/ 1639887 w 3903662"/>
                  <a:gd name="connsiteY293" fmla="*/ 1675608 h 3205164"/>
                  <a:gd name="connsiteX294" fmla="*/ 1650999 w 3903662"/>
                  <a:gd name="connsiteY294" fmla="*/ 1652589 h 3205164"/>
                  <a:gd name="connsiteX295" fmla="*/ 1663699 w 3903662"/>
                  <a:gd name="connsiteY295" fmla="*/ 1631158 h 3205164"/>
                  <a:gd name="connsiteX296" fmla="*/ 1675606 w 3903662"/>
                  <a:gd name="connsiteY296" fmla="*/ 1609726 h 3205164"/>
                  <a:gd name="connsiteX297" fmla="*/ 1689099 w 3903662"/>
                  <a:gd name="connsiteY297" fmla="*/ 1589089 h 3205164"/>
                  <a:gd name="connsiteX298" fmla="*/ 1703387 w 3903662"/>
                  <a:gd name="connsiteY298" fmla="*/ 1568451 h 3205164"/>
                  <a:gd name="connsiteX299" fmla="*/ 1717674 w 3903662"/>
                  <a:gd name="connsiteY299" fmla="*/ 1548608 h 3205164"/>
                  <a:gd name="connsiteX300" fmla="*/ 1731962 w 3903662"/>
                  <a:gd name="connsiteY300" fmla="*/ 1527970 h 3205164"/>
                  <a:gd name="connsiteX301" fmla="*/ 1748631 w 3903662"/>
                  <a:gd name="connsiteY301" fmla="*/ 1508126 h 3205164"/>
                  <a:gd name="connsiteX302" fmla="*/ 1763712 w 3903662"/>
                  <a:gd name="connsiteY302" fmla="*/ 1489076 h 3205164"/>
                  <a:gd name="connsiteX303" fmla="*/ 1781174 w 3903662"/>
                  <a:gd name="connsiteY303" fmla="*/ 1469233 h 3205164"/>
                  <a:gd name="connsiteX304" fmla="*/ 1798637 w 3903662"/>
                  <a:gd name="connsiteY304" fmla="*/ 1450976 h 3205164"/>
                  <a:gd name="connsiteX305" fmla="*/ 1816099 w 3903662"/>
                  <a:gd name="connsiteY305" fmla="*/ 1432720 h 3205164"/>
                  <a:gd name="connsiteX306" fmla="*/ 1834356 w 3903662"/>
                  <a:gd name="connsiteY306" fmla="*/ 1413670 h 3205164"/>
                  <a:gd name="connsiteX307" fmla="*/ 1853406 w 3903662"/>
                  <a:gd name="connsiteY307" fmla="*/ 1396208 h 3205164"/>
                  <a:gd name="connsiteX308" fmla="*/ 1892299 w 3903662"/>
                  <a:gd name="connsiteY308" fmla="*/ 1361283 h 3205164"/>
                  <a:gd name="connsiteX309" fmla="*/ 1932781 w 3903662"/>
                  <a:gd name="connsiteY309" fmla="*/ 1329533 h 3205164"/>
                  <a:gd name="connsiteX310" fmla="*/ 1976437 w 3903662"/>
                  <a:gd name="connsiteY310" fmla="*/ 1297783 h 3205164"/>
                  <a:gd name="connsiteX311" fmla="*/ 2020093 w 3903662"/>
                  <a:gd name="connsiteY311" fmla="*/ 1269208 h 3205164"/>
                  <a:gd name="connsiteX312" fmla="*/ 2066131 w 3903662"/>
                  <a:gd name="connsiteY312" fmla="*/ 1241426 h 3205164"/>
                  <a:gd name="connsiteX313" fmla="*/ 2114549 w 3903662"/>
                  <a:gd name="connsiteY313" fmla="*/ 1216026 h 3205164"/>
                  <a:gd name="connsiteX314" fmla="*/ 2163762 w 3903662"/>
                  <a:gd name="connsiteY314" fmla="*/ 1192214 h 3205164"/>
                  <a:gd name="connsiteX315" fmla="*/ 2215356 w 3903662"/>
                  <a:gd name="connsiteY315" fmla="*/ 1170783 h 3205164"/>
                  <a:gd name="connsiteX316" fmla="*/ 2266156 w 3903662"/>
                  <a:gd name="connsiteY316" fmla="*/ 1150145 h 3205164"/>
                  <a:gd name="connsiteX317" fmla="*/ 2320924 w 3903662"/>
                  <a:gd name="connsiteY317" fmla="*/ 1132683 h 3205164"/>
                  <a:gd name="connsiteX318" fmla="*/ 2374899 w 3903662"/>
                  <a:gd name="connsiteY318" fmla="*/ 1117601 h 3205164"/>
                  <a:gd name="connsiteX319" fmla="*/ 2431256 w 3903662"/>
                  <a:gd name="connsiteY319" fmla="*/ 1104108 h 3205164"/>
                  <a:gd name="connsiteX320" fmla="*/ 2459037 w 3903662"/>
                  <a:gd name="connsiteY320" fmla="*/ 1099345 h 3205164"/>
                  <a:gd name="connsiteX321" fmla="*/ 2487612 w 3903662"/>
                  <a:gd name="connsiteY321" fmla="*/ 1092995 h 3205164"/>
                  <a:gd name="connsiteX322" fmla="*/ 2516187 w 3903662"/>
                  <a:gd name="connsiteY322" fmla="*/ 1089026 h 3205164"/>
                  <a:gd name="connsiteX323" fmla="*/ 2546349 w 3903662"/>
                  <a:gd name="connsiteY323" fmla="*/ 1085058 h 3205164"/>
                  <a:gd name="connsiteX324" fmla="*/ 2574924 w 3903662"/>
                  <a:gd name="connsiteY324" fmla="*/ 1081883 h 3205164"/>
                  <a:gd name="connsiteX325" fmla="*/ 2604293 w 3903662"/>
                  <a:gd name="connsiteY325" fmla="*/ 1078708 h 3205164"/>
                  <a:gd name="connsiteX326" fmla="*/ 2634456 w 3903662"/>
                  <a:gd name="connsiteY326" fmla="*/ 1076326 h 3205164"/>
                  <a:gd name="connsiteX327" fmla="*/ 2665412 w 3903662"/>
                  <a:gd name="connsiteY327" fmla="*/ 1074739 h 3205164"/>
                  <a:gd name="connsiteX328" fmla="*/ 1880393 w 3903662"/>
                  <a:gd name="connsiteY328" fmla="*/ 574675 h 3205164"/>
                  <a:gd name="connsiteX329" fmla="*/ 1859756 w 3903662"/>
                  <a:gd name="connsiteY329" fmla="*/ 575469 h 3205164"/>
                  <a:gd name="connsiteX330" fmla="*/ 1839912 w 3903662"/>
                  <a:gd name="connsiteY330" fmla="*/ 578644 h 3205164"/>
                  <a:gd name="connsiteX331" fmla="*/ 1821656 w 3903662"/>
                  <a:gd name="connsiteY331" fmla="*/ 582613 h 3205164"/>
                  <a:gd name="connsiteX332" fmla="*/ 1803400 w 3903662"/>
                  <a:gd name="connsiteY332" fmla="*/ 589757 h 3205164"/>
                  <a:gd name="connsiteX333" fmla="*/ 1785937 w 3903662"/>
                  <a:gd name="connsiteY333" fmla="*/ 596900 h 3205164"/>
                  <a:gd name="connsiteX334" fmla="*/ 1770062 w 3903662"/>
                  <a:gd name="connsiteY334" fmla="*/ 607219 h 3205164"/>
                  <a:gd name="connsiteX335" fmla="*/ 1754981 w 3903662"/>
                  <a:gd name="connsiteY335" fmla="*/ 617538 h 3205164"/>
                  <a:gd name="connsiteX336" fmla="*/ 1740693 w 3903662"/>
                  <a:gd name="connsiteY336" fmla="*/ 629444 h 3205164"/>
                  <a:gd name="connsiteX337" fmla="*/ 1727993 w 3903662"/>
                  <a:gd name="connsiteY337" fmla="*/ 642938 h 3205164"/>
                  <a:gd name="connsiteX338" fmla="*/ 1716881 w 3903662"/>
                  <a:gd name="connsiteY338" fmla="*/ 658813 h 3205164"/>
                  <a:gd name="connsiteX339" fmla="*/ 1708150 w 3903662"/>
                  <a:gd name="connsiteY339" fmla="*/ 673894 h 3205164"/>
                  <a:gd name="connsiteX340" fmla="*/ 1699418 w 3903662"/>
                  <a:gd name="connsiteY340" fmla="*/ 690563 h 3205164"/>
                  <a:gd name="connsiteX341" fmla="*/ 1692275 w 3903662"/>
                  <a:gd name="connsiteY341" fmla="*/ 708025 h 3205164"/>
                  <a:gd name="connsiteX342" fmla="*/ 1687512 w 3903662"/>
                  <a:gd name="connsiteY342" fmla="*/ 726282 h 3205164"/>
                  <a:gd name="connsiteX343" fmla="*/ 1685131 w 3903662"/>
                  <a:gd name="connsiteY343" fmla="*/ 744538 h 3205164"/>
                  <a:gd name="connsiteX344" fmla="*/ 1684337 w 3903662"/>
                  <a:gd name="connsiteY344" fmla="*/ 764382 h 3205164"/>
                  <a:gd name="connsiteX345" fmla="*/ 1685131 w 3903662"/>
                  <a:gd name="connsiteY345" fmla="*/ 783432 h 3205164"/>
                  <a:gd name="connsiteX346" fmla="*/ 1687512 w 3903662"/>
                  <a:gd name="connsiteY346" fmla="*/ 801688 h 3205164"/>
                  <a:gd name="connsiteX347" fmla="*/ 1692275 w 3903662"/>
                  <a:gd name="connsiteY347" fmla="*/ 820738 h 3205164"/>
                  <a:gd name="connsiteX348" fmla="*/ 1699418 w 3903662"/>
                  <a:gd name="connsiteY348" fmla="*/ 838201 h 3205164"/>
                  <a:gd name="connsiteX349" fmla="*/ 1708150 w 3903662"/>
                  <a:gd name="connsiteY349" fmla="*/ 854076 h 3205164"/>
                  <a:gd name="connsiteX350" fmla="*/ 1716881 w 3903662"/>
                  <a:gd name="connsiteY350" fmla="*/ 869951 h 3205164"/>
                  <a:gd name="connsiteX351" fmla="*/ 1727993 w 3903662"/>
                  <a:gd name="connsiteY351" fmla="*/ 885032 h 3205164"/>
                  <a:gd name="connsiteX352" fmla="*/ 1740693 w 3903662"/>
                  <a:gd name="connsiteY352" fmla="*/ 898526 h 3205164"/>
                  <a:gd name="connsiteX353" fmla="*/ 1754981 w 3903662"/>
                  <a:gd name="connsiteY353" fmla="*/ 910432 h 3205164"/>
                  <a:gd name="connsiteX354" fmla="*/ 1770062 w 3903662"/>
                  <a:gd name="connsiteY354" fmla="*/ 920751 h 3205164"/>
                  <a:gd name="connsiteX355" fmla="*/ 1785937 w 3903662"/>
                  <a:gd name="connsiteY355" fmla="*/ 931069 h 3205164"/>
                  <a:gd name="connsiteX356" fmla="*/ 1803400 w 3903662"/>
                  <a:gd name="connsiteY356" fmla="*/ 939801 h 3205164"/>
                  <a:gd name="connsiteX357" fmla="*/ 1821656 w 3903662"/>
                  <a:gd name="connsiteY357" fmla="*/ 945357 h 3205164"/>
                  <a:gd name="connsiteX358" fmla="*/ 1839912 w 3903662"/>
                  <a:gd name="connsiteY358" fmla="*/ 949326 h 3205164"/>
                  <a:gd name="connsiteX359" fmla="*/ 1859756 w 3903662"/>
                  <a:gd name="connsiteY359" fmla="*/ 952501 h 3205164"/>
                  <a:gd name="connsiteX360" fmla="*/ 1880393 w 3903662"/>
                  <a:gd name="connsiteY360" fmla="*/ 954088 h 3205164"/>
                  <a:gd name="connsiteX361" fmla="*/ 1899443 w 3903662"/>
                  <a:gd name="connsiteY361" fmla="*/ 952501 h 3205164"/>
                  <a:gd name="connsiteX362" fmla="*/ 1919287 w 3903662"/>
                  <a:gd name="connsiteY362" fmla="*/ 949326 h 3205164"/>
                  <a:gd name="connsiteX363" fmla="*/ 1937543 w 3903662"/>
                  <a:gd name="connsiteY363" fmla="*/ 945357 h 3205164"/>
                  <a:gd name="connsiteX364" fmla="*/ 1955800 w 3903662"/>
                  <a:gd name="connsiteY364" fmla="*/ 939801 h 3205164"/>
                  <a:gd name="connsiteX365" fmla="*/ 1973262 w 3903662"/>
                  <a:gd name="connsiteY365" fmla="*/ 931069 h 3205164"/>
                  <a:gd name="connsiteX366" fmla="*/ 1988343 w 3903662"/>
                  <a:gd name="connsiteY366" fmla="*/ 920751 h 3205164"/>
                  <a:gd name="connsiteX367" fmla="*/ 2004218 w 3903662"/>
                  <a:gd name="connsiteY367" fmla="*/ 910432 h 3205164"/>
                  <a:gd name="connsiteX368" fmla="*/ 2018506 w 3903662"/>
                  <a:gd name="connsiteY368" fmla="*/ 898526 h 3205164"/>
                  <a:gd name="connsiteX369" fmla="*/ 2030412 w 3903662"/>
                  <a:gd name="connsiteY369" fmla="*/ 885032 h 3205164"/>
                  <a:gd name="connsiteX370" fmla="*/ 2042318 w 3903662"/>
                  <a:gd name="connsiteY370" fmla="*/ 869951 h 3205164"/>
                  <a:gd name="connsiteX371" fmla="*/ 2051050 w 3903662"/>
                  <a:gd name="connsiteY371" fmla="*/ 854076 h 3205164"/>
                  <a:gd name="connsiteX372" fmla="*/ 2059781 w 3903662"/>
                  <a:gd name="connsiteY372" fmla="*/ 838201 h 3205164"/>
                  <a:gd name="connsiteX373" fmla="*/ 2066925 w 3903662"/>
                  <a:gd name="connsiteY373" fmla="*/ 820738 h 3205164"/>
                  <a:gd name="connsiteX374" fmla="*/ 2071687 w 3903662"/>
                  <a:gd name="connsiteY374" fmla="*/ 801688 h 3205164"/>
                  <a:gd name="connsiteX375" fmla="*/ 2074068 w 3903662"/>
                  <a:gd name="connsiteY375" fmla="*/ 783432 h 3205164"/>
                  <a:gd name="connsiteX376" fmla="*/ 2074862 w 3903662"/>
                  <a:gd name="connsiteY376" fmla="*/ 764382 h 3205164"/>
                  <a:gd name="connsiteX377" fmla="*/ 2074068 w 3903662"/>
                  <a:gd name="connsiteY377" fmla="*/ 744538 h 3205164"/>
                  <a:gd name="connsiteX378" fmla="*/ 2071687 w 3903662"/>
                  <a:gd name="connsiteY378" fmla="*/ 726282 h 3205164"/>
                  <a:gd name="connsiteX379" fmla="*/ 2066925 w 3903662"/>
                  <a:gd name="connsiteY379" fmla="*/ 708025 h 3205164"/>
                  <a:gd name="connsiteX380" fmla="*/ 2059781 w 3903662"/>
                  <a:gd name="connsiteY380" fmla="*/ 690563 h 3205164"/>
                  <a:gd name="connsiteX381" fmla="*/ 2051050 w 3903662"/>
                  <a:gd name="connsiteY381" fmla="*/ 673894 h 3205164"/>
                  <a:gd name="connsiteX382" fmla="*/ 2042318 w 3903662"/>
                  <a:gd name="connsiteY382" fmla="*/ 658813 h 3205164"/>
                  <a:gd name="connsiteX383" fmla="*/ 2030412 w 3903662"/>
                  <a:gd name="connsiteY383" fmla="*/ 642938 h 3205164"/>
                  <a:gd name="connsiteX384" fmla="*/ 2018506 w 3903662"/>
                  <a:gd name="connsiteY384" fmla="*/ 629444 h 3205164"/>
                  <a:gd name="connsiteX385" fmla="*/ 2004218 w 3903662"/>
                  <a:gd name="connsiteY385" fmla="*/ 617538 h 3205164"/>
                  <a:gd name="connsiteX386" fmla="*/ 1988343 w 3903662"/>
                  <a:gd name="connsiteY386" fmla="*/ 607219 h 3205164"/>
                  <a:gd name="connsiteX387" fmla="*/ 1973262 w 3903662"/>
                  <a:gd name="connsiteY387" fmla="*/ 596900 h 3205164"/>
                  <a:gd name="connsiteX388" fmla="*/ 1955800 w 3903662"/>
                  <a:gd name="connsiteY388" fmla="*/ 589757 h 3205164"/>
                  <a:gd name="connsiteX389" fmla="*/ 1937543 w 3903662"/>
                  <a:gd name="connsiteY389" fmla="*/ 582613 h 3205164"/>
                  <a:gd name="connsiteX390" fmla="*/ 1919287 w 3903662"/>
                  <a:gd name="connsiteY390" fmla="*/ 578644 h 3205164"/>
                  <a:gd name="connsiteX391" fmla="*/ 1899443 w 3903662"/>
                  <a:gd name="connsiteY391" fmla="*/ 575469 h 3205164"/>
                  <a:gd name="connsiteX392" fmla="*/ 908446 w 3903662"/>
                  <a:gd name="connsiteY392" fmla="*/ 574675 h 3205164"/>
                  <a:gd name="connsiteX393" fmla="*/ 887767 w 3903662"/>
                  <a:gd name="connsiteY393" fmla="*/ 575469 h 3205164"/>
                  <a:gd name="connsiteX394" fmla="*/ 868678 w 3903662"/>
                  <a:gd name="connsiteY394" fmla="*/ 578644 h 3205164"/>
                  <a:gd name="connsiteX395" fmla="*/ 850385 w 3903662"/>
                  <a:gd name="connsiteY395" fmla="*/ 582613 h 3205164"/>
                  <a:gd name="connsiteX396" fmla="*/ 831296 w 3903662"/>
                  <a:gd name="connsiteY396" fmla="*/ 589757 h 3205164"/>
                  <a:gd name="connsiteX397" fmla="*/ 815389 w 3903662"/>
                  <a:gd name="connsiteY397" fmla="*/ 596900 h 3205164"/>
                  <a:gd name="connsiteX398" fmla="*/ 798686 w 3903662"/>
                  <a:gd name="connsiteY398" fmla="*/ 607219 h 3205164"/>
                  <a:gd name="connsiteX399" fmla="*/ 783574 w 3903662"/>
                  <a:gd name="connsiteY399" fmla="*/ 617538 h 3205164"/>
                  <a:gd name="connsiteX400" fmla="*/ 770053 w 3903662"/>
                  <a:gd name="connsiteY400" fmla="*/ 629444 h 3205164"/>
                  <a:gd name="connsiteX401" fmla="*/ 756532 w 3903662"/>
                  <a:gd name="connsiteY401" fmla="*/ 642938 h 3205164"/>
                  <a:gd name="connsiteX402" fmla="*/ 745397 w 3903662"/>
                  <a:gd name="connsiteY402" fmla="*/ 658813 h 3205164"/>
                  <a:gd name="connsiteX403" fmla="*/ 735853 w 3903662"/>
                  <a:gd name="connsiteY403" fmla="*/ 673894 h 3205164"/>
                  <a:gd name="connsiteX404" fmla="*/ 727899 w 3903662"/>
                  <a:gd name="connsiteY404" fmla="*/ 690563 h 3205164"/>
                  <a:gd name="connsiteX405" fmla="*/ 720741 w 3903662"/>
                  <a:gd name="connsiteY405" fmla="*/ 708025 h 3205164"/>
                  <a:gd name="connsiteX406" fmla="*/ 716764 w 3903662"/>
                  <a:gd name="connsiteY406" fmla="*/ 726282 h 3205164"/>
                  <a:gd name="connsiteX407" fmla="*/ 713583 w 3903662"/>
                  <a:gd name="connsiteY407" fmla="*/ 744538 h 3205164"/>
                  <a:gd name="connsiteX408" fmla="*/ 712787 w 3903662"/>
                  <a:gd name="connsiteY408" fmla="*/ 764382 h 3205164"/>
                  <a:gd name="connsiteX409" fmla="*/ 713583 w 3903662"/>
                  <a:gd name="connsiteY409" fmla="*/ 783432 h 3205164"/>
                  <a:gd name="connsiteX410" fmla="*/ 716764 w 3903662"/>
                  <a:gd name="connsiteY410" fmla="*/ 801688 h 3205164"/>
                  <a:gd name="connsiteX411" fmla="*/ 720741 w 3903662"/>
                  <a:gd name="connsiteY411" fmla="*/ 820738 h 3205164"/>
                  <a:gd name="connsiteX412" fmla="*/ 727899 w 3903662"/>
                  <a:gd name="connsiteY412" fmla="*/ 838201 h 3205164"/>
                  <a:gd name="connsiteX413" fmla="*/ 735853 w 3903662"/>
                  <a:gd name="connsiteY413" fmla="*/ 854076 h 3205164"/>
                  <a:gd name="connsiteX414" fmla="*/ 745397 w 3903662"/>
                  <a:gd name="connsiteY414" fmla="*/ 869951 h 3205164"/>
                  <a:gd name="connsiteX415" fmla="*/ 756532 w 3903662"/>
                  <a:gd name="connsiteY415" fmla="*/ 885032 h 3205164"/>
                  <a:gd name="connsiteX416" fmla="*/ 770053 w 3903662"/>
                  <a:gd name="connsiteY416" fmla="*/ 898526 h 3205164"/>
                  <a:gd name="connsiteX417" fmla="*/ 783574 w 3903662"/>
                  <a:gd name="connsiteY417" fmla="*/ 910432 h 3205164"/>
                  <a:gd name="connsiteX418" fmla="*/ 798686 w 3903662"/>
                  <a:gd name="connsiteY418" fmla="*/ 920751 h 3205164"/>
                  <a:gd name="connsiteX419" fmla="*/ 815389 w 3903662"/>
                  <a:gd name="connsiteY419" fmla="*/ 931069 h 3205164"/>
                  <a:gd name="connsiteX420" fmla="*/ 831296 w 3903662"/>
                  <a:gd name="connsiteY420" fmla="*/ 939801 h 3205164"/>
                  <a:gd name="connsiteX421" fmla="*/ 850385 w 3903662"/>
                  <a:gd name="connsiteY421" fmla="*/ 945357 h 3205164"/>
                  <a:gd name="connsiteX422" fmla="*/ 868678 w 3903662"/>
                  <a:gd name="connsiteY422" fmla="*/ 949326 h 3205164"/>
                  <a:gd name="connsiteX423" fmla="*/ 887767 w 3903662"/>
                  <a:gd name="connsiteY423" fmla="*/ 952501 h 3205164"/>
                  <a:gd name="connsiteX424" fmla="*/ 908446 w 3903662"/>
                  <a:gd name="connsiteY424" fmla="*/ 954088 h 3205164"/>
                  <a:gd name="connsiteX425" fmla="*/ 928330 w 3903662"/>
                  <a:gd name="connsiteY425" fmla="*/ 952501 h 3205164"/>
                  <a:gd name="connsiteX426" fmla="*/ 947419 w 3903662"/>
                  <a:gd name="connsiteY426" fmla="*/ 949326 h 3205164"/>
                  <a:gd name="connsiteX427" fmla="*/ 967303 w 3903662"/>
                  <a:gd name="connsiteY427" fmla="*/ 945357 h 3205164"/>
                  <a:gd name="connsiteX428" fmla="*/ 984801 w 3903662"/>
                  <a:gd name="connsiteY428" fmla="*/ 939801 h 3205164"/>
                  <a:gd name="connsiteX429" fmla="*/ 1002299 w 3903662"/>
                  <a:gd name="connsiteY429" fmla="*/ 931069 h 3205164"/>
                  <a:gd name="connsiteX430" fmla="*/ 1018206 w 3903662"/>
                  <a:gd name="connsiteY430" fmla="*/ 920751 h 3205164"/>
                  <a:gd name="connsiteX431" fmla="*/ 1033318 w 3903662"/>
                  <a:gd name="connsiteY431" fmla="*/ 910432 h 3205164"/>
                  <a:gd name="connsiteX432" fmla="*/ 1047634 w 3903662"/>
                  <a:gd name="connsiteY432" fmla="*/ 898526 h 3205164"/>
                  <a:gd name="connsiteX433" fmla="*/ 1059565 w 3903662"/>
                  <a:gd name="connsiteY433" fmla="*/ 885032 h 3205164"/>
                  <a:gd name="connsiteX434" fmla="*/ 1070700 w 3903662"/>
                  <a:gd name="connsiteY434" fmla="*/ 869951 h 3205164"/>
                  <a:gd name="connsiteX435" fmla="*/ 1081039 w 3903662"/>
                  <a:gd name="connsiteY435" fmla="*/ 854076 h 3205164"/>
                  <a:gd name="connsiteX436" fmla="*/ 1089788 w 3903662"/>
                  <a:gd name="connsiteY436" fmla="*/ 838201 h 3205164"/>
                  <a:gd name="connsiteX437" fmla="*/ 1095356 w 3903662"/>
                  <a:gd name="connsiteY437" fmla="*/ 820738 h 3205164"/>
                  <a:gd name="connsiteX438" fmla="*/ 1100923 w 3903662"/>
                  <a:gd name="connsiteY438" fmla="*/ 801688 h 3205164"/>
                  <a:gd name="connsiteX439" fmla="*/ 1104105 w 3903662"/>
                  <a:gd name="connsiteY439" fmla="*/ 783432 h 3205164"/>
                  <a:gd name="connsiteX440" fmla="*/ 1104900 w 3903662"/>
                  <a:gd name="connsiteY440" fmla="*/ 764382 h 3205164"/>
                  <a:gd name="connsiteX441" fmla="*/ 1104105 w 3903662"/>
                  <a:gd name="connsiteY441" fmla="*/ 744538 h 3205164"/>
                  <a:gd name="connsiteX442" fmla="*/ 1100923 w 3903662"/>
                  <a:gd name="connsiteY442" fmla="*/ 726282 h 3205164"/>
                  <a:gd name="connsiteX443" fmla="*/ 1095356 w 3903662"/>
                  <a:gd name="connsiteY443" fmla="*/ 708025 h 3205164"/>
                  <a:gd name="connsiteX444" fmla="*/ 1089788 w 3903662"/>
                  <a:gd name="connsiteY444" fmla="*/ 690563 h 3205164"/>
                  <a:gd name="connsiteX445" fmla="*/ 1081039 w 3903662"/>
                  <a:gd name="connsiteY445" fmla="*/ 673894 h 3205164"/>
                  <a:gd name="connsiteX446" fmla="*/ 1070700 w 3903662"/>
                  <a:gd name="connsiteY446" fmla="*/ 658813 h 3205164"/>
                  <a:gd name="connsiteX447" fmla="*/ 1059565 w 3903662"/>
                  <a:gd name="connsiteY447" fmla="*/ 642938 h 3205164"/>
                  <a:gd name="connsiteX448" fmla="*/ 1047634 w 3903662"/>
                  <a:gd name="connsiteY448" fmla="*/ 629444 h 3205164"/>
                  <a:gd name="connsiteX449" fmla="*/ 1033318 w 3903662"/>
                  <a:gd name="connsiteY449" fmla="*/ 617538 h 3205164"/>
                  <a:gd name="connsiteX450" fmla="*/ 1018206 w 3903662"/>
                  <a:gd name="connsiteY450" fmla="*/ 607219 h 3205164"/>
                  <a:gd name="connsiteX451" fmla="*/ 1002299 w 3903662"/>
                  <a:gd name="connsiteY451" fmla="*/ 596900 h 3205164"/>
                  <a:gd name="connsiteX452" fmla="*/ 984801 w 3903662"/>
                  <a:gd name="connsiteY452" fmla="*/ 589757 h 3205164"/>
                  <a:gd name="connsiteX453" fmla="*/ 967303 w 3903662"/>
                  <a:gd name="connsiteY453" fmla="*/ 582613 h 3205164"/>
                  <a:gd name="connsiteX454" fmla="*/ 947419 w 3903662"/>
                  <a:gd name="connsiteY454" fmla="*/ 578644 h 3205164"/>
                  <a:gd name="connsiteX455" fmla="*/ 928330 w 3903662"/>
                  <a:gd name="connsiteY455" fmla="*/ 575469 h 3205164"/>
                  <a:gd name="connsiteX456" fmla="*/ 1394220 w 3903662"/>
                  <a:gd name="connsiteY456" fmla="*/ 0 h 3205164"/>
                  <a:gd name="connsiteX457" fmla="*/ 1427548 w 3903662"/>
                  <a:gd name="connsiteY457" fmla="*/ 0 h 3205164"/>
                  <a:gd name="connsiteX458" fmla="*/ 1460083 w 3903662"/>
                  <a:gd name="connsiteY458" fmla="*/ 794 h 3205164"/>
                  <a:gd name="connsiteX459" fmla="*/ 1491823 w 3903662"/>
                  <a:gd name="connsiteY459" fmla="*/ 3174 h 3205164"/>
                  <a:gd name="connsiteX460" fmla="*/ 1523564 w 3903662"/>
                  <a:gd name="connsiteY460" fmla="*/ 4761 h 3205164"/>
                  <a:gd name="connsiteX461" fmla="*/ 1587046 w 3903662"/>
                  <a:gd name="connsiteY461" fmla="*/ 11109 h 3205164"/>
                  <a:gd name="connsiteX462" fmla="*/ 1649735 w 3903662"/>
                  <a:gd name="connsiteY462" fmla="*/ 19838 h 3205164"/>
                  <a:gd name="connsiteX463" fmla="*/ 1710836 w 3903662"/>
                  <a:gd name="connsiteY463" fmla="*/ 30947 h 3205164"/>
                  <a:gd name="connsiteX464" fmla="*/ 1771937 w 3903662"/>
                  <a:gd name="connsiteY464" fmla="*/ 42849 h 3205164"/>
                  <a:gd name="connsiteX465" fmla="*/ 1831451 w 3903662"/>
                  <a:gd name="connsiteY465" fmla="*/ 58719 h 3205164"/>
                  <a:gd name="connsiteX466" fmla="*/ 1889379 w 3903662"/>
                  <a:gd name="connsiteY466" fmla="*/ 76176 h 3205164"/>
                  <a:gd name="connsiteX467" fmla="*/ 1946512 w 3903662"/>
                  <a:gd name="connsiteY467" fmla="*/ 95220 h 3205164"/>
                  <a:gd name="connsiteX468" fmla="*/ 2002059 w 3903662"/>
                  <a:gd name="connsiteY468" fmla="*/ 116645 h 3205164"/>
                  <a:gd name="connsiteX469" fmla="*/ 2056812 w 3903662"/>
                  <a:gd name="connsiteY469" fmla="*/ 140450 h 3205164"/>
                  <a:gd name="connsiteX470" fmla="*/ 2109978 w 3903662"/>
                  <a:gd name="connsiteY470" fmla="*/ 165048 h 3205164"/>
                  <a:gd name="connsiteX471" fmla="*/ 2160763 w 3903662"/>
                  <a:gd name="connsiteY471" fmla="*/ 192821 h 3205164"/>
                  <a:gd name="connsiteX472" fmla="*/ 2211549 w 3903662"/>
                  <a:gd name="connsiteY472" fmla="*/ 221387 h 3205164"/>
                  <a:gd name="connsiteX473" fmla="*/ 2259160 w 3903662"/>
                  <a:gd name="connsiteY473" fmla="*/ 252333 h 3205164"/>
                  <a:gd name="connsiteX474" fmla="*/ 2306772 w 3903662"/>
                  <a:gd name="connsiteY474" fmla="*/ 284073 h 3205164"/>
                  <a:gd name="connsiteX475" fmla="*/ 2352002 w 3903662"/>
                  <a:gd name="connsiteY475" fmla="*/ 318987 h 3205164"/>
                  <a:gd name="connsiteX476" fmla="*/ 2394853 w 3903662"/>
                  <a:gd name="connsiteY476" fmla="*/ 353901 h 3205164"/>
                  <a:gd name="connsiteX477" fmla="*/ 2436116 w 3903662"/>
                  <a:gd name="connsiteY477" fmla="*/ 390402 h 3205164"/>
                  <a:gd name="connsiteX478" fmla="*/ 2475792 w 3903662"/>
                  <a:gd name="connsiteY478" fmla="*/ 429284 h 3205164"/>
                  <a:gd name="connsiteX479" fmla="*/ 2513088 w 3903662"/>
                  <a:gd name="connsiteY479" fmla="*/ 469753 h 3205164"/>
                  <a:gd name="connsiteX480" fmla="*/ 2531339 w 3903662"/>
                  <a:gd name="connsiteY480" fmla="*/ 489590 h 3205164"/>
                  <a:gd name="connsiteX481" fmla="*/ 2547209 w 3903662"/>
                  <a:gd name="connsiteY481" fmla="*/ 510221 h 3205164"/>
                  <a:gd name="connsiteX482" fmla="*/ 2564667 w 3903662"/>
                  <a:gd name="connsiteY482" fmla="*/ 531646 h 3205164"/>
                  <a:gd name="connsiteX483" fmla="*/ 2581331 w 3903662"/>
                  <a:gd name="connsiteY483" fmla="*/ 553864 h 3205164"/>
                  <a:gd name="connsiteX484" fmla="*/ 2596407 w 3903662"/>
                  <a:gd name="connsiteY484" fmla="*/ 575288 h 3205164"/>
                  <a:gd name="connsiteX485" fmla="*/ 2612278 w 3903662"/>
                  <a:gd name="connsiteY485" fmla="*/ 597506 h 3205164"/>
                  <a:gd name="connsiteX486" fmla="*/ 2626561 w 3903662"/>
                  <a:gd name="connsiteY486" fmla="*/ 620518 h 3205164"/>
                  <a:gd name="connsiteX487" fmla="*/ 2640845 w 3903662"/>
                  <a:gd name="connsiteY487" fmla="*/ 642736 h 3205164"/>
                  <a:gd name="connsiteX488" fmla="*/ 2654335 w 3903662"/>
                  <a:gd name="connsiteY488" fmla="*/ 666541 h 3205164"/>
                  <a:gd name="connsiteX489" fmla="*/ 2667825 w 3903662"/>
                  <a:gd name="connsiteY489" fmla="*/ 688759 h 3205164"/>
                  <a:gd name="connsiteX490" fmla="*/ 2679727 w 3903662"/>
                  <a:gd name="connsiteY490" fmla="*/ 712564 h 3205164"/>
                  <a:gd name="connsiteX491" fmla="*/ 2690837 w 3903662"/>
                  <a:gd name="connsiteY491" fmla="*/ 735575 h 3205164"/>
                  <a:gd name="connsiteX492" fmla="*/ 2701946 w 3903662"/>
                  <a:gd name="connsiteY492" fmla="*/ 760174 h 3205164"/>
                  <a:gd name="connsiteX493" fmla="*/ 2712262 w 3903662"/>
                  <a:gd name="connsiteY493" fmla="*/ 784772 h 3205164"/>
                  <a:gd name="connsiteX494" fmla="*/ 2722578 w 3903662"/>
                  <a:gd name="connsiteY494" fmla="*/ 809371 h 3205164"/>
                  <a:gd name="connsiteX495" fmla="*/ 2732100 w 3903662"/>
                  <a:gd name="connsiteY495" fmla="*/ 833969 h 3205164"/>
                  <a:gd name="connsiteX496" fmla="*/ 2740035 w 3903662"/>
                  <a:gd name="connsiteY496" fmla="*/ 858568 h 3205164"/>
                  <a:gd name="connsiteX497" fmla="*/ 2748764 w 3903662"/>
                  <a:gd name="connsiteY497" fmla="*/ 884753 h 3205164"/>
                  <a:gd name="connsiteX498" fmla="*/ 2755906 w 3903662"/>
                  <a:gd name="connsiteY498" fmla="*/ 910145 h 3205164"/>
                  <a:gd name="connsiteX499" fmla="*/ 2761460 w 3903662"/>
                  <a:gd name="connsiteY499" fmla="*/ 935537 h 3205164"/>
                  <a:gd name="connsiteX500" fmla="*/ 2767808 w 3903662"/>
                  <a:gd name="connsiteY500" fmla="*/ 961723 h 3205164"/>
                  <a:gd name="connsiteX501" fmla="*/ 2773363 w 3903662"/>
                  <a:gd name="connsiteY501" fmla="*/ 987908 h 3205164"/>
                  <a:gd name="connsiteX502" fmla="*/ 2743209 w 3903662"/>
                  <a:gd name="connsiteY502" fmla="*/ 987115 h 3205164"/>
                  <a:gd name="connsiteX503" fmla="*/ 2713849 w 3903662"/>
                  <a:gd name="connsiteY503" fmla="*/ 987115 h 3205164"/>
                  <a:gd name="connsiteX504" fmla="*/ 2680521 w 3903662"/>
                  <a:gd name="connsiteY504" fmla="*/ 987115 h 3205164"/>
                  <a:gd name="connsiteX505" fmla="*/ 2648780 w 3903662"/>
                  <a:gd name="connsiteY505" fmla="*/ 987908 h 3205164"/>
                  <a:gd name="connsiteX506" fmla="*/ 2616246 w 3903662"/>
                  <a:gd name="connsiteY506" fmla="*/ 990289 h 3205164"/>
                  <a:gd name="connsiteX507" fmla="*/ 2584505 w 3903662"/>
                  <a:gd name="connsiteY507" fmla="*/ 991876 h 3205164"/>
                  <a:gd name="connsiteX508" fmla="*/ 2552764 w 3903662"/>
                  <a:gd name="connsiteY508" fmla="*/ 995050 h 3205164"/>
                  <a:gd name="connsiteX509" fmla="*/ 2521023 w 3903662"/>
                  <a:gd name="connsiteY509" fmla="*/ 999017 h 3205164"/>
                  <a:gd name="connsiteX510" fmla="*/ 2489282 w 3903662"/>
                  <a:gd name="connsiteY510" fmla="*/ 1003778 h 3205164"/>
                  <a:gd name="connsiteX511" fmla="*/ 2458334 w 3903662"/>
                  <a:gd name="connsiteY511" fmla="*/ 1008539 h 3205164"/>
                  <a:gd name="connsiteX512" fmla="*/ 2427387 w 3903662"/>
                  <a:gd name="connsiteY512" fmla="*/ 1014094 h 3205164"/>
                  <a:gd name="connsiteX513" fmla="*/ 2397233 w 3903662"/>
                  <a:gd name="connsiteY513" fmla="*/ 1019648 h 3205164"/>
                  <a:gd name="connsiteX514" fmla="*/ 2366286 w 3903662"/>
                  <a:gd name="connsiteY514" fmla="*/ 1026790 h 3205164"/>
                  <a:gd name="connsiteX515" fmla="*/ 2336132 w 3903662"/>
                  <a:gd name="connsiteY515" fmla="*/ 1033931 h 3205164"/>
                  <a:gd name="connsiteX516" fmla="*/ 2306772 w 3903662"/>
                  <a:gd name="connsiteY516" fmla="*/ 1042660 h 3205164"/>
                  <a:gd name="connsiteX517" fmla="*/ 2276618 w 3903662"/>
                  <a:gd name="connsiteY517" fmla="*/ 1051388 h 3205164"/>
                  <a:gd name="connsiteX518" fmla="*/ 2248051 w 3903662"/>
                  <a:gd name="connsiteY518" fmla="*/ 1060910 h 3205164"/>
                  <a:gd name="connsiteX519" fmla="*/ 2219484 w 3903662"/>
                  <a:gd name="connsiteY519" fmla="*/ 1070432 h 3205164"/>
                  <a:gd name="connsiteX520" fmla="*/ 2191711 w 3903662"/>
                  <a:gd name="connsiteY520" fmla="*/ 1080748 h 3205164"/>
                  <a:gd name="connsiteX521" fmla="*/ 2163144 w 3903662"/>
                  <a:gd name="connsiteY521" fmla="*/ 1091857 h 3205164"/>
                  <a:gd name="connsiteX522" fmla="*/ 2135371 w 3903662"/>
                  <a:gd name="connsiteY522" fmla="*/ 1102966 h 3205164"/>
                  <a:gd name="connsiteX523" fmla="*/ 2109184 w 3903662"/>
                  <a:gd name="connsiteY523" fmla="*/ 1114868 h 3205164"/>
                  <a:gd name="connsiteX524" fmla="*/ 2082205 w 3903662"/>
                  <a:gd name="connsiteY524" fmla="*/ 1127564 h 3205164"/>
                  <a:gd name="connsiteX525" fmla="*/ 2055225 w 3903662"/>
                  <a:gd name="connsiteY525" fmla="*/ 1141054 h 3205164"/>
                  <a:gd name="connsiteX526" fmla="*/ 2029832 w 3903662"/>
                  <a:gd name="connsiteY526" fmla="*/ 1154543 h 3205164"/>
                  <a:gd name="connsiteX527" fmla="*/ 2004439 w 3903662"/>
                  <a:gd name="connsiteY527" fmla="*/ 1168826 h 3205164"/>
                  <a:gd name="connsiteX528" fmla="*/ 1979047 w 3903662"/>
                  <a:gd name="connsiteY528" fmla="*/ 1183109 h 3205164"/>
                  <a:gd name="connsiteX529" fmla="*/ 1954447 w 3903662"/>
                  <a:gd name="connsiteY529" fmla="*/ 1198186 h 3205164"/>
                  <a:gd name="connsiteX530" fmla="*/ 1930642 w 3903662"/>
                  <a:gd name="connsiteY530" fmla="*/ 1213262 h 3205164"/>
                  <a:gd name="connsiteX531" fmla="*/ 1906043 w 3903662"/>
                  <a:gd name="connsiteY531" fmla="*/ 1229926 h 3205164"/>
                  <a:gd name="connsiteX532" fmla="*/ 1883030 w 3903662"/>
                  <a:gd name="connsiteY532" fmla="*/ 1246589 h 3205164"/>
                  <a:gd name="connsiteX533" fmla="*/ 1860018 w 3903662"/>
                  <a:gd name="connsiteY533" fmla="*/ 1262459 h 3205164"/>
                  <a:gd name="connsiteX534" fmla="*/ 1838593 w 3903662"/>
                  <a:gd name="connsiteY534" fmla="*/ 1279916 h 3205164"/>
                  <a:gd name="connsiteX535" fmla="*/ 1815581 w 3903662"/>
                  <a:gd name="connsiteY535" fmla="*/ 1298960 h 3205164"/>
                  <a:gd name="connsiteX536" fmla="*/ 1794949 w 3903662"/>
                  <a:gd name="connsiteY536" fmla="*/ 1317211 h 3205164"/>
                  <a:gd name="connsiteX537" fmla="*/ 1773524 w 3903662"/>
                  <a:gd name="connsiteY537" fmla="*/ 1335461 h 3205164"/>
                  <a:gd name="connsiteX538" fmla="*/ 1754480 w 3903662"/>
                  <a:gd name="connsiteY538" fmla="*/ 1355299 h 3205164"/>
                  <a:gd name="connsiteX539" fmla="*/ 1733848 w 3903662"/>
                  <a:gd name="connsiteY539" fmla="*/ 1374343 h 3205164"/>
                  <a:gd name="connsiteX540" fmla="*/ 1715597 w 3903662"/>
                  <a:gd name="connsiteY540" fmla="*/ 1394181 h 3205164"/>
                  <a:gd name="connsiteX541" fmla="*/ 1696552 w 3903662"/>
                  <a:gd name="connsiteY541" fmla="*/ 1414812 h 3205164"/>
                  <a:gd name="connsiteX542" fmla="*/ 1678301 w 3903662"/>
                  <a:gd name="connsiteY542" fmla="*/ 1434649 h 3205164"/>
                  <a:gd name="connsiteX543" fmla="*/ 1660844 w 3903662"/>
                  <a:gd name="connsiteY543" fmla="*/ 1456867 h 3205164"/>
                  <a:gd name="connsiteX544" fmla="*/ 1644180 w 3903662"/>
                  <a:gd name="connsiteY544" fmla="*/ 1476705 h 3205164"/>
                  <a:gd name="connsiteX545" fmla="*/ 1628309 w 3903662"/>
                  <a:gd name="connsiteY545" fmla="*/ 1499716 h 3205164"/>
                  <a:gd name="connsiteX546" fmla="*/ 1612439 w 3903662"/>
                  <a:gd name="connsiteY546" fmla="*/ 1521141 h 3205164"/>
                  <a:gd name="connsiteX547" fmla="*/ 1597362 w 3903662"/>
                  <a:gd name="connsiteY547" fmla="*/ 1543359 h 3205164"/>
                  <a:gd name="connsiteX548" fmla="*/ 1583079 w 3903662"/>
                  <a:gd name="connsiteY548" fmla="*/ 1566370 h 3205164"/>
                  <a:gd name="connsiteX549" fmla="*/ 1569589 w 3903662"/>
                  <a:gd name="connsiteY549" fmla="*/ 1589382 h 3205164"/>
                  <a:gd name="connsiteX550" fmla="*/ 1556099 w 3903662"/>
                  <a:gd name="connsiteY550" fmla="*/ 1613187 h 3205164"/>
                  <a:gd name="connsiteX551" fmla="*/ 1544196 w 3903662"/>
                  <a:gd name="connsiteY551" fmla="*/ 1636992 h 3205164"/>
                  <a:gd name="connsiteX552" fmla="*/ 1531500 w 3903662"/>
                  <a:gd name="connsiteY552" fmla="*/ 1660797 h 3205164"/>
                  <a:gd name="connsiteX553" fmla="*/ 1521184 w 3903662"/>
                  <a:gd name="connsiteY553" fmla="*/ 1685395 h 3205164"/>
                  <a:gd name="connsiteX554" fmla="*/ 1510075 w 3903662"/>
                  <a:gd name="connsiteY554" fmla="*/ 1709994 h 3205164"/>
                  <a:gd name="connsiteX555" fmla="*/ 1501346 w 3903662"/>
                  <a:gd name="connsiteY555" fmla="*/ 1734592 h 3205164"/>
                  <a:gd name="connsiteX556" fmla="*/ 1491823 w 3903662"/>
                  <a:gd name="connsiteY556" fmla="*/ 1759984 h 3205164"/>
                  <a:gd name="connsiteX557" fmla="*/ 1483888 w 3903662"/>
                  <a:gd name="connsiteY557" fmla="*/ 1785376 h 3205164"/>
                  <a:gd name="connsiteX558" fmla="*/ 1476747 w 3903662"/>
                  <a:gd name="connsiteY558" fmla="*/ 1811562 h 3205164"/>
                  <a:gd name="connsiteX559" fmla="*/ 1470398 w 3903662"/>
                  <a:gd name="connsiteY559" fmla="*/ 1836954 h 3205164"/>
                  <a:gd name="connsiteX560" fmla="*/ 1464050 w 3903662"/>
                  <a:gd name="connsiteY560" fmla="*/ 1862346 h 3205164"/>
                  <a:gd name="connsiteX561" fmla="*/ 1459289 w 3903662"/>
                  <a:gd name="connsiteY561" fmla="*/ 1889325 h 3205164"/>
                  <a:gd name="connsiteX562" fmla="*/ 1453734 w 3903662"/>
                  <a:gd name="connsiteY562" fmla="*/ 1915510 h 3205164"/>
                  <a:gd name="connsiteX563" fmla="*/ 1450560 w 3903662"/>
                  <a:gd name="connsiteY563" fmla="*/ 1942489 h 3205164"/>
                  <a:gd name="connsiteX564" fmla="*/ 1447386 w 3903662"/>
                  <a:gd name="connsiteY564" fmla="*/ 1968675 h 3205164"/>
                  <a:gd name="connsiteX565" fmla="*/ 1445799 w 3903662"/>
                  <a:gd name="connsiteY565" fmla="*/ 1996447 h 3205164"/>
                  <a:gd name="connsiteX566" fmla="*/ 1445006 w 3903662"/>
                  <a:gd name="connsiteY566" fmla="*/ 2023426 h 3205164"/>
                  <a:gd name="connsiteX567" fmla="*/ 1443419 w 3903662"/>
                  <a:gd name="connsiteY567" fmla="*/ 2051199 h 3205164"/>
                  <a:gd name="connsiteX568" fmla="*/ 1445006 w 3903662"/>
                  <a:gd name="connsiteY568" fmla="*/ 2086906 h 3205164"/>
                  <a:gd name="connsiteX569" fmla="*/ 1446593 w 3903662"/>
                  <a:gd name="connsiteY569" fmla="*/ 2122614 h 3205164"/>
                  <a:gd name="connsiteX570" fmla="*/ 1450560 w 3903662"/>
                  <a:gd name="connsiteY570" fmla="*/ 2158321 h 3205164"/>
                  <a:gd name="connsiteX571" fmla="*/ 1454528 w 3903662"/>
                  <a:gd name="connsiteY571" fmla="*/ 2193235 h 3205164"/>
                  <a:gd name="connsiteX572" fmla="*/ 1461670 w 3903662"/>
                  <a:gd name="connsiteY572" fmla="*/ 2228149 h 3205164"/>
                  <a:gd name="connsiteX573" fmla="*/ 1469605 w 3903662"/>
                  <a:gd name="connsiteY573" fmla="*/ 2262270 h 3205164"/>
                  <a:gd name="connsiteX574" fmla="*/ 1478334 w 3903662"/>
                  <a:gd name="connsiteY574" fmla="*/ 2296390 h 3205164"/>
                  <a:gd name="connsiteX575" fmla="*/ 1488649 w 3903662"/>
                  <a:gd name="connsiteY575" fmla="*/ 2329718 h 3205164"/>
                  <a:gd name="connsiteX576" fmla="*/ 1441832 w 3903662"/>
                  <a:gd name="connsiteY576" fmla="*/ 2332098 h 3205164"/>
                  <a:gd name="connsiteX577" fmla="*/ 1394220 w 3903662"/>
                  <a:gd name="connsiteY577" fmla="*/ 2332892 h 3205164"/>
                  <a:gd name="connsiteX578" fmla="*/ 1337086 w 3903662"/>
                  <a:gd name="connsiteY578" fmla="*/ 2332098 h 3205164"/>
                  <a:gd name="connsiteX579" fmla="*/ 1279953 w 3903662"/>
                  <a:gd name="connsiteY579" fmla="*/ 2328924 h 3205164"/>
                  <a:gd name="connsiteX580" fmla="*/ 1223613 w 3903662"/>
                  <a:gd name="connsiteY580" fmla="*/ 2323370 h 3205164"/>
                  <a:gd name="connsiteX581" fmla="*/ 1168066 w 3903662"/>
                  <a:gd name="connsiteY581" fmla="*/ 2317815 h 3205164"/>
                  <a:gd name="connsiteX582" fmla="*/ 1113313 w 3903662"/>
                  <a:gd name="connsiteY582" fmla="*/ 2308293 h 3205164"/>
                  <a:gd name="connsiteX583" fmla="*/ 1059353 w 3903662"/>
                  <a:gd name="connsiteY583" fmla="*/ 2297977 h 3205164"/>
                  <a:gd name="connsiteX584" fmla="*/ 1006187 w 3903662"/>
                  <a:gd name="connsiteY584" fmla="*/ 2286868 h 3205164"/>
                  <a:gd name="connsiteX585" fmla="*/ 953815 w 3903662"/>
                  <a:gd name="connsiteY585" fmla="*/ 2272585 h 3205164"/>
                  <a:gd name="connsiteX586" fmla="*/ 930009 w 3903662"/>
                  <a:gd name="connsiteY586" fmla="*/ 2266237 h 3205164"/>
                  <a:gd name="connsiteX587" fmla="*/ 426122 w 3903662"/>
                  <a:gd name="connsiteY587" fmla="*/ 2522538 h 3205164"/>
                  <a:gd name="connsiteX588" fmla="*/ 560227 w 3903662"/>
                  <a:gd name="connsiteY588" fmla="*/ 2101189 h 3205164"/>
                  <a:gd name="connsiteX589" fmla="*/ 547531 w 3903662"/>
                  <a:gd name="connsiteY589" fmla="*/ 2093254 h 3205164"/>
                  <a:gd name="connsiteX590" fmla="*/ 517377 w 3903662"/>
                  <a:gd name="connsiteY590" fmla="*/ 2072623 h 3205164"/>
                  <a:gd name="connsiteX591" fmla="*/ 486430 w 3903662"/>
                  <a:gd name="connsiteY591" fmla="*/ 2051199 h 3205164"/>
                  <a:gd name="connsiteX592" fmla="*/ 457863 w 3903662"/>
                  <a:gd name="connsiteY592" fmla="*/ 2029774 h 3205164"/>
                  <a:gd name="connsiteX593" fmla="*/ 428503 w 3903662"/>
                  <a:gd name="connsiteY593" fmla="*/ 2006763 h 3205164"/>
                  <a:gd name="connsiteX594" fmla="*/ 399936 w 3903662"/>
                  <a:gd name="connsiteY594" fmla="*/ 1984545 h 3205164"/>
                  <a:gd name="connsiteX595" fmla="*/ 373750 w 3903662"/>
                  <a:gd name="connsiteY595" fmla="*/ 1960740 h 3205164"/>
                  <a:gd name="connsiteX596" fmla="*/ 346770 w 3903662"/>
                  <a:gd name="connsiteY596" fmla="*/ 1936141 h 3205164"/>
                  <a:gd name="connsiteX597" fmla="*/ 321377 w 3903662"/>
                  <a:gd name="connsiteY597" fmla="*/ 1911543 h 3205164"/>
                  <a:gd name="connsiteX598" fmla="*/ 296778 w 3903662"/>
                  <a:gd name="connsiteY598" fmla="*/ 1886151 h 3205164"/>
                  <a:gd name="connsiteX599" fmla="*/ 272972 w 3903662"/>
                  <a:gd name="connsiteY599" fmla="*/ 1859172 h 3205164"/>
                  <a:gd name="connsiteX600" fmla="*/ 250753 w 3903662"/>
                  <a:gd name="connsiteY600" fmla="*/ 1832986 h 3205164"/>
                  <a:gd name="connsiteX601" fmla="*/ 227741 w 3903662"/>
                  <a:gd name="connsiteY601" fmla="*/ 1806007 h 3205164"/>
                  <a:gd name="connsiteX602" fmla="*/ 207110 w 3903662"/>
                  <a:gd name="connsiteY602" fmla="*/ 1777441 h 3205164"/>
                  <a:gd name="connsiteX603" fmla="*/ 187272 w 3903662"/>
                  <a:gd name="connsiteY603" fmla="*/ 1749668 h 3205164"/>
                  <a:gd name="connsiteX604" fmla="*/ 167433 w 3903662"/>
                  <a:gd name="connsiteY604" fmla="*/ 1721102 h 3205164"/>
                  <a:gd name="connsiteX605" fmla="*/ 149182 w 3903662"/>
                  <a:gd name="connsiteY605" fmla="*/ 1690950 h 3205164"/>
                  <a:gd name="connsiteX606" fmla="*/ 131725 w 3903662"/>
                  <a:gd name="connsiteY606" fmla="*/ 1661590 h 3205164"/>
                  <a:gd name="connsiteX607" fmla="*/ 115061 w 3903662"/>
                  <a:gd name="connsiteY607" fmla="*/ 1630644 h 3205164"/>
                  <a:gd name="connsiteX608" fmla="*/ 99984 w 3903662"/>
                  <a:gd name="connsiteY608" fmla="*/ 1599697 h 3205164"/>
                  <a:gd name="connsiteX609" fmla="*/ 85701 w 3903662"/>
                  <a:gd name="connsiteY609" fmla="*/ 1569544 h 3205164"/>
                  <a:gd name="connsiteX610" fmla="*/ 72211 w 3903662"/>
                  <a:gd name="connsiteY610" fmla="*/ 1537804 h 3205164"/>
                  <a:gd name="connsiteX611" fmla="*/ 59514 w 3903662"/>
                  <a:gd name="connsiteY611" fmla="*/ 1506064 h 3205164"/>
                  <a:gd name="connsiteX612" fmla="*/ 48405 w 3903662"/>
                  <a:gd name="connsiteY612" fmla="*/ 1472737 h 3205164"/>
                  <a:gd name="connsiteX613" fmla="*/ 39676 w 3903662"/>
                  <a:gd name="connsiteY613" fmla="*/ 1440204 h 3205164"/>
                  <a:gd name="connsiteX614" fmla="*/ 30154 w 3903662"/>
                  <a:gd name="connsiteY614" fmla="*/ 1407670 h 3205164"/>
                  <a:gd name="connsiteX615" fmla="*/ 22219 w 3903662"/>
                  <a:gd name="connsiteY615" fmla="*/ 1373550 h 3205164"/>
                  <a:gd name="connsiteX616" fmla="*/ 15871 w 3903662"/>
                  <a:gd name="connsiteY616" fmla="*/ 1339429 h 3205164"/>
                  <a:gd name="connsiteX617" fmla="*/ 9522 w 3903662"/>
                  <a:gd name="connsiteY617" fmla="*/ 1306102 h 3205164"/>
                  <a:gd name="connsiteX618" fmla="*/ 5555 w 3903662"/>
                  <a:gd name="connsiteY618" fmla="*/ 1271188 h 3205164"/>
                  <a:gd name="connsiteX619" fmla="*/ 2381 w 3903662"/>
                  <a:gd name="connsiteY619" fmla="*/ 1236274 h 3205164"/>
                  <a:gd name="connsiteX620" fmla="*/ 0 w 3903662"/>
                  <a:gd name="connsiteY620" fmla="*/ 1201360 h 3205164"/>
                  <a:gd name="connsiteX621" fmla="*/ 0 w 3903662"/>
                  <a:gd name="connsiteY621" fmla="*/ 1166446 h 3205164"/>
                  <a:gd name="connsiteX622" fmla="*/ 0 w 3903662"/>
                  <a:gd name="connsiteY622" fmla="*/ 1137086 h 3205164"/>
                  <a:gd name="connsiteX623" fmla="*/ 2381 w 3903662"/>
                  <a:gd name="connsiteY623" fmla="*/ 1106140 h 3205164"/>
                  <a:gd name="connsiteX624" fmla="*/ 4761 w 3903662"/>
                  <a:gd name="connsiteY624" fmla="*/ 1075987 h 3205164"/>
                  <a:gd name="connsiteX625" fmla="*/ 7935 w 3903662"/>
                  <a:gd name="connsiteY625" fmla="*/ 1047421 h 3205164"/>
                  <a:gd name="connsiteX626" fmla="*/ 11903 w 3903662"/>
                  <a:gd name="connsiteY626" fmla="*/ 1018061 h 3205164"/>
                  <a:gd name="connsiteX627" fmla="*/ 15871 w 3903662"/>
                  <a:gd name="connsiteY627" fmla="*/ 989495 h 3205164"/>
                  <a:gd name="connsiteX628" fmla="*/ 22219 w 3903662"/>
                  <a:gd name="connsiteY628" fmla="*/ 959342 h 3205164"/>
                  <a:gd name="connsiteX629" fmla="*/ 27773 w 3903662"/>
                  <a:gd name="connsiteY629" fmla="*/ 931570 h 3205164"/>
                  <a:gd name="connsiteX630" fmla="*/ 36502 w 3903662"/>
                  <a:gd name="connsiteY630" fmla="*/ 903004 h 3205164"/>
                  <a:gd name="connsiteX631" fmla="*/ 44437 w 3903662"/>
                  <a:gd name="connsiteY631" fmla="*/ 875231 h 3205164"/>
                  <a:gd name="connsiteX632" fmla="*/ 52373 w 3903662"/>
                  <a:gd name="connsiteY632" fmla="*/ 846665 h 3205164"/>
                  <a:gd name="connsiteX633" fmla="*/ 62688 w 3903662"/>
                  <a:gd name="connsiteY633" fmla="*/ 819686 h 3205164"/>
                  <a:gd name="connsiteX634" fmla="*/ 73004 w 3903662"/>
                  <a:gd name="connsiteY634" fmla="*/ 792707 h 3205164"/>
                  <a:gd name="connsiteX635" fmla="*/ 84114 w 3903662"/>
                  <a:gd name="connsiteY635" fmla="*/ 765728 h 3205164"/>
                  <a:gd name="connsiteX636" fmla="*/ 96810 w 3903662"/>
                  <a:gd name="connsiteY636" fmla="*/ 738749 h 3205164"/>
                  <a:gd name="connsiteX637" fmla="*/ 110300 w 3903662"/>
                  <a:gd name="connsiteY637" fmla="*/ 712564 h 3205164"/>
                  <a:gd name="connsiteX638" fmla="*/ 122996 w 3903662"/>
                  <a:gd name="connsiteY638" fmla="*/ 686378 h 3205164"/>
                  <a:gd name="connsiteX639" fmla="*/ 138073 w 3903662"/>
                  <a:gd name="connsiteY639" fmla="*/ 660986 h 3205164"/>
                  <a:gd name="connsiteX640" fmla="*/ 153150 w 3903662"/>
                  <a:gd name="connsiteY640" fmla="*/ 635594 h 3205164"/>
                  <a:gd name="connsiteX641" fmla="*/ 168227 w 3903662"/>
                  <a:gd name="connsiteY641" fmla="*/ 610996 h 3205164"/>
                  <a:gd name="connsiteX642" fmla="*/ 184891 w 3903662"/>
                  <a:gd name="connsiteY642" fmla="*/ 586397 h 3205164"/>
                  <a:gd name="connsiteX643" fmla="*/ 202349 w 3903662"/>
                  <a:gd name="connsiteY643" fmla="*/ 561799 h 3205164"/>
                  <a:gd name="connsiteX644" fmla="*/ 219806 w 3903662"/>
                  <a:gd name="connsiteY644" fmla="*/ 537994 h 3205164"/>
                  <a:gd name="connsiteX645" fmla="*/ 238057 w 3903662"/>
                  <a:gd name="connsiteY645" fmla="*/ 514189 h 3205164"/>
                  <a:gd name="connsiteX646" fmla="*/ 257895 w 3903662"/>
                  <a:gd name="connsiteY646" fmla="*/ 491177 h 3205164"/>
                  <a:gd name="connsiteX647" fmla="*/ 276940 w 3903662"/>
                  <a:gd name="connsiteY647" fmla="*/ 468166 h 3205164"/>
                  <a:gd name="connsiteX648" fmla="*/ 297571 w 3903662"/>
                  <a:gd name="connsiteY648" fmla="*/ 445947 h 3205164"/>
                  <a:gd name="connsiteX649" fmla="*/ 318203 w 3903662"/>
                  <a:gd name="connsiteY649" fmla="*/ 424523 h 3205164"/>
                  <a:gd name="connsiteX650" fmla="*/ 340422 w 3903662"/>
                  <a:gd name="connsiteY650" fmla="*/ 403098 h 3205164"/>
                  <a:gd name="connsiteX651" fmla="*/ 361847 w 3903662"/>
                  <a:gd name="connsiteY651" fmla="*/ 382467 h 3205164"/>
                  <a:gd name="connsiteX652" fmla="*/ 384859 w 3903662"/>
                  <a:gd name="connsiteY652" fmla="*/ 361836 h 3205164"/>
                  <a:gd name="connsiteX653" fmla="*/ 408665 w 3903662"/>
                  <a:gd name="connsiteY653" fmla="*/ 341205 h 3205164"/>
                  <a:gd name="connsiteX654" fmla="*/ 433264 w 3903662"/>
                  <a:gd name="connsiteY654" fmla="*/ 322161 h 3205164"/>
                  <a:gd name="connsiteX655" fmla="*/ 456276 w 3903662"/>
                  <a:gd name="connsiteY655" fmla="*/ 303117 h 3205164"/>
                  <a:gd name="connsiteX656" fmla="*/ 482462 w 3903662"/>
                  <a:gd name="connsiteY656" fmla="*/ 284867 h 3205164"/>
                  <a:gd name="connsiteX657" fmla="*/ 507855 w 3903662"/>
                  <a:gd name="connsiteY657" fmla="*/ 266616 h 3205164"/>
                  <a:gd name="connsiteX658" fmla="*/ 533248 w 3903662"/>
                  <a:gd name="connsiteY658" fmla="*/ 249159 h 3205164"/>
                  <a:gd name="connsiteX659" fmla="*/ 560227 w 3903662"/>
                  <a:gd name="connsiteY659" fmla="*/ 231702 h 3205164"/>
                  <a:gd name="connsiteX660" fmla="*/ 588001 w 3903662"/>
                  <a:gd name="connsiteY660" fmla="*/ 215039 h 3205164"/>
                  <a:gd name="connsiteX661" fmla="*/ 615774 w 3903662"/>
                  <a:gd name="connsiteY661" fmla="*/ 199169 h 3205164"/>
                  <a:gd name="connsiteX662" fmla="*/ 642754 w 3903662"/>
                  <a:gd name="connsiteY662" fmla="*/ 183299 h 3205164"/>
                  <a:gd name="connsiteX663" fmla="*/ 672114 w 3903662"/>
                  <a:gd name="connsiteY663" fmla="*/ 169016 h 3205164"/>
                  <a:gd name="connsiteX664" fmla="*/ 700681 w 3903662"/>
                  <a:gd name="connsiteY664" fmla="*/ 154733 h 3205164"/>
                  <a:gd name="connsiteX665" fmla="*/ 730041 w 3903662"/>
                  <a:gd name="connsiteY665" fmla="*/ 140450 h 3205164"/>
                  <a:gd name="connsiteX666" fmla="*/ 760195 w 3903662"/>
                  <a:gd name="connsiteY666" fmla="*/ 127754 h 3205164"/>
                  <a:gd name="connsiteX667" fmla="*/ 789556 w 3903662"/>
                  <a:gd name="connsiteY667" fmla="*/ 115058 h 3205164"/>
                  <a:gd name="connsiteX668" fmla="*/ 820503 w 3903662"/>
                  <a:gd name="connsiteY668" fmla="*/ 103155 h 3205164"/>
                  <a:gd name="connsiteX669" fmla="*/ 852244 w 3903662"/>
                  <a:gd name="connsiteY669" fmla="*/ 92046 h 3205164"/>
                  <a:gd name="connsiteX670" fmla="*/ 883191 w 3903662"/>
                  <a:gd name="connsiteY670" fmla="*/ 80937 h 3205164"/>
                  <a:gd name="connsiteX671" fmla="*/ 914932 w 3903662"/>
                  <a:gd name="connsiteY671" fmla="*/ 70622 h 3205164"/>
                  <a:gd name="connsiteX672" fmla="*/ 947467 w 3903662"/>
                  <a:gd name="connsiteY672" fmla="*/ 61893 h 3205164"/>
                  <a:gd name="connsiteX673" fmla="*/ 980001 w 3903662"/>
                  <a:gd name="connsiteY673" fmla="*/ 52371 h 3205164"/>
                  <a:gd name="connsiteX674" fmla="*/ 1013329 w 3903662"/>
                  <a:gd name="connsiteY674" fmla="*/ 44436 h 3205164"/>
                  <a:gd name="connsiteX675" fmla="*/ 1045864 w 3903662"/>
                  <a:gd name="connsiteY675" fmla="*/ 37295 h 3205164"/>
                  <a:gd name="connsiteX676" fmla="*/ 1079985 w 3903662"/>
                  <a:gd name="connsiteY676" fmla="*/ 29360 h 3205164"/>
                  <a:gd name="connsiteX677" fmla="*/ 1113313 w 3903662"/>
                  <a:gd name="connsiteY677" fmla="*/ 23805 h 3205164"/>
                  <a:gd name="connsiteX678" fmla="*/ 1147434 w 3903662"/>
                  <a:gd name="connsiteY678" fmla="*/ 18251 h 3205164"/>
                  <a:gd name="connsiteX679" fmla="*/ 1182350 w 3903662"/>
                  <a:gd name="connsiteY679" fmla="*/ 13490 h 3205164"/>
                  <a:gd name="connsiteX680" fmla="*/ 1217265 w 3903662"/>
                  <a:gd name="connsiteY680" fmla="*/ 9522 h 3205164"/>
                  <a:gd name="connsiteX681" fmla="*/ 1252180 w 3903662"/>
                  <a:gd name="connsiteY681" fmla="*/ 6348 h 3205164"/>
                  <a:gd name="connsiteX682" fmla="*/ 1287095 w 3903662"/>
                  <a:gd name="connsiteY682" fmla="*/ 3174 h 3205164"/>
                  <a:gd name="connsiteX683" fmla="*/ 1322803 w 3903662"/>
                  <a:gd name="connsiteY683" fmla="*/ 2381 h 3205164"/>
                  <a:gd name="connsiteX684" fmla="*/ 1358512 w 3903662"/>
                  <a:gd name="connsiteY684" fmla="*/ 794 h 3205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Lst>
                <a:rect l="l" t="t" r="r" b="b"/>
                <a:pathLst>
                  <a:path w="3903662" h="3205164">
                    <a:moveTo>
                      <a:pt x="3133724" y="1558926"/>
                    </a:moveTo>
                    <a:lnTo>
                      <a:pt x="3117849" y="1559722"/>
                    </a:lnTo>
                    <a:lnTo>
                      <a:pt x="3101181" y="1562109"/>
                    </a:lnTo>
                    <a:lnTo>
                      <a:pt x="3084512" y="1566088"/>
                    </a:lnTo>
                    <a:lnTo>
                      <a:pt x="3070224" y="1570862"/>
                    </a:lnTo>
                    <a:lnTo>
                      <a:pt x="3055937" y="1578024"/>
                    </a:lnTo>
                    <a:lnTo>
                      <a:pt x="3041649" y="1586776"/>
                    </a:lnTo>
                    <a:lnTo>
                      <a:pt x="3029743" y="1595529"/>
                    </a:lnTo>
                    <a:lnTo>
                      <a:pt x="3017043" y="1605874"/>
                    </a:lnTo>
                    <a:lnTo>
                      <a:pt x="3006724" y="1617014"/>
                    </a:lnTo>
                    <a:lnTo>
                      <a:pt x="2997993" y="1629745"/>
                    </a:lnTo>
                    <a:lnTo>
                      <a:pt x="2989262" y="1643273"/>
                    </a:lnTo>
                    <a:lnTo>
                      <a:pt x="2982118" y="1656004"/>
                    </a:lnTo>
                    <a:lnTo>
                      <a:pt x="2975768" y="1671918"/>
                    </a:lnTo>
                    <a:lnTo>
                      <a:pt x="2971799" y="1687037"/>
                    </a:lnTo>
                    <a:lnTo>
                      <a:pt x="2970212" y="1702951"/>
                    </a:lnTo>
                    <a:lnTo>
                      <a:pt x="2968624" y="1718866"/>
                    </a:lnTo>
                    <a:lnTo>
                      <a:pt x="2970212" y="1735576"/>
                    </a:lnTo>
                    <a:lnTo>
                      <a:pt x="2971799" y="1750694"/>
                    </a:lnTo>
                    <a:lnTo>
                      <a:pt x="2975768" y="1766609"/>
                    </a:lnTo>
                    <a:lnTo>
                      <a:pt x="2982118" y="1781727"/>
                    </a:lnTo>
                    <a:lnTo>
                      <a:pt x="2989262" y="1796050"/>
                    </a:lnTo>
                    <a:lnTo>
                      <a:pt x="2997993" y="1808782"/>
                    </a:lnTo>
                    <a:lnTo>
                      <a:pt x="3006724" y="1820718"/>
                    </a:lnTo>
                    <a:lnTo>
                      <a:pt x="3017043" y="1833449"/>
                    </a:lnTo>
                    <a:lnTo>
                      <a:pt x="3029743" y="1843794"/>
                    </a:lnTo>
                    <a:lnTo>
                      <a:pt x="3041649" y="1852547"/>
                    </a:lnTo>
                    <a:lnTo>
                      <a:pt x="3055937" y="1859708"/>
                    </a:lnTo>
                    <a:lnTo>
                      <a:pt x="3070224" y="1866869"/>
                    </a:lnTo>
                    <a:lnTo>
                      <a:pt x="3084512" y="1872440"/>
                    </a:lnTo>
                    <a:lnTo>
                      <a:pt x="3101181" y="1876418"/>
                    </a:lnTo>
                    <a:lnTo>
                      <a:pt x="3117849" y="1879601"/>
                    </a:lnTo>
                    <a:lnTo>
                      <a:pt x="3133724" y="1879601"/>
                    </a:lnTo>
                    <a:lnTo>
                      <a:pt x="3151187" y="1879601"/>
                    </a:lnTo>
                    <a:lnTo>
                      <a:pt x="3167856" y="1876418"/>
                    </a:lnTo>
                    <a:lnTo>
                      <a:pt x="3184525" y="1872440"/>
                    </a:lnTo>
                    <a:lnTo>
                      <a:pt x="3198812" y="1866869"/>
                    </a:lnTo>
                    <a:lnTo>
                      <a:pt x="3213100" y="1859708"/>
                    </a:lnTo>
                    <a:lnTo>
                      <a:pt x="3227387" y="1852547"/>
                    </a:lnTo>
                    <a:lnTo>
                      <a:pt x="3239293" y="1843794"/>
                    </a:lnTo>
                    <a:lnTo>
                      <a:pt x="3251993" y="1833449"/>
                    </a:lnTo>
                    <a:lnTo>
                      <a:pt x="3262312" y="1820718"/>
                    </a:lnTo>
                    <a:lnTo>
                      <a:pt x="3271043" y="1808782"/>
                    </a:lnTo>
                    <a:lnTo>
                      <a:pt x="3279775" y="1796050"/>
                    </a:lnTo>
                    <a:lnTo>
                      <a:pt x="3286918" y="1781727"/>
                    </a:lnTo>
                    <a:lnTo>
                      <a:pt x="3293268" y="1766609"/>
                    </a:lnTo>
                    <a:lnTo>
                      <a:pt x="3297237" y="1750694"/>
                    </a:lnTo>
                    <a:lnTo>
                      <a:pt x="3298825" y="1735576"/>
                    </a:lnTo>
                    <a:lnTo>
                      <a:pt x="3300412" y="1718866"/>
                    </a:lnTo>
                    <a:lnTo>
                      <a:pt x="3298825" y="1702951"/>
                    </a:lnTo>
                    <a:lnTo>
                      <a:pt x="3297237" y="1687037"/>
                    </a:lnTo>
                    <a:lnTo>
                      <a:pt x="3293268" y="1671918"/>
                    </a:lnTo>
                    <a:lnTo>
                      <a:pt x="3286918" y="1656004"/>
                    </a:lnTo>
                    <a:lnTo>
                      <a:pt x="3279775" y="1643273"/>
                    </a:lnTo>
                    <a:lnTo>
                      <a:pt x="3271043" y="1629745"/>
                    </a:lnTo>
                    <a:lnTo>
                      <a:pt x="3262312" y="1617014"/>
                    </a:lnTo>
                    <a:lnTo>
                      <a:pt x="3251993" y="1605874"/>
                    </a:lnTo>
                    <a:lnTo>
                      <a:pt x="3239293" y="1595529"/>
                    </a:lnTo>
                    <a:lnTo>
                      <a:pt x="3227387" y="1586776"/>
                    </a:lnTo>
                    <a:lnTo>
                      <a:pt x="3213100" y="1578024"/>
                    </a:lnTo>
                    <a:lnTo>
                      <a:pt x="3198812" y="1570862"/>
                    </a:lnTo>
                    <a:lnTo>
                      <a:pt x="3184525" y="1566088"/>
                    </a:lnTo>
                    <a:lnTo>
                      <a:pt x="3167856" y="1562109"/>
                    </a:lnTo>
                    <a:lnTo>
                      <a:pt x="3151187" y="1559722"/>
                    </a:lnTo>
                    <a:close/>
                    <a:moveTo>
                      <a:pt x="2314179" y="1558926"/>
                    </a:moveTo>
                    <a:lnTo>
                      <a:pt x="2296675" y="1559722"/>
                    </a:lnTo>
                    <a:lnTo>
                      <a:pt x="2280762" y="1562109"/>
                    </a:lnTo>
                    <a:lnTo>
                      <a:pt x="2264848" y="1566088"/>
                    </a:lnTo>
                    <a:lnTo>
                      <a:pt x="2249731" y="1570862"/>
                    </a:lnTo>
                    <a:lnTo>
                      <a:pt x="2235409" y="1578024"/>
                    </a:lnTo>
                    <a:lnTo>
                      <a:pt x="2221883" y="1586776"/>
                    </a:lnTo>
                    <a:lnTo>
                      <a:pt x="2208357" y="1595529"/>
                    </a:lnTo>
                    <a:lnTo>
                      <a:pt x="2197218" y="1605874"/>
                    </a:lnTo>
                    <a:lnTo>
                      <a:pt x="2186079" y="1617014"/>
                    </a:lnTo>
                    <a:lnTo>
                      <a:pt x="2176531" y="1629745"/>
                    </a:lnTo>
                    <a:lnTo>
                      <a:pt x="2168574" y="1643273"/>
                    </a:lnTo>
                    <a:lnTo>
                      <a:pt x="2161413" y="1656004"/>
                    </a:lnTo>
                    <a:lnTo>
                      <a:pt x="2155844" y="1671918"/>
                    </a:lnTo>
                    <a:lnTo>
                      <a:pt x="2151866" y="1687037"/>
                    </a:lnTo>
                    <a:lnTo>
                      <a:pt x="2148683" y="1702951"/>
                    </a:lnTo>
                    <a:lnTo>
                      <a:pt x="2147887" y="1718866"/>
                    </a:lnTo>
                    <a:lnTo>
                      <a:pt x="2148683" y="1735576"/>
                    </a:lnTo>
                    <a:lnTo>
                      <a:pt x="2151866" y="1750694"/>
                    </a:lnTo>
                    <a:lnTo>
                      <a:pt x="2155844" y="1766609"/>
                    </a:lnTo>
                    <a:lnTo>
                      <a:pt x="2161413" y="1781727"/>
                    </a:lnTo>
                    <a:lnTo>
                      <a:pt x="2168574" y="1796050"/>
                    </a:lnTo>
                    <a:lnTo>
                      <a:pt x="2176531" y="1808782"/>
                    </a:lnTo>
                    <a:lnTo>
                      <a:pt x="2186079" y="1820718"/>
                    </a:lnTo>
                    <a:lnTo>
                      <a:pt x="2197218" y="1833449"/>
                    </a:lnTo>
                    <a:lnTo>
                      <a:pt x="2208357" y="1843794"/>
                    </a:lnTo>
                    <a:lnTo>
                      <a:pt x="2221883" y="1852547"/>
                    </a:lnTo>
                    <a:lnTo>
                      <a:pt x="2235409" y="1859708"/>
                    </a:lnTo>
                    <a:lnTo>
                      <a:pt x="2249731" y="1866869"/>
                    </a:lnTo>
                    <a:lnTo>
                      <a:pt x="2264848" y="1872440"/>
                    </a:lnTo>
                    <a:lnTo>
                      <a:pt x="2280762" y="1876418"/>
                    </a:lnTo>
                    <a:lnTo>
                      <a:pt x="2296675" y="1879601"/>
                    </a:lnTo>
                    <a:lnTo>
                      <a:pt x="2314179" y="1879601"/>
                    </a:lnTo>
                    <a:lnTo>
                      <a:pt x="2330888" y="1879601"/>
                    </a:lnTo>
                    <a:lnTo>
                      <a:pt x="2347597" y="1876418"/>
                    </a:lnTo>
                    <a:lnTo>
                      <a:pt x="2363510" y="1872440"/>
                    </a:lnTo>
                    <a:lnTo>
                      <a:pt x="2379423" y="1866869"/>
                    </a:lnTo>
                    <a:lnTo>
                      <a:pt x="2393745" y="1859708"/>
                    </a:lnTo>
                    <a:lnTo>
                      <a:pt x="2406475" y="1852547"/>
                    </a:lnTo>
                    <a:lnTo>
                      <a:pt x="2419205" y="1843794"/>
                    </a:lnTo>
                    <a:lnTo>
                      <a:pt x="2431140" y="1833449"/>
                    </a:lnTo>
                    <a:lnTo>
                      <a:pt x="2441484" y="1820718"/>
                    </a:lnTo>
                    <a:lnTo>
                      <a:pt x="2451827" y="1808782"/>
                    </a:lnTo>
                    <a:lnTo>
                      <a:pt x="2460580" y="1796050"/>
                    </a:lnTo>
                    <a:lnTo>
                      <a:pt x="2467740" y="1781727"/>
                    </a:lnTo>
                    <a:lnTo>
                      <a:pt x="2472514" y="1766609"/>
                    </a:lnTo>
                    <a:lnTo>
                      <a:pt x="2476493" y="1750694"/>
                    </a:lnTo>
                    <a:lnTo>
                      <a:pt x="2478880" y="1735576"/>
                    </a:lnTo>
                    <a:lnTo>
                      <a:pt x="2479675" y="1718866"/>
                    </a:lnTo>
                    <a:lnTo>
                      <a:pt x="2478880" y="1702951"/>
                    </a:lnTo>
                    <a:lnTo>
                      <a:pt x="2476493" y="1687037"/>
                    </a:lnTo>
                    <a:lnTo>
                      <a:pt x="2472514" y="1671918"/>
                    </a:lnTo>
                    <a:lnTo>
                      <a:pt x="2467740" y="1656004"/>
                    </a:lnTo>
                    <a:lnTo>
                      <a:pt x="2460580" y="1643273"/>
                    </a:lnTo>
                    <a:lnTo>
                      <a:pt x="2451827" y="1629745"/>
                    </a:lnTo>
                    <a:lnTo>
                      <a:pt x="2441484" y="1617014"/>
                    </a:lnTo>
                    <a:lnTo>
                      <a:pt x="2431140" y="1605874"/>
                    </a:lnTo>
                    <a:lnTo>
                      <a:pt x="2419205" y="1595529"/>
                    </a:lnTo>
                    <a:lnTo>
                      <a:pt x="2406475" y="1586776"/>
                    </a:lnTo>
                    <a:lnTo>
                      <a:pt x="2393745" y="1578024"/>
                    </a:lnTo>
                    <a:lnTo>
                      <a:pt x="2379423" y="1570862"/>
                    </a:lnTo>
                    <a:lnTo>
                      <a:pt x="2363510" y="1566088"/>
                    </a:lnTo>
                    <a:lnTo>
                      <a:pt x="2347597" y="1562109"/>
                    </a:lnTo>
                    <a:lnTo>
                      <a:pt x="2330888" y="1559722"/>
                    </a:lnTo>
                    <a:close/>
                    <a:moveTo>
                      <a:pt x="2694781" y="1073151"/>
                    </a:moveTo>
                    <a:lnTo>
                      <a:pt x="2725737" y="1073151"/>
                    </a:lnTo>
                    <a:lnTo>
                      <a:pt x="2755106" y="1073151"/>
                    </a:lnTo>
                    <a:lnTo>
                      <a:pt x="2786062" y="1074739"/>
                    </a:lnTo>
                    <a:lnTo>
                      <a:pt x="2816224" y="1076326"/>
                    </a:lnTo>
                    <a:lnTo>
                      <a:pt x="2845593" y="1078708"/>
                    </a:lnTo>
                    <a:lnTo>
                      <a:pt x="2874962" y="1081883"/>
                    </a:lnTo>
                    <a:lnTo>
                      <a:pt x="2905124" y="1085058"/>
                    </a:lnTo>
                    <a:lnTo>
                      <a:pt x="2933699" y="1089026"/>
                    </a:lnTo>
                    <a:lnTo>
                      <a:pt x="2962274" y="1092995"/>
                    </a:lnTo>
                    <a:lnTo>
                      <a:pt x="2990849" y="1099345"/>
                    </a:lnTo>
                    <a:lnTo>
                      <a:pt x="3020218" y="1104108"/>
                    </a:lnTo>
                    <a:lnTo>
                      <a:pt x="3074987" y="1117601"/>
                    </a:lnTo>
                    <a:lnTo>
                      <a:pt x="3130550" y="1132683"/>
                    </a:lnTo>
                    <a:lnTo>
                      <a:pt x="3183731" y="1150145"/>
                    </a:lnTo>
                    <a:lnTo>
                      <a:pt x="3236118" y="1170783"/>
                    </a:lnTo>
                    <a:lnTo>
                      <a:pt x="3287712" y="1192214"/>
                    </a:lnTo>
                    <a:lnTo>
                      <a:pt x="3336925" y="1216026"/>
                    </a:lnTo>
                    <a:lnTo>
                      <a:pt x="3383756" y="1241426"/>
                    </a:lnTo>
                    <a:lnTo>
                      <a:pt x="3429793" y="1269208"/>
                    </a:lnTo>
                    <a:lnTo>
                      <a:pt x="3475037" y="1297783"/>
                    </a:lnTo>
                    <a:lnTo>
                      <a:pt x="3517106" y="1329533"/>
                    </a:lnTo>
                    <a:lnTo>
                      <a:pt x="3558381" y="1361283"/>
                    </a:lnTo>
                    <a:lnTo>
                      <a:pt x="3597275" y="1396208"/>
                    </a:lnTo>
                    <a:lnTo>
                      <a:pt x="3616325" y="1413670"/>
                    </a:lnTo>
                    <a:lnTo>
                      <a:pt x="3633787" y="1432720"/>
                    </a:lnTo>
                    <a:lnTo>
                      <a:pt x="3652837" y="1450976"/>
                    </a:lnTo>
                    <a:lnTo>
                      <a:pt x="3670300" y="1469233"/>
                    </a:lnTo>
                    <a:lnTo>
                      <a:pt x="3686175" y="1489076"/>
                    </a:lnTo>
                    <a:lnTo>
                      <a:pt x="3702843" y="1508126"/>
                    </a:lnTo>
                    <a:lnTo>
                      <a:pt x="3717925" y="1527970"/>
                    </a:lnTo>
                    <a:lnTo>
                      <a:pt x="3732212" y="1548608"/>
                    </a:lnTo>
                    <a:lnTo>
                      <a:pt x="3748087" y="1568451"/>
                    </a:lnTo>
                    <a:lnTo>
                      <a:pt x="3761581" y="1589089"/>
                    </a:lnTo>
                    <a:lnTo>
                      <a:pt x="3774281" y="1609726"/>
                    </a:lnTo>
                    <a:lnTo>
                      <a:pt x="3787775" y="1631158"/>
                    </a:lnTo>
                    <a:lnTo>
                      <a:pt x="3798887" y="1652589"/>
                    </a:lnTo>
                    <a:lnTo>
                      <a:pt x="3811587" y="1675608"/>
                    </a:lnTo>
                    <a:lnTo>
                      <a:pt x="3821906" y="1697832"/>
                    </a:lnTo>
                    <a:lnTo>
                      <a:pt x="3832225" y="1720851"/>
                    </a:lnTo>
                    <a:lnTo>
                      <a:pt x="3840956" y="1743076"/>
                    </a:lnTo>
                    <a:lnTo>
                      <a:pt x="3850481" y="1765301"/>
                    </a:lnTo>
                    <a:lnTo>
                      <a:pt x="3858418" y="1789114"/>
                    </a:lnTo>
                    <a:lnTo>
                      <a:pt x="3867150" y="1812926"/>
                    </a:lnTo>
                    <a:lnTo>
                      <a:pt x="3872706" y="1836739"/>
                    </a:lnTo>
                    <a:lnTo>
                      <a:pt x="3879056" y="1859757"/>
                    </a:lnTo>
                    <a:lnTo>
                      <a:pt x="3885406" y="1884364"/>
                    </a:lnTo>
                    <a:lnTo>
                      <a:pt x="3890168" y="1908970"/>
                    </a:lnTo>
                    <a:lnTo>
                      <a:pt x="3894137" y="1933576"/>
                    </a:lnTo>
                    <a:lnTo>
                      <a:pt x="3897312" y="1958182"/>
                    </a:lnTo>
                    <a:lnTo>
                      <a:pt x="3899693" y="1982789"/>
                    </a:lnTo>
                    <a:lnTo>
                      <a:pt x="3902075" y="2008983"/>
                    </a:lnTo>
                    <a:lnTo>
                      <a:pt x="3902868" y="2033589"/>
                    </a:lnTo>
                    <a:lnTo>
                      <a:pt x="3903662" y="2058989"/>
                    </a:lnTo>
                    <a:lnTo>
                      <a:pt x="3902868" y="2088357"/>
                    </a:lnTo>
                    <a:lnTo>
                      <a:pt x="3902075" y="2118520"/>
                    </a:lnTo>
                    <a:lnTo>
                      <a:pt x="3898900" y="2147889"/>
                    </a:lnTo>
                    <a:lnTo>
                      <a:pt x="3895725" y="2176464"/>
                    </a:lnTo>
                    <a:lnTo>
                      <a:pt x="3890168" y="2205833"/>
                    </a:lnTo>
                    <a:lnTo>
                      <a:pt x="3885406" y="2234407"/>
                    </a:lnTo>
                    <a:lnTo>
                      <a:pt x="3878262" y="2262983"/>
                    </a:lnTo>
                    <a:lnTo>
                      <a:pt x="3871118" y="2290764"/>
                    </a:lnTo>
                    <a:lnTo>
                      <a:pt x="3862387" y="2318545"/>
                    </a:lnTo>
                    <a:lnTo>
                      <a:pt x="3852862" y="2346326"/>
                    </a:lnTo>
                    <a:lnTo>
                      <a:pt x="3842543" y="2372520"/>
                    </a:lnTo>
                    <a:lnTo>
                      <a:pt x="3830637" y="2399507"/>
                    </a:lnTo>
                    <a:lnTo>
                      <a:pt x="3819525" y="2425701"/>
                    </a:lnTo>
                    <a:lnTo>
                      <a:pt x="3806031" y="2451895"/>
                    </a:lnTo>
                    <a:lnTo>
                      <a:pt x="3791743" y="2477295"/>
                    </a:lnTo>
                    <a:lnTo>
                      <a:pt x="3777456" y="2502695"/>
                    </a:lnTo>
                    <a:lnTo>
                      <a:pt x="3762375" y="2527301"/>
                    </a:lnTo>
                    <a:lnTo>
                      <a:pt x="3745706" y="2551908"/>
                    </a:lnTo>
                    <a:lnTo>
                      <a:pt x="3728243" y="2575720"/>
                    </a:lnTo>
                    <a:lnTo>
                      <a:pt x="3710781" y="2599533"/>
                    </a:lnTo>
                    <a:lnTo>
                      <a:pt x="3692525" y="2621758"/>
                    </a:lnTo>
                    <a:lnTo>
                      <a:pt x="3672681" y="2643983"/>
                    </a:lnTo>
                    <a:lnTo>
                      <a:pt x="3652837" y="2667001"/>
                    </a:lnTo>
                    <a:lnTo>
                      <a:pt x="3632200" y="2688433"/>
                    </a:lnTo>
                    <a:lnTo>
                      <a:pt x="3610768" y="2709864"/>
                    </a:lnTo>
                    <a:lnTo>
                      <a:pt x="3587750" y="2730501"/>
                    </a:lnTo>
                    <a:lnTo>
                      <a:pt x="3565525" y="2749551"/>
                    </a:lnTo>
                    <a:lnTo>
                      <a:pt x="3541712" y="2769395"/>
                    </a:lnTo>
                    <a:lnTo>
                      <a:pt x="3517106" y="2789239"/>
                    </a:lnTo>
                    <a:lnTo>
                      <a:pt x="3492500" y="2806701"/>
                    </a:lnTo>
                    <a:lnTo>
                      <a:pt x="3467100" y="2824958"/>
                    </a:lnTo>
                    <a:lnTo>
                      <a:pt x="3441700" y="2842420"/>
                    </a:lnTo>
                    <a:lnTo>
                      <a:pt x="3429793" y="2847976"/>
                    </a:lnTo>
                    <a:lnTo>
                      <a:pt x="3544093" y="3205164"/>
                    </a:lnTo>
                    <a:lnTo>
                      <a:pt x="3118643" y="2987677"/>
                    </a:lnTo>
                    <a:lnTo>
                      <a:pt x="3098006" y="2994027"/>
                    </a:lnTo>
                    <a:lnTo>
                      <a:pt x="3053556" y="3005139"/>
                    </a:lnTo>
                    <a:lnTo>
                      <a:pt x="3008312" y="3015458"/>
                    </a:lnTo>
                    <a:lnTo>
                      <a:pt x="2963862" y="3024983"/>
                    </a:lnTo>
                    <a:lnTo>
                      <a:pt x="2916237" y="3032127"/>
                    </a:lnTo>
                    <a:lnTo>
                      <a:pt x="2870199" y="3036889"/>
                    </a:lnTo>
                    <a:lnTo>
                      <a:pt x="2821781" y="3040858"/>
                    </a:lnTo>
                    <a:lnTo>
                      <a:pt x="2774156" y="3043239"/>
                    </a:lnTo>
                    <a:lnTo>
                      <a:pt x="2725737" y="3044033"/>
                    </a:lnTo>
                    <a:lnTo>
                      <a:pt x="2694781" y="3044033"/>
                    </a:lnTo>
                    <a:lnTo>
                      <a:pt x="2665412" y="3043239"/>
                    </a:lnTo>
                    <a:lnTo>
                      <a:pt x="2634456" y="3040858"/>
                    </a:lnTo>
                    <a:lnTo>
                      <a:pt x="2604293" y="3039270"/>
                    </a:lnTo>
                    <a:lnTo>
                      <a:pt x="2574924" y="3036095"/>
                    </a:lnTo>
                    <a:lnTo>
                      <a:pt x="2546349" y="3032920"/>
                    </a:lnTo>
                    <a:lnTo>
                      <a:pt x="2516187" y="3028951"/>
                    </a:lnTo>
                    <a:lnTo>
                      <a:pt x="2487612" y="3024983"/>
                    </a:lnTo>
                    <a:lnTo>
                      <a:pt x="2459037" y="3019427"/>
                    </a:lnTo>
                    <a:lnTo>
                      <a:pt x="2431256" y="3013077"/>
                    </a:lnTo>
                    <a:lnTo>
                      <a:pt x="2374899" y="3000377"/>
                    </a:lnTo>
                    <a:lnTo>
                      <a:pt x="2320924" y="2984501"/>
                    </a:lnTo>
                    <a:lnTo>
                      <a:pt x="2266156" y="2967039"/>
                    </a:lnTo>
                    <a:lnTo>
                      <a:pt x="2215356" y="2946401"/>
                    </a:lnTo>
                    <a:lnTo>
                      <a:pt x="2163762" y="2924970"/>
                    </a:lnTo>
                    <a:lnTo>
                      <a:pt x="2114549" y="2901951"/>
                    </a:lnTo>
                    <a:lnTo>
                      <a:pt x="2066131" y="2875758"/>
                    </a:lnTo>
                    <a:lnTo>
                      <a:pt x="2020093" y="2847976"/>
                    </a:lnTo>
                    <a:lnTo>
                      <a:pt x="1976437" y="2819401"/>
                    </a:lnTo>
                    <a:lnTo>
                      <a:pt x="1932781" y="2789239"/>
                    </a:lnTo>
                    <a:lnTo>
                      <a:pt x="1892299" y="2755901"/>
                    </a:lnTo>
                    <a:lnTo>
                      <a:pt x="1853406" y="2720976"/>
                    </a:lnTo>
                    <a:lnTo>
                      <a:pt x="1834356" y="2703514"/>
                    </a:lnTo>
                    <a:lnTo>
                      <a:pt x="1816099" y="2685258"/>
                    </a:lnTo>
                    <a:lnTo>
                      <a:pt x="1798637" y="2667001"/>
                    </a:lnTo>
                    <a:lnTo>
                      <a:pt x="1781174" y="2648745"/>
                    </a:lnTo>
                    <a:lnTo>
                      <a:pt x="1763712" y="2628901"/>
                    </a:lnTo>
                    <a:lnTo>
                      <a:pt x="1748631" y="2609058"/>
                    </a:lnTo>
                    <a:lnTo>
                      <a:pt x="1731962" y="2590008"/>
                    </a:lnTo>
                    <a:lnTo>
                      <a:pt x="1717674" y="2569370"/>
                    </a:lnTo>
                    <a:lnTo>
                      <a:pt x="1703387" y="2548733"/>
                    </a:lnTo>
                    <a:lnTo>
                      <a:pt x="1689099" y="2528095"/>
                    </a:lnTo>
                    <a:lnTo>
                      <a:pt x="1675606" y="2508251"/>
                    </a:lnTo>
                    <a:lnTo>
                      <a:pt x="1663699" y="2486026"/>
                    </a:lnTo>
                    <a:lnTo>
                      <a:pt x="1650999" y="2464595"/>
                    </a:lnTo>
                    <a:lnTo>
                      <a:pt x="1639887" y="2442370"/>
                    </a:lnTo>
                    <a:lnTo>
                      <a:pt x="1628774" y="2420145"/>
                    </a:lnTo>
                    <a:lnTo>
                      <a:pt x="1618456" y="2397126"/>
                    </a:lnTo>
                    <a:lnTo>
                      <a:pt x="1608931" y="2374901"/>
                    </a:lnTo>
                    <a:lnTo>
                      <a:pt x="1600199" y="2351883"/>
                    </a:lnTo>
                    <a:lnTo>
                      <a:pt x="1591468" y="2328864"/>
                    </a:lnTo>
                    <a:lnTo>
                      <a:pt x="1584324" y="2305051"/>
                    </a:lnTo>
                    <a:lnTo>
                      <a:pt x="1577181" y="2281239"/>
                    </a:lnTo>
                    <a:lnTo>
                      <a:pt x="1570831" y="2257426"/>
                    </a:lnTo>
                    <a:lnTo>
                      <a:pt x="1565274" y="2232820"/>
                    </a:lnTo>
                    <a:lnTo>
                      <a:pt x="1560512" y="2208214"/>
                    </a:lnTo>
                    <a:lnTo>
                      <a:pt x="1556543" y="2183607"/>
                    </a:lnTo>
                    <a:lnTo>
                      <a:pt x="1552574" y="2159001"/>
                    </a:lnTo>
                    <a:lnTo>
                      <a:pt x="1550987" y="2134395"/>
                    </a:lnTo>
                    <a:lnTo>
                      <a:pt x="1548606" y="2108995"/>
                    </a:lnTo>
                    <a:lnTo>
                      <a:pt x="1547812" y="2084389"/>
                    </a:lnTo>
                    <a:lnTo>
                      <a:pt x="1546224" y="2058989"/>
                    </a:lnTo>
                    <a:lnTo>
                      <a:pt x="1547812" y="2033589"/>
                    </a:lnTo>
                    <a:lnTo>
                      <a:pt x="1548606" y="2008983"/>
                    </a:lnTo>
                    <a:lnTo>
                      <a:pt x="1550987" y="1982789"/>
                    </a:lnTo>
                    <a:lnTo>
                      <a:pt x="1552574" y="1958182"/>
                    </a:lnTo>
                    <a:lnTo>
                      <a:pt x="1556543" y="1933576"/>
                    </a:lnTo>
                    <a:lnTo>
                      <a:pt x="1560512" y="1908970"/>
                    </a:lnTo>
                    <a:lnTo>
                      <a:pt x="1565274" y="1884364"/>
                    </a:lnTo>
                    <a:lnTo>
                      <a:pt x="1570831" y="1859757"/>
                    </a:lnTo>
                    <a:lnTo>
                      <a:pt x="1577181" y="1836739"/>
                    </a:lnTo>
                    <a:lnTo>
                      <a:pt x="1584324" y="1812926"/>
                    </a:lnTo>
                    <a:lnTo>
                      <a:pt x="1591468" y="1789114"/>
                    </a:lnTo>
                    <a:lnTo>
                      <a:pt x="1600199" y="1765301"/>
                    </a:lnTo>
                    <a:lnTo>
                      <a:pt x="1608931" y="1743076"/>
                    </a:lnTo>
                    <a:lnTo>
                      <a:pt x="1618456" y="1720851"/>
                    </a:lnTo>
                    <a:lnTo>
                      <a:pt x="1628774" y="1697832"/>
                    </a:lnTo>
                    <a:lnTo>
                      <a:pt x="1639887" y="1675608"/>
                    </a:lnTo>
                    <a:lnTo>
                      <a:pt x="1650999" y="1652589"/>
                    </a:lnTo>
                    <a:lnTo>
                      <a:pt x="1663699" y="1631158"/>
                    </a:lnTo>
                    <a:lnTo>
                      <a:pt x="1675606" y="1609726"/>
                    </a:lnTo>
                    <a:lnTo>
                      <a:pt x="1689099" y="1589089"/>
                    </a:lnTo>
                    <a:lnTo>
                      <a:pt x="1703387" y="1568451"/>
                    </a:lnTo>
                    <a:lnTo>
                      <a:pt x="1717674" y="1548608"/>
                    </a:lnTo>
                    <a:lnTo>
                      <a:pt x="1731962" y="1527970"/>
                    </a:lnTo>
                    <a:lnTo>
                      <a:pt x="1748631" y="1508126"/>
                    </a:lnTo>
                    <a:lnTo>
                      <a:pt x="1763712" y="1489076"/>
                    </a:lnTo>
                    <a:lnTo>
                      <a:pt x="1781174" y="1469233"/>
                    </a:lnTo>
                    <a:lnTo>
                      <a:pt x="1798637" y="1450976"/>
                    </a:lnTo>
                    <a:lnTo>
                      <a:pt x="1816099" y="1432720"/>
                    </a:lnTo>
                    <a:lnTo>
                      <a:pt x="1834356" y="1413670"/>
                    </a:lnTo>
                    <a:lnTo>
                      <a:pt x="1853406" y="1396208"/>
                    </a:lnTo>
                    <a:lnTo>
                      <a:pt x="1892299" y="1361283"/>
                    </a:lnTo>
                    <a:lnTo>
                      <a:pt x="1932781" y="1329533"/>
                    </a:lnTo>
                    <a:lnTo>
                      <a:pt x="1976437" y="1297783"/>
                    </a:lnTo>
                    <a:lnTo>
                      <a:pt x="2020093" y="1269208"/>
                    </a:lnTo>
                    <a:lnTo>
                      <a:pt x="2066131" y="1241426"/>
                    </a:lnTo>
                    <a:lnTo>
                      <a:pt x="2114549" y="1216026"/>
                    </a:lnTo>
                    <a:lnTo>
                      <a:pt x="2163762" y="1192214"/>
                    </a:lnTo>
                    <a:lnTo>
                      <a:pt x="2215356" y="1170783"/>
                    </a:lnTo>
                    <a:lnTo>
                      <a:pt x="2266156" y="1150145"/>
                    </a:lnTo>
                    <a:lnTo>
                      <a:pt x="2320924" y="1132683"/>
                    </a:lnTo>
                    <a:lnTo>
                      <a:pt x="2374899" y="1117601"/>
                    </a:lnTo>
                    <a:lnTo>
                      <a:pt x="2431256" y="1104108"/>
                    </a:lnTo>
                    <a:lnTo>
                      <a:pt x="2459037" y="1099345"/>
                    </a:lnTo>
                    <a:lnTo>
                      <a:pt x="2487612" y="1092995"/>
                    </a:lnTo>
                    <a:lnTo>
                      <a:pt x="2516187" y="1089026"/>
                    </a:lnTo>
                    <a:lnTo>
                      <a:pt x="2546349" y="1085058"/>
                    </a:lnTo>
                    <a:lnTo>
                      <a:pt x="2574924" y="1081883"/>
                    </a:lnTo>
                    <a:lnTo>
                      <a:pt x="2604293" y="1078708"/>
                    </a:lnTo>
                    <a:lnTo>
                      <a:pt x="2634456" y="1076326"/>
                    </a:lnTo>
                    <a:lnTo>
                      <a:pt x="2665412" y="1074739"/>
                    </a:lnTo>
                    <a:close/>
                    <a:moveTo>
                      <a:pt x="1880393" y="574675"/>
                    </a:moveTo>
                    <a:lnTo>
                      <a:pt x="1859756" y="575469"/>
                    </a:lnTo>
                    <a:lnTo>
                      <a:pt x="1839912" y="578644"/>
                    </a:lnTo>
                    <a:lnTo>
                      <a:pt x="1821656" y="582613"/>
                    </a:lnTo>
                    <a:lnTo>
                      <a:pt x="1803400" y="589757"/>
                    </a:lnTo>
                    <a:lnTo>
                      <a:pt x="1785937" y="596900"/>
                    </a:lnTo>
                    <a:lnTo>
                      <a:pt x="1770062" y="607219"/>
                    </a:lnTo>
                    <a:lnTo>
                      <a:pt x="1754981" y="617538"/>
                    </a:lnTo>
                    <a:lnTo>
                      <a:pt x="1740693" y="629444"/>
                    </a:lnTo>
                    <a:lnTo>
                      <a:pt x="1727993" y="642938"/>
                    </a:lnTo>
                    <a:lnTo>
                      <a:pt x="1716881" y="658813"/>
                    </a:lnTo>
                    <a:lnTo>
                      <a:pt x="1708150" y="673894"/>
                    </a:lnTo>
                    <a:lnTo>
                      <a:pt x="1699418" y="690563"/>
                    </a:lnTo>
                    <a:lnTo>
                      <a:pt x="1692275" y="708025"/>
                    </a:lnTo>
                    <a:lnTo>
                      <a:pt x="1687512" y="726282"/>
                    </a:lnTo>
                    <a:lnTo>
                      <a:pt x="1685131" y="744538"/>
                    </a:lnTo>
                    <a:lnTo>
                      <a:pt x="1684337" y="764382"/>
                    </a:lnTo>
                    <a:lnTo>
                      <a:pt x="1685131" y="783432"/>
                    </a:lnTo>
                    <a:lnTo>
                      <a:pt x="1687512" y="801688"/>
                    </a:lnTo>
                    <a:lnTo>
                      <a:pt x="1692275" y="820738"/>
                    </a:lnTo>
                    <a:lnTo>
                      <a:pt x="1699418" y="838201"/>
                    </a:lnTo>
                    <a:lnTo>
                      <a:pt x="1708150" y="854076"/>
                    </a:lnTo>
                    <a:lnTo>
                      <a:pt x="1716881" y="869951"/>
                    </a:lnTo>
                    <a:lnTo>
                      <a:pt x="1727993" y="885032"/>
                    </a:lnTo>
                    <a:lnTo>
                      <a:pt x="1740693" y="898526"/>
                    </a:lnTo>
                    <a:lnTo>
                      <a:pt x="1754981" y="910432"/>
                    </a:lnTo>
                    <a:lnTo>
                      <a:pt x="1770062" y="920751"/>
                    </a:lnTo>
                    <a:lnTo>
                      <a:pt x="1785937" y="931069"/>
                    </a:lnTo>
                    <a:lnTo>
                      <a:pt x="1803400" y="939801"/>
                    </a:lnTo>
                    <a:lnTo>
                      <a:pt x="1821656" y="945357"/>
                    </a:lnTo>
                    <a:lnTo>
                      <a:pt x="1839912" y="949326"/>
                    </a:lnTo>
                    <a:lnTo>
                      <a:pt x="1859756" y="952501"/>
                    </a:lnTo>
                    <a:lnTo>
                      <a:pt x="1880393" y="954088"/>
                    </a:lnTo>
                    <a:lnTo>
                      <a:pt x="1899443" y="952501"/>
                    </a:lnTo>
                    <a:lnTo>
                      <a:pt x="1919287" y="949326"/>
                    </a:lnTo>
                    <a:lnTo>
                      <a:pt x="1937543" y="945357"/>
                    </a:lnTo>
                    <a:lnTo>
                      <a:pt x="1955800" y="939801"/>
                    </a:lnTo>
                    <a:lnTo>
                      <a:pt x="1973262" y="931069"/>
                    </a:lnTo>
                    <a:lnTo>
                      <a:pt x="1988343" y="920751"/>
                    </a:lnTo>
                    <a:lnTo>
                      <a:pt x="2004218" y="910432"/>
                    </a:lnTo>
                    <a:lnTo>
                      <a:pt x="2018506" y="898526"/>
                    </a:lnTo>
                    <a:lnTo>
                      <a:pt x="2030412" y="885032"/>
                    </a:lnTo>
                    <a:lnTo>
                      <a:pt x="2042318" y="869951"/>
                    </a:lnTo>
                    <a:lnTo>
                      <a:pt x="2051050" y="854076"/>
                    </a:lnTo>
                    <a:lnTo>
                      <a:pt x="2059781" y="838201"/>
                    </a:lnTo>
                    <a:lnTo>
                      <a:pt x="2066925" y="820738"/>
                    </a:lnTo>
                    <a:lnTo>
                      <a:pt x="2071687" y="801688"/>
                    </a:lnTo>
                    <a:lnTo>
                      <a:pt x="2074068" y="783432"/>
                    </a:lnTo>
                    <a:lnTo>
                      <a:pt x="2074862" y="764382"/>
                    </a:lnTo>
                    <a:lnTo>
                      <a:pt x="2074068" y="744538"/>
                    </a:lnTo>
                    <a:lnTo>
                      <a:pt x="2071687" y="726282"/>
                    </a:lnTo>
                    <a:lnTo>
                      <a:pt x="2066925" y="708025"/>
                    </a:lnTo>
                    <a:lnTo>
                      <a:pt x="2059781" y="690563"/>
                    </a:lnTo>
                    <a:lnTo>
                      <a:pt x="2051050" y="673894"/>
                    </a:lnTo>
                    <a:lnTo>
                      <a:pt x="2042318" y="658813"/>
                    </a:lnTo>
                    <a:lnTo>
                      <a:pt x="2030412" y="642938"/>
                    </a:lnTo>
                    <a:lnTo>
                      <a:pt x="2018506" y="629444"/>
                    </a:lnTo>
                    <a:lnTo>
                      <a:pt x="2004218" y="617538"/>
                    </a:lnTo>
                    <a:lnTo>
                      <a:pt x="1988343" y="607219"/>
                    </a:lnTo>
                    <a:lnTo>
                      <a:pt x="1973262" y="596900"/>
                    </a:lnTo>
                    <a:lnTo>
                      <a:pt x="1955800" y="589757"/>
                    </a:lnTo>
                    <a:lnTo>
                      <a:pt x="1937543" y="582613"/>
                    </a:lnTo>
                    <a:lnTo>
                      <a:pt x="1919287" y="578644"/>
                    </a:lnTo>
                    <a:lnTo>
                      <a:pt x="1899443" y="575469"/>
                    </a:lnTo>
                    <a:close/>
                    <a:moveTo>
                      <a:pt x="908446" y="574675"/>
                    </a:moveTo>
                    <a:lnTo>
                      <a:pt x="887767" y="575469"/>
                    </a:lnTo>
                    <a:lnTo>
                      <a:pt x="868678" y="578644"/>
                    </a:lnTo>
                    <a:lnTo>
                      <a:pt x="850385" y="582613"/>
                    </a:lnTo>
                    <a:lnTo>
                      <a:pt x="831296" y="589757"/>
                    </a:lnTo>
                    <a:lnTo>
                      <a:pt x="815389" y="596900"/>
                    </a:lnTo>
                    <a:lnTo>
                      <a:pt x="798686" y="607219"/>
                    </a:lnTo>
                    <a:lnTo>
                      <a:pt x="783574" y="617538"/>
                    </a:lnTo>
                    <a:lnTo>
                      <a:pt x="770053" y="629444"/>
                    </a:lnTo>
                    <a:lnTo>
                      <a:pt x="756532" y="642938"/>
                    </a:lnTo>
                    <a:lnTo>
                      <a:pt x="745397" y="658813"/>
                    </a:lnTo>
                    <a:lnTo>
                      <a:pt x="735853" y="673894"/>
                    </a:lnTo>
                    <a:lnTo>
                      <a:pt x="727899" y="690563"/>
                    </a:lnTo>
                    <a:lnTo>
                      <a:pt x="720741" y="708025"/>
                    </a:lnTo>
                    <a:lnTo>
                      <a:pt x="716764" y="726282"/>
                    </a:lnTo>
                    <a:lnTo>
                      <a:pt x="713583" y="744538"/>
                    </a:lnTo>
                    <a:lnTo>
                      <a:pt x="712787" y="764382"/>
                    </a:lnTo>
                    <a:lnTo>
                      <a:pt x="713583" y="783432"/>
                    </a:lnTo>
                    <a:lnTo>
                      <a:pt x="716764" y="801688"/>
                    </a:lnTo>
                    <a:lnTo>
                      <a:pt x="720741" y="820738"/>
                    </a:lnTo>
                    <a:lnTo>
                      <a:pt x="727899" y="838201"/>
                    </a:lnTo>
                    <a:lnTo>
                      <a:pt x="735853" y="854076"/>
                    </a:lnTo>
                    <a:lnTo>
                      <a:pt x="745397" y="869951"/>
                    </a:lnTo>
                    <a:lnTo>
                      <a:pt x="756532" y="885032"/>
                    </a:lnTo>
                    <a:lnTo>
                      <a:pt x="770053" y="898526"/>
                    </a:lnTo>
                    <a:lnTo>
                      <a:pt x="783574" y="910432"/>
                    </a:lnTo>
                    <a:lnTo>
                      <a:pt x="798686" y="920751"/>
                    </a:lnTo>
                    <a:lnTo>
                      <a:pt x="815389" y="931069"/>
                    </a:lnTo>
                    <a:lnTo>
                      <a:pt x="831296" y="939801"/>
                    </a:lnTo>
                    <a:lnTo>
                      <a:pt x="850385" y="945357"/>
                    </a:lnTo>
                    <a:lnTo>
                      <a:pt x="868678" y="949326"/>
                    </a:lnTo>
                    <a:lnTo>
                      <a:pt x="887767" y="952501"/>
                    </a:lnTo>
                    <a:lnTo>
                      <a:pt x="908446" y="954088"/>
                    </a:lnTo>
                    <a:lnTo>
                      <a:pt x="928330" y="952501"/>
                    </a:lnTo>
                    <a:lnTo>
                      <a:pt x="947419" y="949326"/>
                    </a:lnTo>
                    <a:lnTo>
                      <a:pt x="967303" y="945357"/>
                    </a:lnTo>
                    <a:lnTo>
                      <a:pt x="984801" y="939801"/>
                    </a:lnTo>
                    <a:lnTo>
                      <a:pt x="1002299" y="931069"/>
                    </a:lnTo>
                    <a:lnTo>
                      <a:pt x="1018206" y="920751"/>
                    </a:lnTo>
                    <a:lnTo>
                      <a:pt x="1033318" y="910432"/>
                    </a:lnTo>
                    <a:lnTo>
                      <a:pt x="1047634" y="898526"/>
                    </a:lnTo>
                    <a:lnTo>
                      <a:pt x="1059565" y="885032"/>
                    </a:lnTo>
                    <a:lnTo>
                      <a:pt x="1070700" y="869951"/>
                    </a:lnTo>
                    <a:lnTo>
                      <a:pt x="1081039" y="854076"/>
                    </a:lnTo>
                    <a:lnTo>
                      <a:pt x="1089788" y="838201"/>
                    </a:lnTo>
                    <a:lnTo>
                      <a:pt x="1095356" y="820738"/>
                    </a:lnTo>
                    <a:lnTo>
                      <a:pt x="1100923" y="801688"/>
                    </a:lnTo>
                    <a:lnTo>
                      <a:pt x="1104105" y="783432"/>
                    </a:lnTo>
                    <a:lnTo>
                      <a:pt x="1104900" y="764382"/>
                    </a:lnTo>
                    <a:lnTo>
                      <a:pt x="1104105" y="744538"/>
                    </a:lnTo>
                    <a:lnTo>
                      <a:pt x="1100923" y="726282"/>
                    </a:lnTo>
                    <a:lnTo>
                      <a:pt x="1095356" y="708025"/>
                    </a:lnTo>
                    <a:lnTo>
                      <a:pt x="1089788" y="690563"/>
                    </a:lnTo>
                    <a:lnTo>
                      <a:pt x="1081039" y="673894"/>
                    </a:lnTo>
                    <a:lnTo>
                      <a:pt x="1070700" y="658813"/>
                    </a:lnTo>
                    <a:lnTo>
                      <a:pt x="1059565" y="642938"/>
                    </a:lnTo>
                    <a:lnTo>
                      <a:pt x="1047634" y="629444"/>
                    </a:lnTo>
                    <a:lnTo>
                      <a:pt x="1033318" y="617538"/>
                    </a:lnTo>
                    <a:lnTo>
                      <a:pt x="1018206" y="607219"/>
                    </a:lnTo>
                    <a:lnTo>
                      <a:pt x="1002299" y="596900"/>
                    </a:lnTo>
                    <a:lnTo>
                      <a:pt x="984801" y="589757"/>
                    </a:lnTo>
                    <a:lnTo>
                      <a:pt x="967303" y="582613"/>
                    </a:lnTo>
                    <a:lnTo>
                      <a:pt x="947419" y="578644"/>
                    </a:lnTo>
                    <a:lnTo>
                      <a:pt x="928330" y="575469"/>
                    </a:lnTo>
                    <a:close/>
                    <a:moveTo>
                      <a:pt x="1394220" y="0"/>
                    </a:moveTo>
                    <a:lnTo>
                      <a:pt x="1427548" y="0"/>
                    </a:lnTo>
                    <a:lnTo>
                      <a:pt x="1460083" y="794"/>
                    </a:lnTo>
                    <a:lnTo>
                      <a:pt x="1491823" y="3174"/>
                    </a:lnTo>
                    <a:lnTo>
                      <a:pt x="1523564" y="4761"/>
                    </a:lnTo>
                    <a:lnTo>
                      <a:pt x="1587046" y="11109"/>
                    </a:lnTo>
                    <a:lnTo>
                      <a:pt x="1649735" y="19838"/>
                    </a:lnTo>
                    <a:lnTo>
                      <a:pt x="1710836" y="30947"/>
                    </a:lnTo>
                    <a:lnTo>
                      <a:pt x="1771937" y="42849"/>
                    </a:lnTo>
                    <a:lnTo>
                      <a:pt x="1831451" y="58719"/>
                    </a:lnTo>
                    <a:lnTo>
                      <a:pt x="1889379" y="76176"/>
                    </a:lnTo>
                    <a:lnTo>
                      <a:pt x="1946512" y="95220"/>
                    </a:lnTo>
                    <a:lnTo>
                      <a:pt x="2002059" y="116645"/>
                    </a:lnTo>
                    <a:lnTo>
                      <a:pt x="2056812" y="140450"/>
                    </a:lnTo>
                    <a:lnTo>
                      <a:pt x="2109978" y="165048"/>
                    </a:lnTo>
                    <a:lnTo>
                      <a:pt x="2160763" y="192821"/>
                    </a:lnTo>
                    <a:lnTo>
                      <a:pt x="2211549" y="221387"/>
                    </a:lnTo>
                    <a:lnTo>
                      <a:pt x="2259160" y="252333"/>
                    </a:lnTo>
                    <a:lnTo>
                      <a:pt x="2306772" y="284073"/>
                    </a:lnTo>
                    <a:lnTo>
                      <a:pt x="2352002" y="318987"/>
                    </a:lnTo>
                    <a:lnTo>
                      <a:pt x="2394853" y="353901"/>
                    </a:lnTo>
                    <a:lnTo>
                      <a:pt x="2436116" y="390402"/>
                    </a:lnTo>
                    <a:lnTo>
                      <a:pt x="2475792" y="429284"/>
                    </a:lnTo>
                    <a:lnTo>
                      <a:pt x="2513088" y="469753"/>
                    </a:lnTo>
                    <a:lnTo>
                      <a:pt x="2531339" y="489590"/>
                    </a:lnTo>
                    <a:lnTo>
                      <a:pt x="2547209" y="510221"/>
                    </a:lnTo>
                    <a:lnTo>
                      <a:pt x="2564667" y="531646"/>
                    </a:lnTo>
                    <a:lnTo>
                      <a:pt x="2581331" y="553864"/>
                    </a:lnTo>
                    <a:lnTo>
                      <a:pt x="2596407" y="575288"/>
                    </a:lnTo>
                    <a:lnTo>
                      <a:pt x="2612278" y="597506"/>
                    </a:lnTo>
                    <a:lnTo>
                      <a:pt x="2626561" y="620518"/>
                    </a:lnTo>
                    <a:lnTo>
                      <a:pt x="2640845" y="642736"/>
                    </a:lnTo>
                    <a:lnTo>
                      <a:pt x="2654335" y="666541"/>
                    </a:lnTo>
                    <a:lnTo>
                      <a:pt x="2667825" y="688759"/>
                    </a:lnTo>
                    <a:lnTo>
                      <a:pt x="2679727" y="712564"/>
                    </a:lnTo>
                    <a:lnTo>
                      <a:pt x="2690837" y="735575"/>
                    </a:lnTo>
                    <a:lnTo>
                      <a:pt x="2701946" y="760174"/>
                    </a:lnTo>
                    <a:lnTo>
                      <a:pt x="2712262" y="784772"/>
                    </a:lnTo>
                    <a:lnTo>
                      <a:pt x="2722578" y="809371"/>
                    </a:lnTo>
                    <a:lnTo>
                      <a:pt x="2732100" y="833969"/>
                    </a:lnTo>
                    <a:lnTo>
                      <a:pt x="2740035" y="858568"/>
                    </a:lnTo>
                    <a:lnTo>
                      <a:pt x="2748764" y="884753"/>
                    </a:lnTo>
                    <a:lnTo>
                      <a:pt x="2755906" y="910145"/>
                    </a:lnTo>
                    <a:lnTo>
                      <a:pt x="2761460" y="935537"/>
                    </a:lnTo>
                    <a:lnTo>
                      <a:pt x="2767808" y="961723"/>
                    </a:lnTo>
                    <a:lnTo>
                      <a:pt x="2773363" y="987908"/>
                    </a:lnTo>
                    <a:lnTo>
                      <a:pt x="2743209" y="987115"/>
                    </a:lnTo>
                    <a:lnTo>
                      <a:pt x="2713849" y="987115"/>
                    </a:lnTo>
                    <a:lnTo>
                      <a:pt x="2680521" y="987115"/>
                    </a:lnTo>
                    <a:lnTo>
                      <a:pt x="2648780" y="987908"/>
                    </a:lnTo>
                    <a:lnTo>
                      <a:pt x="2616246" y="990289"/>
                    </a:lnTo>
                    <a:lnTo>
                      <a:pt x="2584505" y="991876"/>
                    </a:lnTo>
                    <a:lnTo>
                      <a:pt x="2552764" y="995050"/>
                    </a:lnTo>
                    <a:lnTo>
                      <a:pt x="2521023" y="999017"/>
                    </a:lnTo>
                    <a:lnTo>
                      <a:pt x="2489282" y="1003778"/>
                    </a:lnTo>
                    <a:lnTo>
                      <a:pt x="2458334" y="1008539"/>
                    </a:lnTo>
                    <a:lnTo>
                      <a:pt x="2427387" y="1014094"/>
                    </a:lnTo>
                    <a:lnTo>
                      <a:pt x="2397233" y="1019648"/>
                    </a:lnTo>
                    <a:lnTo>
                      <a:pt x="2366286" y="1026790"/>
                    </a:lnTo>
                    <a:lnTo>
                      <a:pt x="2336132" y="1033931"/>
                    </a:lnTo>
                    <a:lnTo>
                      <a:pt x="2306772" y="1042660"/>
                    </a:lnTo>
                    <a:lnTo>
                      <a:pt x="2276618" y="1051388"/>
                    </a:lnTo>
                    <a:lnTo>
                      <a:pt x="2248051" y="1060910"/>
                    </a:lnTo>
                    <a:lnTo>
                      <a:pt x="2219484" y="1070432"/>
                    </a:lnTo>
                    <a:lnTo>
                      <a:pt x="2191711" y="1080748"/>
                    </a:lnTo>
                    <a:lnTo>
                      <a:pt x="2163144" y="1091857"/>
                    </a:lnTo>
                    <a:lnTo>
                      <a:pt x="2135371" y="1102966"/>
                    </a:lnTo>
                    <a:lnTo>
                      <a:pt x="2109184" y="1114868"/>
                    </a:lnTo>
                    <a:lnTo>
                      <a:pt x="2082205" y="1127564"/>
                    </a:lnTo>
                    <a:lnTo>
                      <a:pt x="2055225" y="1141054"/>
                    </a:lnTo>
                    <a:lnTo>
                      <a:pt x="2029832" y="1154543"/>
                    </a:lnTo>
                    <a:lnTo>
                      <a:pt x="2004439" y="1168826"/>
                    </a:lnTo>
                    <a:lnTo>
                      <a:pt x="1979047" y="1183109"/>
                    </a:lnTo>
                    <a:lnTo>
                      <a:pt x="1954447" y="1198186"/>
                    </a:lnTo>
                    <a:lnTo>
                      <a:pt x="1930642" y="1213262"/>
                    </a:lnTo>
                    <a:lnTo>
                      <a:pt x="1906043" y="1229926"/>
                    </a:lnTo>
                    <a:lnTo>
                      <a:pt x="1883030" y="1246589"/>
                    </a:lnTo>
                    <a:lnTo>
                      <a:pt x="1860018" y="1262459"/>
                    </a:lnTo>
                    <a:lnTo>
                      <a:pt x="1838593" y="1279916"/>
                    </a:lnTo>
                    <a:lnTo>
                      <a:pt x="1815581" y="1298960"/>
                    </a:lnTo>
                    <a:lnTo>
                      <a:pt x="1794949" y="1317211"/>
                    </a:lnTo>
                    <a:lnTo>
                      <a:pt x="1773524" y="1335461"/>
                    </a:lnTo>
                    <a:lnTo>
                      <a:pt x="1754480" y="1355299"/>
                    </a:lnTo>
                    <a:lnTo>
                      <a:pt x="1733848" y="1374343"/>
                    </a:lnTo>
                    <a:lnTo>
                      <a:pt x="1715597" y="1394181"/>
                    </a:lnTo>
                    <a:lnTo>
                      <a:pt x="1696552" y="1414812"/>
                    </a:lnTo>
                    <a:lnTo>
                      <a:pt x="1678301" y="1434649"/>
                    </a:lnTo>
                    <a:lnTo>
                      <a:pt x="1660844" y="1456867"/>
                    </a:lnTo>
                    <a:lnTo>
                      <a:pt x="1644180" y="1476705"/>
                    </a:lnTo>
                    <a:lnTo>
                      <a:pt x="1628309" y="1499716"/>
                    </a:lnTo>
                    <a:lnTo>
                      <a:pt x="1612439" y="1521141"/>
                    </a:lnTo>
                    <a:lnTo>
                      <a:pt x="1597362" y="1543359"/>
                    </a:lnTo>
                    <a:lnTo>
                      <a:pt x="1583079" y="1566370"/>
                    </a:lnTo>
                    <a:lnTo>
                      <a:pt x="1569589" y="1589382"/>
                    </a:lnTo>
                    <a:lnTo>
                      <a:pt x="1556099" y="1613187"/>
                    </a:lnTo>
                    <a:lnTo>
                      <a:pt x="1544196" y="1636992"/>
                    </a:lnTo>
                    <a:lnTo>
                      <a:pt x="1531500" y="1660797"/>
                    </a:lnTo>
                    <a:lnTo>
                      <a:pt x="1521184" y="1685395"/>
                    </a:lnTo>
                    <a:lnTo>
                      <a:pt x="1510075" y="1709994"/>
                    </a:lnTo>
                    <a:lnTo>
                      <a:pt x="1501346" y="1734592"/>
                    </a:lnTo>
                    <a:lnTo>
                      <a:pt x="1491823" y="1759984"/>
                    </a:lnTo>
                    <a:lnTo>
                      <a:pt x="1483888" y="1785376"/>
                    </a:lnTo>
                    <a:lnTo>
                      <a:pt x="1476747" y="1811562"/>
                    </a:lnTo>
                    <a:lnTo>
                      <a:pt x="1470398" y="1836954"/>
                    </a:lnTo>
                    <a:lnTo>
                      <a:pt x="1464050" y="1862346"/>
                    </a:lnTo>
                    <a:lnTo>
                      <a:pt x="1459289" y="1889325"/>
                    </a:lnTo>
                    <a:lnTo>
                      <a:pt x="1453734" y="1915510"/>
                    </a:lnTo>
                    <a:lnTo>
                      <a:pt x="1450560" y="1942489"/>
                    </a:lnTo>
                    <a:lnTo>
                      <a:pt x="1447386" y="1968675"/>
                    </a:lnTo>
                    <a:lnTo>
                      <a:pt x="1445799" y="1996447"/>
                    </a:lnTo>
                    <a:lnTo>
                      <a:pt x="1445006" y="2023426"/>
                    </a:lnTo>
                    <a:lnTo>
                      <a:pt x="1443419" y="2051199"/>
                    </a:lnTo>
                    <a:lnTo>
                      <a:pt x="1445006" y="2086906"/>
                    </a:lnTo>
                    <a:lnTo>
                      <a:pt x="1446593" y="2122614"/>
                    </a:lnTo>
                    <a:lnTo>
                      <a:pt x="1450560" y="2158321"/>
                    </a:lnTo>
                    <a:lnTo>
                      <a:pt x="1454528" y="2193235"/>
                    </a:lnTo>
                    <a:lnTo>
                      <a:pt x="1461670" y="2228149"/>
                    </a:lnTo>
                    <a:lnTo>
                      <a:pt x="1469605" y="2262270"/>
                    </a:lnTo>
                    <a:lnTo>
                      <a:pt x="1478334" y="2296390"/>
                    </a:lnTo>
                    <a:lnTo>
                      <a:pt x="1488649" y="2329718"/>
                    </a:lnTo>
                    <a:lnTo>
                      <a:pt x="1441832" y="2332098"/>
                    </a:lnTo>
                    <a:lnTo>
                      <a:pt x="1394220" y="2332892"/>
                    </a:lnTo>
                    <a:lnTo>
                      <a:pt x="1337086" y="2332098"/>
                    </a:lnTo>
                    <a:lnTo>
                      <a:pt x="1279953" y="2328924"/>
                    </a:lnTo>
                    <a:lnTo>
                      <a:pt x="1223613" y="2323370"/>
                    </a:lnTo>
                    <a:lnTo>
                      <a:pt x="1168066" y="2317815"/>
                    </a:lnTo>
                    <a:lnTo>
                      <a:pt x="1113313" y="2308293"/>
                    </a:lnTo>
                    <a:lnTo>
                      <a:pt x="1059353" y="2297977"/>
                    </a:lnTo>
                    <a:lnTo>
                      <a:pt x="1006187" y="2286868"/>
                    </a:lnTo>
                    <a:lnTo>
                      <a:pt x="953815" y="2272585"/>
                    </a:lnTo>
                    <a:lnTo>
                      <a:pt x="930009" y="2266237"/>
                    </a:lnTo>
                    <a:lnTo>
                      <a:pt x="426122" y="2522538"/>
                    </a:lnTo>
                    <a:lnTo>
                      <a:pt x="560227" y="2101189"/>
                    </a:lnTo>
                    <a:lnTo>
                      <a:pt x="547531" y="2093254"/>
                    </a:lnTo>
                    <a:lnTo>
                      <a:pt x="517377" y="2072623"/>
                    </a:lnTo>
                    <a:lnTo>
                      <a:pt x="486430" y="2051199"/>
                    </a:lnTo>
                    <a:lnTo>
                      <a:pt x="457863" y="2029774"/>
                    </a:lnTo>
                    <a:lnTo>
                      <a:pt x="428503" y="2006763"/>
                    </a:lnTo>
                    <a:lnTo>
                      <a:pt x="399936" y="1984545"/>
                    </a:lnTo>
                    <a:lnTo>
                      <a:pt x="373750" y="1960740"/>
                    </a:lnTo>
                    <a:lnTo>
                      <a:pt x="346770" y="1936141"/>
                    </a:lnTo>
                    <a:lnTo>
                      <a:pt x="321377" y="1911543"/>
                    </a:lnTo>
                    <a:lnTo>
                      <a:pt x="296778" y="1886151"/>
                    </a:lnTo>
                    <a:lnTo>
                      <a:pt x="272972" y="1859172"/>
                    </a:lnTo>
                    <a:lnTo>
                      <a:pt x="250753" y="1832986"/>
                    </a:lnTo>
                    <a:lnTo>
                      <a:pt x="227741" y="1806007"/>
                    </a:lnTo>
                    <a:lnTo>
                      <a:pt x="207110" y="1777441"/>
                    </a:lnTo>
                    <a:lnTo>
                      <a:pt x="187272" y="1749668"/>
                    </a:lnTo>
                    <a:lnTo>
                      <a:pt x="167433" y="1721102"/>
                    </a:lnTo>
                    <a:lnTo>
                      <a:pt x="149182" y="1690950"/>
                    </a:lnTo>
                    <a:lnTo>
                      <a:pt x="131725" y="1661590"/>
                    </a:lnTo>
                    <a:lnTo>
                      <a:pt x="115061" y="1630644"/>
                    </a:lnTo>
                    <a:lnTo>
                      <a:pt x="99984" y="1599697"/>
                    </a:lnTo>
                    <a:lnTo>
                      <a:pt x="85701" y="1569544"/>
                    </a:lnTo>
                    <a:lnTo>
                      <a:pt x="72211" y="1537804"/>
                    </a:lnTo>
                    <a:lnTo>
                      <a:pt x="59514" y="1506064"/>
                    </a:lnTo>
                    <a:lnTo>
                      <a:pt x="48405" y="1472737"/>
                    </a:lnTo>
                    <a:lnTo>
                      <a:pt x="39676" y="1440204"/>
                    </a:lnTo>
                    <a:lnTo>
                      <a:pt x="30154" y="1407670"/>
                    </a:lnTo>
                    <a:lnTo>
                      <a:pt x="22219" y="1373550"/>
                    </a:lnTo>
                    <a:lnTo>
                      <a:pt x="15871" y="1339429"/>
                    </a:lnTo>
                    <a:lnTo>
                      <a:pt x="9522" y="1306102"/>
                    </a:lnTo>
                    <a:lnTo>
                      <a:pt x="5555" y="1271188"/>
                    </a:lnTo>
                    <a:lnTo>
                      <a:pt x="2381" y="1236274"/>
                    </a:lnTo>
                    <a:lnTo>
                      <a:pt x="0" y="1201360"/>
                    </a:lnTo>
                    <a:lnTo>
                      <a:pt x="0" y="1166446"/>
                    </a:lnTo>
                    <a:lnTo>
                      <a:pt x="0" y="1137086"/>
                    </a:lnTo>
                    <a:lnTo>
                      <a:pt x="2381" y="1106140"/>
                    </a:lnTo>
                    <a:lnTo>
                      <a:pt x="4761" y="1075987"/>
                    </a:lnTo>
                    <a:lnTo>
                      <a:pt x="7935" y="1047421"/>
                    </a:lnTo>
                    <a:lnTo>
                      <a:pt x="11903" y="1018061"/>
                    </a:lnTo>
                    <a:lnTo>
                      <a:pt x="15871" y="989495"/>
                    </a:lnTo>
                    <a:lnTo>
                      <a:pt x="22219" y="959342"/>
                    </a:lnTo>
                    <a:lnTo>
                      <a:pt x="27773" y="931570"/>
                    </a:lnTo>
                    <a:lnTo>
                      <a:pt x="36502" y="903004"/>
                    </a:lnTo>
                    <a:lnTo>
                      <a:pt x="44437" y="875231"/>
                    </a:lnTo>
                    <a:lnTo>
                      <a:pt x="52373" y="846665"/>
                    </a:lnTo>
                    <a:lnTo>
                      <a:pt x="62688" y="819686"/>
                    </a:lnTo>
                    <a:lnTo>
                      <a:pt x="73004" y="792707"/>
                    </a:lnTo>
                    <a:lnTo>
                      <a:pt x="84114" y="765728"/>
                    </a:lnTo>
                    <a:lnTo>
                      <a:pt x="96810" y="738749"/>
                    </a:lnTo>
                    <a:lnTo>
                      <a:pt x="110300" y="712564"/>
                    </a:lnTo>
                    <a:lnTo>
                      <a:pt x="122996" y="686378"/>
                    </a:lnTo>
                    <a:lnTo>
                      <a:pt x="138073" y="660986"/>
                    </a:lnTo>
                    <a:lnTo>
                      <a:pt x="153150" y="635594"/>
                    </a:lnTo>
                    <a:lnTo>
                      <a:pt x="168227" y="610996"/>
                    </a:lnTo>
                    <a:lnTo>
                      <a:pt x="184891" y="586397"/>
                    </a:lnTo>
                    <a:lnTo>
                      <a:pt x="202349" y="561799"/>
                    </a:lnTo>
                    <a:lnTo>
                      <a:pt x="219806" y="537994"/>
                    </a:lnTo>
                    <a:lnTo>
                      <a:pt x="238057" y="514189"/>
                    </a:lnTo>
                    <a:lnTo>
                      <a:pt x="257895" y="491177"/>
                    </a:lnTo>
                    <a:lnTo>
                      <a:pt x="276940" y="468166"/>
                    </a:lnTo>
                    <a:lnTo>
                      <a:pt x="297571" y="445947"/>
                    </a:lnTo>
                    <a:lnTo>
                      <a:pt x="318203" y="424523"/>
                    </a:lnTo>
                    <a:lnTo>
                      <a:pt x="340422" y="403098"/>
                    </a:lnTo>
                    <a:lnTo>
                      <a:pt x="361847" y="382467"/>
                    </a:lnTo>
                    <a:lnTo>
                      <a:pt x="384859" y="361836"/>
                    </a:lnTo>
                    <a:lnTo>
                      <a:pt x="408665" y="341205"/>
                    </a:lnTo>
                    <a:lnTo>
                      <a:pt x="433264" y="322161"/>
                    </a:lnTo>
                    <a:lnTo>
                      <a:pt x="456276" y="303117"/>
                    </a:lnTo>
                    <a:lnTo>
                      <a:pt x="482462" y="284867"/>
                    </a:lnTo>
                    <a:lnTo>
                      <a:pt x="507855" y="266616"/>
                    </a:lnTo>
                    <a:lnTo>
                      <a:pt x="533248" y="249159"/>
                    </a:lnTo>
                    <a:lnTo>
                      <a:pt x="560227" y="231702"/>
                    </a:lnTo>
                    <a:lnTo>
                      <a:pt x="588001" y="215039"/>
                    </a:lnTo>
                    <a:lnTo>
                      <a:pt x="615774" y="199169"/>
                    </a:lnTo>
                    <a:lnTo>
                      <a:pt x="642754" y="183299"/>
                    </a:lnTo>
                    <a:lnTo>
                      <a:pt x="672114" y="169016"/>
                    </a:lnTo>
                    <a:lnTo>
                      <a:pt x="700681" y="154733"/>
                    </a:lnTo>
                    <a:lnTo>
                      <a:pt x="730041" y="140450"/>
                    </a:lnTo>
                    <a:lnTo>
                      <a:pt x="760195" y="127754"/>
                    </a:lnTo>
                    <a:lnTo>
                      <a:pt x="789556" y="115058"/>
                    </a:lnTo>
                    <a:lnTo>
                      <a:pt x="820503" y="103155"/>
                    </a:lnTo>
                    <a:lnTo>
                      <a:pt x="852244" y="92046"/>
                    </a:lnTo>
                    <a:lnTo>
                      <a:pt x="883191" y="80937"/>
                    </a:lnTo>
                    <a:lnTo>
                      <a:pt x="914932" y="70622"/>
                    </a:lnTo>
                    <a:lnTo>
                      <a:pt x="947467" y="61893"/>
                    </a:lnTo>
                    <a:lnTo>
                      <a:pt x="980001" y="52371"/>
                    </a:lnTo>
                    <a:lnTo>
                      <a:pt x="1013329" y="44436"/>
                    </a:lnTo>
                    <a:lnTo>
                      <a:pt x="1045864" y="37295"/>
                    </a:lnTo>
                    <a:lnTo>
                      <a:pt x="1079985" y="29360"/>
                    </a:lnTo>
                    <a:lnTo>
                      <a:pt x="1113313" y="23805"/>
                    </a:lnTo>
                    <a:lnTo>
                      <a:pt x="1147434" y="18251"/>
                    </a:lnTo>
                    <a:lnTo>
                      <a:pt x="1182350" y="13490"/>
                    </a:lnTo>
                    <a:lnTo>
                      <a:pt x="1217265" y="9522"/>
                    </a:lnTo>
                    <a:lnTo>
                      <a:pt x="1252180" y="6348"/>
                    </a:lnTo>
                    <a:lnTo>
                      <a:pt x="1287095" y="3174"/>
                    </a:lnTo>
                    <a:lnTo>
                      <a:pt x="1322803" y="2381"/>
                    </a:lnTo>
                    <a:lnTo>
                      <a:pt x="1358512" y="794"/>
                    </a:lnTo>
                    <a:close/>
                  </a:path>
                </a:pathLst>
              </a:custGeom>
              <a:grpFill/>
              <a:ln>
                <a:noFill/>
              </a:ln>
            </p:spPr>
            <p:txBody>
              <a:bodyPr vert="horz" wrap="square" lIns="91440" tIns="45720" rIns="91440" bIns="45720" numCol="1" anchor="t" anchorCtr="0" compatLnSpc="1">
                <a:noAutofit/>
              </a:bodyPr>
              <a:lstStyle/>
              <a:p>
                <a:endParaRPr lang="zh-CN" altLang="en-US">
                  <a:solidFill>
                    <a:schemeClr val="accent3"/>
                  </a:solidFill>
                </a:endParaRPr>
              </a:p>
            </p:txBody>
          </p:sp>
          <p:sp>
            <p:nvSpPr>
              <p:cNvPr id="86" name="任意多边形 85"/>
              <p:cNvSpPr/>
              <p:nvPr/>
            </p:nvSpPr>
            <p:spPr>
              <a:xfrm>
                <a:off x="3337869" y="5496559"/>
                <a:ext cx="202325" cy="220383"/>
              </a:xfrm>
              <a:custGeom>
                <a:avLst/>
                <a:gdLst>
                  <a:gd name="connsiteX0" fmla="*/ 2215178 w 6296025"/>
                  <a:gd name="connsiteY0" fmla="*/ 4885728 h 6858001"/>
                  <a:gd name="connsiteX1" fmla="*/ 2314185 w 6296025"/>
                  <a:gd name="connsiteY1" fmla="*/ 4890444 h 6858001"/>
                  <a:gd name="connsiteX2" fmla="*/ 2416338 w 6296025"/>
                  <a:gd name="connsiteY2" fmla="*/ 4910872 h 6858001"/>
                  <a:gd name="connsiteX3" fmla="*/ 2416338 w 6296025"/>
                  <a:gd name="connsiteY3" fmla="*/ 5844393 h 6858001"/>
                  <a:gd name="connsiteX4" fmla="*/ 2318902 w 6296025"/>
                  <a:gd name="connsiteY4" fmla="*/ 5864825 h 6858001"/>
                  <a:gd name="connsiteX5" fmla="*/ 2221461 w 6296025"/>
                  <a:gd name="connsiteY5" fmla="*/ 5869538 h 6858001"/>
                  <a:gd name="connsiteX6" fmla="*/ 2058019 w 6296025"/>
                  <a:gd name="connsiteY6" fmla="*/ 5845964 h 6858001"/>
                  <a:gd name="connsiteX7" fmla="*/ 1927576 w 6296025"/>
                  <a:gd name="connsiteY7" fmla="*/ 5768956 h 6858001"/>
                  <a:gd name="connsiteX8" fmla="*/ 1841139 w 6296025"/>
                  <a:gd name="connsiteY8" fmla="*/ 5625943 h 6858001"/>
                  <a:gd name="connsiteX9" fmla="*/ 1809707 w 6296025"/>
                  <a:gd name="connsiteY9" fmla="*/ 5407492 h 6858001"/>
                  <a:gd name="connsiteX10" fmla="*/ 1833281 w 6296025"/>
                  <a:gd name="connsiteY10" fmla="*/ 5207902 h 6858001"/>
                  <a:gd name="connsiteX11" fmla="*/ 1907144 w 6296025"/>
                  <a:gd name="connsiteY11" fmla="*/ 5041315 h 6858001"/>
                  <a:gd name="connsiteX12" fmla="*/ 2034445 w 6296025"/>
                  <a:gd name="connsiteY12" fmla="*/ 4928159 h 6858001"/>
                  <a:gd name="connsiteX13" fmla="*/ 2215178 w 6296025"/>
                  <a:gd name="connsiteY13" fmla="*/ 4885728 h 6858001"/>
                  <a:gd name="connsiteX14" fmla="*/ 3470346 w 6296025"/>
                  <a:gd name="connsiteY14" fmla="*/ 4555691 h 6858001"/>
                  <a:gd name="connsiteX15" fmla="*/ 3247182 w 6296025"/>
                  <a:gd name="connsiteY15" fmla="*/ 4574549 h 6858001"/>
                  <a:gd name="connsiteX16" fmla="*/ 3247182 w 6296025"/>
                  <a:gd name="connsiteY16" fmla="*/ 5448352 h 6858001"/>
                  <a:gd name="connsiteX17" fmla="*/ 3313187 w 6296025"/>
                  <a:gd name="connsiteY17" fmla="*/ 5866392 h 6858001"/>
                  <a:gd name="connsiteX18" fmla="*/ 3490778 w 6296025"/>
                  <a:gd name="connsiteY18" fmla="*/ 6105272 h 6858001"/>
                  <a:gd name="connsiteX19" fmla="*/ 3750089 w 6296025"/>
                  <a:gd name="connsiteY19" fmla="*/ 6212141 h 6858001"/>
                  <a:gd name="connsiteX20" fmla="*/ 4058119 w 6296025"/>
                  <a:gd name="connsiteY20" fmla="*/ 6237285 h 6858001"/>
                  <a:gd name="connsiteX21" fmla="*/ 4402296 w 6296025"/>
                  <a:gd name="connsiteY21" fmla="*/ 6204283 h 6858001"/>
                  <a:gd name="connsiteX22" fmla="*/ 4667891 w 6296025"/>
                  <a:gd name="connsiteY22" fmla="*/ 6136703 h 6858001"/>
                  <a:gd name="connsiteX23" fmla="*/ 4667891 w 6296025"/>
                  <a:gd name="connsiteY23" fmla="*/ 4574549 h 6858001"/>
                  <a:gd name="connsiteX24" fmla="*/ 4444728 w 6296025"/>
                  <a:gd name="connsiteY24" fmla="*/ 4555691 h 6858001"/>
                  <a:gd name="connsiteX25" fmla="*/ 4224706 w 6296025"/>
                  <a:gd name="connsiteY25" fmla="*/ 4574549 h 6858001"/>
                  <a:gd name="connsiteX26" fmla="*/ 4224706 w 6296025"/>
                  <a:gd name="connsiteY26" fmla="*/ 5847531 h 6858001"/>
                  <a:gd name="connsiteX27" fmla="*/ 4029829 w 6296025"/>
                  <a:gd name="connsiteY27" fmla="*/ 5869534 h 6858001"/>
                  <a:gd name="connsiteX28" fmla="*/ 3882099 w 6296025"/>
                  <a:gd name="connsiteY28" fmla="*/ 5849106 h 6858001"/>
                  <a:gd name="connsiteX29" fmla="*/ 3776805 w 6296025"/>
                  <a:gd name="connsiteY29" fmla="*/ 5779955 h 6858001"/>
                  <a:gd name="connsiteX30" fmla="*/ 3713941 w 6296025"/>
                  <a:gd name="connsiteY30" fmla="*/ 5647941 h 6858001"/>
                  <a:gd name="connsiteX31" fmla="*/ 3693509 w 6296025"/>
                  <a:gd name="connsiteY31" fmla="*/ 5435778 h 6858001"/>
                  <a:gd name="connsiteX32" fmla="*/ 3693509 w 6296025"/>
                  <a:gd name="connsiteY32" fmla="*/ 4574549 h 6858001"/>
                  <a:gd name="connsiteX33" fmla="*/ 3470346 w 6296025"/>
                  <a:gd name="connsiteY33" fmla="*/ 4555691 h 6858001"/>
                  <a:gd name="connsiteX34" fmla="*/ 2636358 w 6296025"/>
                  <a:gd name="connsiteY34" fmla="*/ 3886201 h 6858001"/>
                  <a:gd name="connsiteX35" fmla="*/ 2527918 w 6296025"/>
                  <a:gd name="connsiteY35" fmla="*/ 3889343 h 6858001"/>
                  <a:gd name="connsiteX36" fmla="*/ 2416337 w 6296025"/>
                  <a:gd name="connsiteY36" fmla="*/ 3901917 h 6858001"/>
                  <a:gd name="connsiteX37" fmla="*/ 2416337 w 6296025"/>
                  <a:gd name="connsiteY37" fmla="*/ 4568269 h 6858001"/>
                  <a:gd name="connsiteX38" fmla="*/ 2298468 w 6296025"/>
                  <a:gd name="connsiteY38" fmla="*/ 4547837 h 6858001"/>
                  <a:gd name="connsiteX39" fmla="*/ 2180599 w 6296025"/>
                  <a:gd name="connsiteY39" fmla="*/ 4543121 h 6858001"/>
                  <a:gd name="connsiteX40" fmla="*/ 1837997 w 6296025"/>
                  <a:gd name="connsiteY40" fmla="*/ 4610700 h 6858001"/>
                  <a:gd name="connsiteX41" fmla="*/ 1575540 w 6296025"/>
                  <a:gd name="connsiteY41" fmla="*/ 4794574 h 6858001"/>
                  <a:gd name="connsiteX42" fmla="*/ 1408952 w 6296025"/>
                  <a:gd name="connsiteY42" fmla="*/ 5069601 h 6858001"/>
                  <a:gd name="connsiteX43" fmla="*/ 1350805 w 6296025"/>
                  <a:gd name="connsiteY43" fmla="*/ 5407492 h 6858001"/>
                  <a:gd name="connsiteX44" fmla="*/ 1418381 w 6296025"/>
                  <a:gd name="connsiteY44" fmla="*/ 5790959 h 6858001"/>
                  <a:gd name="connsiteX45" fmla="*/ 1602258 w 6296025"/>
                  <a:gd name="connsiteY45" fmla="*/ 6047128 h 6858001"/>
                  <a:gd name="connsiteX46" fmla="*/ 1870998 w 6296025"/>
                  <a:gd name="connsiteY46" fmla="*/ 6191713 h 6858001"/>
                  <a:gd name="connsiteX47" fmla="*/ 2190028 w 6296025"/>
                  <a:gd name="connsiteY47" fmla="*/ 6237289 h 6858001"/>
                  <a:gd name="connsiteX48" fmla="*/ 2559350 w 6296025"/>
                  <a:gd name="connsiteY48" fmla="*/ 6213715 h 6858001"/>
                  <a:gd name="connsiteX49" fmla="*/ 2859525 w 6296025"/>
                  <a:gd name="connsiteY49" fmla="*/ 6146136 h 6858001"/>
                  <a:gd name="connsiteX50" fmla="*/ 2859525 w 6296025"/>
                  <a:gd name="connsiteY50" fmla="*/ 3901917 h 6858001"/>
                  <a:gd name="connsiteX51" fmla="*/ 2746369 w 6296025"/>
                  <a:gd name="connsiteY51" fmla="*/ 3889343 h 6858001"/>
                  <a:gd name="connsiteX52" fmla="*/ 2636358 w 6296025"/>
                  <a:gd name="connsiteY52" fmla="*/ 3886201 h 6858001"/>
                  <a:gd name="connsiteX53" fmla="*/ 3140076 w 6296025"/>
                  <a:gd name="connsiteY53" fmla="*/ 2789238 h 6858001"/>
                  <a:gd name="connsiteX54" fmla="*/ 3211513 w 6296025"/>
                  <a:gd name="connsiteY54" fmla="*/ 2794001 h 6858001"/>
                  <a:gd name="connsiteX55" fmla="*/ 3281363 w 6296025"/>
                  <a:gd name="connsiteY55" fmla="*/ 2805113 h 6858001"/>
                  <a:gd name="connsiteX56" fmla="*/ 3352801 w 6296025"/>
                  <a:gd name="connsiteY56" fmla="*/ 2819401 h 6858001"/>
                  <a:gd name="connsiteX57" fmla="*/ 3425826 w 6296025"/>
                  <a:gd name="connsiteY57" fmla="*/ 2843213 h 6858001"/>
                  <a:gd name="connsiteX58" fmla="*/ 3495676 w 6296025"/>
                  <a:gd name="connsiteY58" fmla="*/ 2867026 h 6858001"/>
                  <a:gd name="connsiteX59" fmla="*/ 3567113 w 6296025"/>
                  <a:gd name="connsiteY59" fmla="*/ 2903538 h 6858001"/>
                  <a:gd name="connsiteX60" fmla="*/ 3602038 w 6296025"/>
                  <a:gd name="connsiteY60" fmla="*/ 2922588 h 6858001"/>
                  <a:gd name="connsiteX61" fmla="*/ 3636963 w 6296025"/>
                  <a:gd name="connsiteY61" fmla="*/ 2943226 h 6858001"/>
                  <a:gd name="connsiteX62" fmla="*/ 3673476 w 6296025"/>
                  <a:gd name="connsiteY62" fmla="*/ 2965451 h 6858001"/>
                  <a:gd name="connsiteX63" fmla="*/ 3708401 w 6296025"/>
                  <a:gd name="connsiteY63" fmla="*/ 2990851 h 6858001"/>
                  <a:gd name="connsiteX64" fmla="*/ 3743326 w 6296025"/>
                  <a:gd name="connsiteY64" fmla="*/ 3016251 h 6858001"/>
                  <a:gd name="connsiteX65" fmla="*/ 3778251 w 6296025"/>
                  <a:gd name="connsiteY65" fmla="*/ 3046413 h 6858001"/>
                  <a:gd name="connsiteX66" fmla="*/ 3811588 w 6296025"/>
                  <a:gd name="connsiteY66" fmla="*/ 3074988 h 6858001"/>
                  <a:gd name="connsiteX67" fmla="*/ 3846513 w 6296025"/>
                  <a:gd name="connsiteY67" fmla="*/ 3106738 h 6858001"/>
                  <a:gd name="connsiteX68" fmla="*/ 3881438 w 6296025"/>
                  <a:gd name="connsiteY68" fmla="*/ 3143251 h 6858001"/>
                  <a:gd name="connsiteX69" fmla="*/ 3914776 w 6296025"/>
                  <a:gd name="connsiteY69" fmla="*/ 3178176 h 6858001"/>
                  <a:gd name="connsiteX70" fmla="*/ 3948113 w 6296025"/>
                  <a:gd name="connsiteY70" fmla="*/ 3216276 h 6858001"/>
                  <a:gd name="connsiteX71" fmla="*/ 3983038 w 6296025"/>
                  <a:gd name="connsiteY71" fmla="*/ 3255963 h 6858001"/>
                  <a:gd name="connsiteX72" fmla="*/ 4016376 w 6296025"/>
                  <a:gd name="connsiteY72" fmla="*/ 3297238 h 6858001"/>
                  <a:gd name="connsiteX73" fmla="*/ 4048126 w 6296025"/>
                  <a:gd name="connsiteY73" fmla="*/ 3341688 h 6858001"/>
                  <a:gd name="connsiteX74" fmla="*/ 4078288 w 6296025"/>
                  <a:gd name="connsiteY74" fmla="*/ 3387726 h 6858001"/>
                  <a:gd name="connsiteX75" fmla="*/ 4111626 w 6296025"/>
                  <a:gd name="connsiteY75" fmla="*/ 3435351 h 6858001"/>
                  <a:gd name="connsiteX76" fmla="*/ 4159251 w 6296025"/>
                  <a:gd name="connsiteY76" fmla="*/ 3500438 h 6858001"/>
                  <a:gd name="connsiteX77" fmla="*/ 4206876 w 6296025"/>
                  <a:gd name="connsiteY77" fmla="*/ 3568701 h 6858001"/>
                  <a:gd name="connsiteX78" fmla="*/ 4260851 w 6296025"/>
                  <a:gd name="connsiteY78" fmla="*/ 3633788 h 6858001"/>
                  <a:gd name="connsiteX79" fmla="*/ 4311651 w 6296025"/>
                  <a:gd name="connsiteY79" fmla="*/ 3697288 h 6858001"/>
                  <a:gd name="connsiteX80" fmla="*/ 4419601 w 6296025"/>
                  <a:gd name="connsiteY80" fmla="*/ 3825876 h 6858001"/>
                  <a:gd name="connsiteX81" fmla="*/ 4532314 w 6296025"/>
                  <a:gd name="connsiteY81" fmla="*/ 3949701 h 6858001"/>
                  <a:gd name="connsiteX82" fmla="*/ 4643439 w 6296025"/>
                  <a:gd name="connsiteY82" fmla="*/ 4068763 h 6858001"/>
                  <a:gd name="connsiteX83" fmla="*/ 4757739 w 6296025"/>
                  <a:gd name="connsiteY83" fmla="*/ 4181476 h 6858001"/>
                  <a:gd name="connsiteX84" fmla="*/ 4865689 w 6296025"/>
                  <a:gd name="connsiteY84" fmla="*/ 4287838 h 6858001"/>
                  <a:gd name="connsiteX85" fmla="*/ 4972051 w 6296025"/>
                  <a:gd name="connsiteY85" fmla="*/ 4389438 h 6858001"/>
                  <a:gd name="connsiteX86" fmla="*/ 5072064 w 6296025"/>
                  <a:gd name="connsiteY86" fmla="*/ 4479926 h 6858001"/>
                  <a:gd name="connsiteX87" fmla="*/ 5164139 w 6296025"/>
                  <a:gd name="connsiteY87" fmla="*/ 4560888 h 6858001"/>
                  <a:gd name="connsiteX88" fmla="*/ 5319714 w 6296025"/>
                  <a:gd name="connsiteY88" fmla="*/ 4691063 h 6858001"/>
                  <a:gd name="connsiteX89" fmla="*/ 5422901 w 6296025"/>
                  <a:gd name="connsiteY89" fmla="*/ 4776788 h 6858001"/>
                  <a:gd name="connsiteX90" fmla="*/ 5461001 w 6296025"/>
                  <a:gd name="connsiteY90" fmla="*/ 4805363 h 6858001"/>
                  <a:gd name="connsiteX91" fmla="*/ 5486401 w 6296025"/>
                  <a:gd name="connsiteY91" fmla="*/ 4830763 h 6858001"/>
                  <a:gd name="connsiteX92" fmla="*/ 5516564 w 6296025"/>
                  <a:gd name="connsiteY92" fmla="*/ 4857751 h 6858001"/>
                  <a:gd name="connsiteX93" fmla="*/ 5554664 w 6296025"/>
                  <a:gd name="connsiteY93" fmla="*/ 4897438 h 6858001"/>
                  <a:gd name="connsiteX94" fmla="*/ 5594351 w 6296025"/>
                  <a:gd name="connsiteY94" fmla="*/ 4951413 h 6858001"/>
                  <a:gd name="connsiteX95" fmla="*/ 5640389 w 6296025"/>
                  <a:gd name="connsiteY95" fmla="*/ 5014913 h 6858001"/>
                  <a:gd name="connsiteX96" fmla="*/ 5662614 w 6296025"/>
                  <a:gd name="connsiteY96" fmla="*/ 5049838 h 6858001"/>
                  <a:gd name="connsiteX97" fmla="*/ 5684839 w 6296025"/>
                  <a:gd name="connsiteY97" fmla="*/ 5089526 h 6858001"/>
                  <a:gd name="connsiteX98" fmla="*/ 5708651 w 6296025"/>
                  <a:gd name="connsiteY98" fmla="*/ 5130801 h 6858001"/>
                  <a:gd name="connsiteX99" fmla="*/ 5727701 w 6296025"/>
                  <a:gd name="connsiteY99" fmla="*/ 5175251 h 6858001"/>
                  <a:gd name="connsiteX100" fmla="*/ 5748339 w 6296025"/>
                  <a:gd name="connsiteY100" fmla="*/ 5222876 h 6858001"/>
                  <a:gd name="connsiteX101" fmla="*/ 5765801 w 6296025"/>
                  <a:gd name="connsiteY101" fmla="*/ 5273676 h 6858001"/>
                  <a:gd name="connsiteX102" fmla="*/ 5781676 w 6296025"/>
                  <a:gd name="connsiteY102" fmla="*/ 5327651 h 6858001"/>
                  <a:gd name="connsiteX103" fmla="*/ 5795964 w 6296025"/>
                  <a:gd name="connsiteY103" fmla="*/ 5383213 h 6858001"/>
                  <a:gd name="connsiteX104" fmla="*/ 5808664 w 6296025"/>
                  <a:gd name="connsiteY104" fmla="*/ 5440363 h 6858001"/>
                  <a:gd name="connsiteX105" fmla="*/ 5816601 w 6296025"/>
                  <a:gd name="connsiteY105" fmla="*/ 5500688 h 6858001"/>
                  <a:gd name="connsiteX106" fmla="*/ 5824539 w 6296025"/>
                  <a:gd name="connsiteY106" fmla="*/ 5567363 h 6858001"/>
                  <a:gd name="connsiteX107" fmla="*/ 5826126 w 6296025"/>
                  <a:gd name="connsiteY107" fmla="*/ 5632451 h 6858001"/>
                  <a:gd name="connsiteX108" fmla="*/ 5826126 w 6296025"/>
                  <a:gd name="connsiteY108" fmla="*/ 5702301 h 6858001"/>
                  <a:gd name="connsiteX109" fmla="*/ 5821364 w 6296025"/>
                  <a:gd name="connsiteY109" fmla="*/ 5773738 h 6858001"/>
                  <a:gd name="connsiteX110" fmla="*/ 5811839 w 6296025"/>
                  <a:gd name="connsiteY110" fmla="*/ 5848351 h 6858001"/>
                  <a:gd name="connsiteX111" fmla="*/ 5799139 w 6296025"/>
                  <a:gd name="connsiteY111" fmla="*/ 5927726 h 6858001"/>
                  <a:gd name="connsiteX112" fmla="*/ 5778501 w 6296025"/>
                  <a:gd name="connsiteY112" fmla="*/ 6008689 h 6858001"/>
                  <a:gd name="connsiteX113" fmla="*/ 5756276 w 6296025"/>
                  <a:gd name="connsiteY113" fmla="*/ 6091239 h 6858001"/>
                  <a:gd name="connsiteX114" fmla="*/ 5726114 w 6296025"/>
                  <a:gd name="connsiteY114" fmla="*/ 6176964 h 6858001"/>
                  <a:gd name="connsiteX115" fmla="*/ 5691189 w 6296025"/>
                  <a:gd name="connsiteY115" fmla="*/ 6265864 h 6858001"/>
                  <a:gd name="connsiteX116" fmla="*/ 5670551 w 6296025"/>
                  <a:gd name="connsiteY116" fmla="*/ 6310314 h 6858001"/>
                  <a:gd name="connsiteX117" fmla="*/ 5649914 w 6296025"/>
                  <a:gd name="connsiteY117" fmla="*/ 6351589 h 6858001"/>
                  <a:gd name="connsiteX118" fmla="*/ 5627689 w 6296025"/>
                  <a:gd name="connsiteY118" fmla="*/ 6391276 h 6858001"/>
                  <a:gd name="connsiteX119" fmla="*/ 5602289 w 6296025"/>
                  <a:gd name="connsiteY119" fmla="*/ 6429376 h 6858001"/>
                  <a:gd name="connsiteX120" fmla="*/ 5576889 w 6296025"/>
                  <a:gd name="connsiteY120" fmla="*/ 6464301 h 6858001"/>
                  <a:gd name="connsiteX121" fmla="*/ 5549901 w 6296025"/>
                  <a:gd name="connsiteY121" fmla="*/ 6499226 h 6858001"/>
                  <a:gd name="connsiteX122" fmla="*/ 5521326 w 6296025"/>
                  <a:gd name="connsiteY122" fmla="*/ 6532564 h 6858001"/>
                  <a:gd name="connsiteX123" fmla="*/ 5491164 w 6296025"/>
                  <a:gd name="connsiteY123" fmla="*/ 6562726 h 6858001"/>
                  <a:gd name="connsiteX124" fmla="*/ 5461001 w 6296025"/>
                  <a:gd name="connsiteY124" fmla="*/ 6591301 h 6858001"/>
                  <a:gd name="connsiteX125" fmla="*/ 5430839 w 6296025"/>
                  <a:gd name="connsiteY125" fmla="*/ 6618289 h 6858001"/>
                  <a:gd name="connsiteX126" fmla="*/ 5397501 w 6296025"/>
                  <a:gd name="connsiteY126" fmla="*/ 6640514 h 6858001"/>
                  <a:gd name="connsiteX127" fmla="*/ 5362576 w 6296025"/>
                  <a:gd name="connsiteY127" fmla="*/ 6665914 h 6858001"/>
                  <a:gd name="connsiteX128" fmla="*/ 5329239 w 6296025"/>
                  <a:gd name="connsiteY128" fmla="*/ 6686551 h 6858001"/>
                  <a:gd name="connsiteX129" fmla="*/ 5294314 w 6296025"/>
                  <a:gd name="connsiteY129" fmla="*/ 6707189 h 6858001"/>
                  <a:gd name="connsiteX130" fmla="*/ 5259389 w 6296025"/>
                  <a:gd name="connsiteY130" fmla="*/ 6726239 h 6858001"/>
                  <a:gd name="connsiteX131" fmla="*/ 5221289 w 6296025"/>
                  <a:gd name="connsiteY131" fmla="*/ 6745289 h 6858001"/>
                  <a:gd name="connsiteX132" fmla="*/ 5183189 w 6296025"/>
                  <a:gd name="connsiteY132" fmla="*/ 6759576 h 6858001"/>
                  <a:gd name="connsiteX133" fmla="*/ 5145089 w 6296025"/>
                  <a:gd name="connsiteY133" fmla="*/ 6775451 h 6858001"/>
                  <a:gd name="connsiteX134" fmla="*/ 5070476 w 6296025"/>
                  <a:gd name="connsiteY134" fmla="*/ 6799264 h 6858001"/>
                  <a:gd name="connsiteX135" fmla="*/ 4989514 w 6296025"/>
                  <a:gd name="connsiteY135" fmla="*/ 6819901 h 6858001"/>
                  <a:gd name="connsiteX136" fmla="*/ 4911726 w 6296025"/>
                  <a:gd name="connsiteY136" fmla="*/ 6835776 h 6858001"/>
                  <a:gd name="connsiteX137" fmla="*/ 4830764 w 6296025"/>
                  <a:gd name="connsiteY137" fmla="*/ 6845301 h 6858001"/>
                  <a:gd name="connsiteX138" fmla="*/ 4749801 w 6296025"/>
                  <a:gd name="connsiteY138" fmla="*/ 6853239 h 6858001"/>
                  <a:gd name="connsiteX139" fmla="*/ 4668839 w 6296025"/>
                  <a:gd name="connsiteY139" fmla="*/ 6858001 h 6858001"/>
                  <a:gd name="connsiteX140" fmla="*/ 4587876 w 6296025"/>
                  <a:gd name="connsiteY140" fmla="*/ 6858001 h 6858001"/>
                  <a:gd name="connsiteX141" fmla="*/ 4510089 w 6296025"/>
                  <a:gd name="connsiteY141" fmla="*/ 6854826 h 6858001"/>
                  <a:gd name="connsiteX142" fmla="*/ 4432301 w 6296025"/>
                  <a:gd name="connsiteY142" fmla="*/ 6850064 h 6858001"/>
                  <a:gd name="connsiteX143" fmla="*/ 4356101 w 6296025"/>
                  <a:gd name="connsiteY143" fmla="*/ 6842126 h 6858001"/>
                  <a:gd name="connsiteX144" fmla="*/ 4286251 w 6296025"/>
                  <a:gd name="connsiteY144" fmla="*/ 6835776 h 6858001"/>
                  <a:gd name="connsiteX145" fmla="*/ 4214813 w 6296025"/>
                  <a:gd name="connsiteY145" fmla="*/ 6824664 h 6858001"/>
                  <a:gd name="connsiteX146" fmla="*/ 4149726 w 6296025"/>
                  <a:gd name="connsiteY146" fmla="*/ 6815139 h 6858001"/>
                  <a:gd name="connsiteX147" fmla="*/ 4030663 w 6296025"/>
                  <a:gd name="connsiteY147" fmla="*/ 6789739 h 6858001"/>
                  <a:gd name="connsiteX148" fmla="*/ 3932238 w 6296025"/>
                  <a:gd name="connsiteY148" fmla="*/ 6767514 h 6858001"/>
                  <a:gd name="connsiteX149" fmla="*/ 3856038 w 6296025"/>
                  <a:gd name="connsiteY149" fmla="*/ 6746876 h 6858001"/>
                  <a:gd name="connsiteX150" fmla="*/ 3790951 w 6296025"/>
                  <a:gd name="connsiteY150" fmla="*/ 6729414 h 6858001"/>
                  <a:gd name="connsiteX151" fmla="*/ 3765551 w 6296025"/>
                  <a:gd name="connsiteY151" fmla="*/ 6721476 h 6858001"/>
                  <a:gd name="connsiteX152" fmla="*/ 3695701 w 6296025"/>
                  <a:gd name="connsiteY152" fmla="*/ 6700839 h 6858001"/>
                  <a:gd name="connsiteX153" fmla="*/ 3644901 w 6296025"/>
                  <a:gd name="connsiteY153" fmla="*/ 6691314 h 6858001"/>
                  <a:gd name="connsiteX154" fmla="*/ 3584576 w 6296025"/>
                  <a:gd name="connsiteY154" fmla="*/ 6678614 h 6858001"/>
                  <a:gd name="connsiteX155" fmla="*/ 3513138 w 6296025"/>
                  <a:gd name="connsiteY155" fmla="*/ 6669089 h 6858001"/>
                  <a:gd name="connsiteX156" fmla="*/ 3438526 w 6296025"/>
                  <a:gd name="connsiteY156" fmla="*/ 6656389 h 6858001"/>
                  <a:gd name="connsiteX157" fmla="*/ 3352801 w 6296025"/>
                  <a:gd name="connsiteY157" fmla="*/ 6648451 h 6858001"/>
                  <a:gd name="connsiteX158" fmla="*/ 3259138 w 6296025"/>
                  <a:gd name="connsiteY158" fmla="*/ 6640514 h 6858001"/>
                  <a:gd name="connsiteX159" fmla="*/ 3163888 w 6296025"/>
                  <a:gd name="connsiteY159" fmla="*/ 6638926 h 6858001"/>
                  <a:gd name="connsiteX160" fmla="*/ 3059114 w 6296025"/>
                  <a:gd name="connsiteY160" fmla="*/ 6638926 h 6858001"/>
                  <a:gd name="connsiteX161" fmla="*/ 2951164 w 6296025"/>
                  <a:gd name="connsiteY161" fmla="*/ 6643689 h 6858001"/>
                  <a:gd name="connsiteX162" fmla="*/ 2838452 w 6296025"/>
                  <a:gd name="connsiteY162" fmla="*/ 6653214 h 6858001"/>
                  <a:gd name="connsiteX163" fmla="*/ 2720977 w 6296025"/>
                  <a:gd name="connsiteY163" fmla="*/ 6669089 h 6858001"/>
                  <a:gd name="connsiteX164" fmla="*/ 2663827 w 6296025"/>
                  <a:gd name="connsiteY164" fmla="*/ 6681789 h 6858001"/>
                  <a:gd name="connsiteX165" fmla="*/ 2603501 w 6296025"/>
                  <a:gd name="connsiteY165" fmla="*/ 6694489 h 6858001"/>
                  <a:gd name="connsiteX166" fmla="*/ 2484439 w 6296025"/>
                  <a:gd name="connsiteY166" fmla="*/ 6716714 h 6858001"/>
                  <a:gd name="connsiteX167" fmla="*/ 2368551 w 6296025"/>
                  <a:gd name="connsiteY167" fmla="*/ 6737351 h 6858001"/>
                  <a:gd name="connsiteX168" fmla="*/ 2257427 w 6296025"/>
                  <a:gd name="connsiteY168" fmla="*/ 6754814 h 6858001"/>
                  <a:gd name="connsiteX169" fmla="*/ 2149476 w 6296025"/>
                  <a:gd name="connsiteY169" fmla="*/ 6767514 h 6858001"/>
                  <a:gd name="connsiteX170" fmla="*/ 2046288 w 6296025"/>
                  <a:gd name="connsiteY170" fmla="*/ 6777039 h 6858001"/>
                  <a:gd name="connsiteX171" fmla="*/ 1947863 w 6296025"/>
                  <a:gd name="connsiteY171" fmla="*/ 6784976 h 6858001"/>
                  <a:gd name="connsiteX172" fmla="*/ 1855788 w 6296025"/>
                  <a:gd name="connsiteY172" fmla="*/ 6788151 h 6858001"/>
                  <a:gd name="connsiteX173" fmla="*/ 1770063 w 6296025"/>
                  <a:gd name="connsiteY173" fmla="*/ 6789739 h 6858001"/>
                  <a:gd name="connsiteX174" fmla="*/ 1622426 w 6296025"/>
                  <a:gd name="connsiteY174" fmla="*/ 6789739 h 6858001"/>
                  <a:gd name="connsiteX175" fmla="*/ 1511301 w 6296025"/>
                  <a:gd name="connsiteY175" fmla="*/ 6788151 h 6858001"/>
                  <a:gd name="connsiteX176" fmla="*/ 1439863 w 6296025"/>
                  <a:gd name="connsiteY176" fmla="*/ 6781801 h 6858001"/>
                  <a:gd name="connsiteX177" fmla="*/ 1414463 w 6296025"/>
                  <a:gd name="connsiteY177" fmla="*/ 6781801 h 6858001"/>
                  <a:gd name="connsiteX178" fmla="*/ 1382713 w 6296025"/>
                  <a:gd name="connsiteY178" fmla="*/ 6780214 h 6858001"/>
                  <a:gd name="connsiteX179" fmla="*/ 1344613 w 6296025"/>
                  <a:gd name="connsiteY179" fmla="*/ 6777039 h 6858001"/>
                  <a:gd name="connsiteX180" fmla="*/ 1296988 w 6296025"/>
                  <a:gd name="connsiteY180" fmla="*/ 6769101 h 6858001"/>
                  <a:gd name="connsiteX181" fmla="*/ 1236663 w 6296025"/>
                  <a:gd name="connsiteY181" fmla="*/ 6756401 h 6858001"/>
                  <a:gd name="connsiteX182" fmla="*/ 1168401 w 6296025"/>
                  <a:gd name="connsiteY182" fmla="*/ 6737351 h 6858001"/>
                  <a:gd name="connsiteX183" fmla="*/ 1131888 w 6296025"/>
                  <a:gd name="connsiteY183" fmla="*/ 6724651 h 6858001"/>
                  <a:gd name="connsiteX184" fmla="*/ 1095376 w 6296025"/>
                  <a:gd name="connsiteY184" fmla="*/ 6708776 h 6858001"/>
                  <a:gd name="connsiteX185" fmla="*/ 1054101 w 6296025"/>
                  <a:gd name="connsiteY185" fmla="*/ 6691314 h 6858001"/>
                  <a:gd name="connsiteX186" fmla="*/ 1016001 w 6296025"/>
                  <a:gd name="connsiteY186" fmla="*/ 6670676 h 6858001"/>
                  <a:gd name="connsiteX187" fmla="*/ 976313 w 6296025"/>
                  <a:gd name="connsiteY187" fmla="*/ 6648451 h 6858001"/>
                  <a:gd name="connsiteX188" fmla="*/ 935038 w 6296025"/>
                  <a:gd name="connsiteY188" fmla="*/ 6623051 h 6858001"/>
                  <a:gd name="connsiteX189" fmla="*/ 892175 w 6296025"/>
                  <a:gd name="connsiteY189" fmla="*/ 6596064 h 6858001"/>
                  <a:gd name="connsiteX190" fmla="*/ 852488 w 6296025"/>
                  <a:gd name="connsiteY190" fmla="*/ 6562726 h 6858001"/>
                  <a:gd name="connsiteX191" fmla="*/ 812800 w 6296025"/>
                  <a:gd name="connsiteY191" fmla="*/ 6527801 h 6858001"/>
                  <a:gd name="connsiteX192" fmla="*/ 771525 w 6296025"/>
                  <a:gd name="connsiteY192" fmla="*/ 6489701 h 6858001"/>
                  <a:gd name="connsiteX193" fmla="*/ 733425 w 6296025"/>
                  <a:gd name="connsiteY193" fmla="*/ 6446839 h 6858001"/>
                  <a:gd name="connsiteX194" fmla="*/ 696913 w 6296025"/>
                  <a:gd name="connsiteY194" fmla="*/ 6399214 h 6858001"/>
                  <a:gd name="connsiteX195" fmla="*/ 658813 w 6296025"/>
                  <a:gd name="connsiteY195" fmla="*/ 6348414 h 6858001"/>
                  <a:gd name="connsiteX196" fmla="*/ 622300 w 6296025"/>
                  <a:gd name="connsiteY196" fmla="*/ 6292851 h 6858001"/>
                  <a:gd name="connsiteX197" fmla="*/ 590550 w 6296025"/>
                  <a:gd name="connsiteY197" fmla="*/ 6232526 h 6858001"/>
                  <a:gd name="connsiteX198" fmla="*/ 557213 w 6296025"/>
                  <a:gd name="connsiteY198" fmla="*/ 6167439 h 6858001"/>
                  <a:gd name="connsiteX199" fmla="*/ 530225 w 6296025"/>
                  <a:gd name="connsiteY199" fmla="*/ 6096001 h 6858001"/>
                  <a:gd name="connsiteX200" fmla="*/ 501650 w 6296025"/>
                  <a:gd name="connsiteY200" fmla="*/ 6022976 h 6858001"/>
                  <a:gd name="connsiteX201" fmla="*/ 476250 w 6296025"/>
                  <a:gd name="connsiteY201" fmla="*/ 5942014 h 6858001"/>
                  <a:gd name="connsiteX202" fmla="*/ 457200 w 6296025"/>
                  <a:gd name="connsiteY202" fmla="*/ 5856289 h 6858001"/>
                  <a:gd name="connsiteX203" fmla="*/ 446088 w 6296025"/>
                  <a:gd name="connsiteY203" fmla="*/ 5811838 h 6858001"/>
                  <a:gd name="connsiteX204" fmla="*/ 438150 w 6296025"/>
                  <a:gd name="connsiteY204" fmla="*/ 5768976 h 6858001"/>
                  <a:gd name="connsiteX205" fmla="*/ 428625 w 6296025"/>
                  <a:gd name="connsiteY205" fmla="*/ 5684838 h 6858001"/>
                  <a:gd name="connsiteX206" fmla="*/ 427038 w 6296025"/>
                  <a:gd name="connsiteY206" fmla="*/ 5602288 h 6858001"/>
                  <a:gd name="connsiteX207" fmla="*/ 428625 w 6296025"/>
                  <a:gd name="connsiteY207" fmla="*/ 5521326 h 6858001"/>
                  <a:gd name="connsiteX208" fmla="*/ 433388 w 6296025"/>
                  <a:gd name="connsiteY208" fmla="*/ 5445126 h 6858001"/>
                  <a:gd name="connsiteX209" fmla="*/ 446088 w 6296025"/>
                  <a:gd name="connsiteY209" fmla="*/ 5370513 h 6858001"/>
                  <a:gd name="connsiteX210" fmla="*/ 463550 w 6296025"/>
                  <a:gd name="connsiteY210" fmla="*/ 5299076 h 6858001"/>
                  <a:gd name="connsiteX211" fmla="*/ 484188 w 6296025"/>
                  <a:gd name="connsiteY211" fmla="*/ 5229226 h 6858001"/>
                  <a:gd name="connsiteX212" fmla="*/ 509588 w 6296025"/>
                  <a:gd name="connsiteY212" fmla="*/ 5160963 h 6858001"/>
                  <a:gd name="connsiteX213" fmla="*/ 536575 w 6296025"/>
                  <a:gd name="connsiteY213" fmla="*/ 5097463 h 6858001"/>
                  <a:gd name="connsiteX214" fmla="*/ 568325 w 6296025"/>
                  <a:gd name="connsiteY214" fmla="*/ 5033963 h 6858001"/>
                  <a:gd name="connsiteX215" fmla="*/ 603250 w 6296025"/>
                  <a:gd name="connsiteY215" fmla="*/ 4973638 h 6858001"/>
                  <a:gd name="connsiteX216" fmla="*/ 638175 w 6296025"/>
                  <a:gd name="connsiteY216" fmla="*/ 4918076 h 6858001"/>
                  <a:gd name="connsiteX217" fmla="*/ 676275 w 6296025"/>
                  <a:gd name="connsiteY217" fmla="*/ 4862513 h 6858001"/>
                  <a:gd name="connsiteX218" fmla="*/ 715963 w 6296025"/>
                  <a:gd name="connsiteY218" fmla="*/ 4810126 h 6858001"/>
                  <a:gd name="connsiteX219" fmla="*/ 758825 w 6296025"/>
                  <a:gd name="connsiteY219" fmla="*/ 4762501 h 6858001"/>
                  <a:gd name="connsiteX220" fmla="*/ 800100 w 6296025"/>
                  <a:gd name="connsiteY220" fmla="*/ 4714876 h 6858001"/>
                  <a:gd name="connsiteX221" fmla="*/ 842963 w 6296025"/>
                  <a:gd name="connsiteY221" fmla="*/ 4668838 h 6858001"/>
                  <a:gd name="connsiteX222" fmla="*/ 885825 w 6296025"/>
                  <a:gd name="connsiteY222" fmla="*/ 4625976 h 6858001"/>
                  <a:gd name="connsiteX223" fmla="*/ 928688 w 6296025"/>
                  <a:gd name="connsiteY223" fmla="*/ 4587876 h 6858001"/>
                  <a:gd name="connsiteX224" fmla="*/ 1009651 w 6296025"/>
                  <a:gd name="connsiteY224" fmla="*/ 4514851 h 6858001"/>
                  <a:gd name="connsiteX225" fmla="*/ 1084263 w 6296025"/>
                  <a:gd name="connsiteY225" fmla="*/ 4454526 h 6858001"/>
                  <a:gd name="connsiteX226" fmla="*/ 1152526 w 6296025"/>
                  <a:gd name="connsiteY226" fmla="*/ 4400551 h 6858001"/>
                  <a:gd name="connsiteX227" fmla="*/ 1208088 w 6296025"/>
                  <a:gd name="connsiteY227" fmla="*/ 4360863 h 6858001"/>
                  <a:gd name="connsiteX228" fmla="*/ 1249363 w 6296025"/>
                  <a:gd name="connsiteY228" fmla="*/ 4327526 h 6858001"/>
                  <a:gd name="connsiteX229" fmla="*/ 1273176 w 6296025"/>
                  <a:gd name="connsiteY229" fmla="*/ 4308476 h 6858001"/>
                  <a:gd name="connsiteX230" fmla="*/ 1292226 w 6296025"/>
                  <a:gd name="connsiteY230" fmla="*/ 4287838 h 6858001"/>
                  <a:gd name="connsiteX231" fmla="*/ 1319213 w 6296025"/>
                  <a:gd name="connsiteY231" fmla="*/ 4262438 h 6858001"/>
                  <a:gd name="connsiteX232" fmla="*/ 1397001 w 6296025"/>
                  <a:gd name="connsiteY232" fmla="*/ 4194176 h 6858001"/>
                  <a:gd name="connsiteX233" fmla="*/ 1500188 w 6296025"/>
                  <a:gd name="connsiteY233" fmla="*/ 4103688 h 6858001"/>
                  <a:gd name="connsiteX234" fmla="*/ 1558926 w 6296025"/>
                  <a:gd name="connsiteY234" fmla="*/ 4051301 h 6858001"/>
                  <a:gd name="connsiteX235" fmla="*/ 1622426 w 6296025"/>
                  <a:gd name="connsiteY235" fmla="*/ 3992563 h 6858001"/>
                  <a:gd name="connsiteX236" fmla="*/ 1690688 w 6296025"/>
                  <a:gd name="connsiteY236" fmla="*/ 3929063 h 6858001"/>
                  <a:gd name="connsiteX237" fmla="*/ 1757363 w 6296025"/>
                  <a:gd name="connsiteY237" fmla="*/ 3860801 h 6858001"/>
                  <a:gd name="connsiteX238" fmla="*/ 1825626 w 6296025"/>
                  <a:gd name="connsiteY238" fmla="*/ 3787776 h 6858001"/>
                  <a:gd name="connsiteX239" fmla="*/ 1897063 w 6296025"/>
                  <a:gd name="connsiteY239" fmla="*/ 3709988 h 6858001"/>
                  <a:gd name="connsiteX240" fmla="*/ 1965326 w 6296025"/>
                  <a:gd name="connsiteY240" fmla="*/ 3624263 h 6858001"/>
                  <a:gd name="connsiteX241" fmla="*/ 2033588 w 6296025"/>
                  <a:gd name="connsiteY241" fmla="*/ 3536951 h 6858001"/>
                  <a:gd name="connsiteX242" fmla="*/ 2098676 w 6296025"/>
                  <a:gd name="connsiteY242" fmla="*/ 3443288 h 6858001"/>
                  <a:gd name="connsiteX243" fmla="*/ 2159002 w 6296025"/>
                  <a:gd name="connsiteY243" fmla="*/ 3346451 h 6858001"/>
                  <a:gd name="connsiteX244" fmla="*/ 2192338 w 6296025"/>
                  <a:gd name="connsiteY244" fmla="*/ 3297238 h 6858001"/>
                  <a:gd name="connsiteX245" fmla="*/ 2227263 w 6296025"/>
                  <a:gd name="connsiteY245" fmla="*/ 3248026 h 6858001"/>
                  <a:gd name="connsiteX246" fmla="*/ 2265363 w 6296025"/>
                  <a:gd name="connsiteY246" fmla="*/ 3200401 h 6858001"/>
                  <a:gd name="connsiteX247" fmla="*/ 2308227 w 6296025"/>
                  <a:gd name="connsiteY247" fmla="*/ 3152776 h 6858001"/>
                  <a:gd name="connsiteX248" fmla="*/ 2352676 w 6296025"/>
                  <a:gd name="connsiteY248" fmla="*/ 3109913 h 6858001"/>
                  <a:gd name="connsiteX249" fmla="*/ 2401888 w 6296025"/>
                  <a:gd name="connsiteY249" fmla="*/ 3067051 h 6858001"/>
                  <a:gd name="connsiteX250" fmla="*/ 2451101 w 6296025"/>
                  <a:gd name="connsiteY250" fmla="*/ 3024188 h 6858001"/>
                  <a:gd name="connsiteX251" fmla="*/ 2505077 w 6296025"/>
                  <a:gd name="connsiteY251" fmla="*/ 2986088 h 6858001"/>
                  <a:gd name="connsiteX252" fmla="*/ 2560639 w 6296025"/>
                  <a:gd name="connsiteY252" fmla="*/ 2951163 h 6858001"/>
                  <a:gd name="connsiteX253" fmla="*/ 2617788 w 6296025"/>
                  <a:gd name="connsiteY253" fmla="*/ 2917826 h 6858001"/>
                  <a:gd name="connsiteX254" fmla="*/ 2678113 w 6296025"/>
                  <a:gd name="connsiteY254" fmla="*/ 2887663 h 6858001"/>
                  <a:gd name="connsiteX255" fmla="*/ 2740027 w 6296025"/>
                  <a:gd name="connsiteY255" fmla="*/ 2862263 h 6858001"/>
                  <a:gd name="connsiteX256" fmla="*/ 2801939 w 6296025"/>
                  <a:gd name="connsiteY256" fmla="*/ 2840038 h 6858001"/>
                  <a:gd name="connsiteX257" fmla="*/ 2868613 w 6296025"/>
                  <a:gd name="connsiteY257" fmla="*/ 2822576 h 6858001"/>
                  <a:gd name="connsiteX258" fmla="*/ 2936877 w 6296025"/>
                  <a:gd name="connsiteY258" fmla="*/ 2806701 h 6858001"/>
                  <a:gd name="connsiteX259" fmla="*/ 3001964 w 6296025"/>
                  <a:gd name="connsiteY259" fmla="*/ 2797176 h 6858001"/>
                  <a:gd name="connsiteX260" fmla="*/ 3071814 w 6296025"/>
                  <a:gd name="connsiteY260" fmla="*/ 2792413 h 6858001"/>
                  <a:gd name="connsiteX261" fmla="*/ 5461000 w 6296025"/>
                  <a:gd name="connsiteY261" fmla="*/ 2081213 h 6858001"/>
                  <a:gd name="connsiteX262" fmla="*/ 5521325 w 6296025"/>
                  <a:gd name="connsiteY262" fmla="*/ 2082801 h 6858001"/>
                  <a:gd name="connsiteX263" fmla="*/ 5576888 w 6296025"/>
                  <a:gd name="connsiteY263" fmla="*/ 2089150 h 6858001"/>
                  <a:gd name="connsiteX264" fmla="*/ 5632450 w 6296025"/>
                  <a:gd name="connsiteY264" fmla="*/ 2098676 h 6858001"/>
                  <a:gd name="connsiteX265" fmla="*/ 5684838 w 6296025"/>
                  <a:gd name="connsiteY265" fmla="*/ 2108201 h 6858001"/>
                  <a:gd name="connsiteX266" fmla="*/ 5734050 w 6296025"/>
                  <a:gd name="connsiteY266" fmla="*/ 2124076 h 6858001"/>
                  <a:gd name="connsiteX267" fmla="*/ 5781675 w 6296025"/>
                  <a:gd name="connsiteY267" fmla="*/ 2141538 h 6858001"/>
                  <a:gd name="connsiteX268" fmla="*/ 5824538 w 6296025"/>
                  <a:gd name="connsiteY268" fmla="*/ 2162175 h 6858001"/>
                  <a:gd name="connsiteX269" fmla="*/ 5867400 w 6296025"/>
                  <a:gd name="connsiteY269" fmla="*/ 2184400 h 6858001"/>
                  <a:gd name="connsiteX270" fmla="*/ 5907088 w 6296025"/>
                  <a:gd name="connsiteY270" fmla="*/ 2209801 h 6858001"/>
                  <a:gd name="connsiteX271" fmla="*/ 5945188 w 6296025"/>
                  <a:gd name="connsiteY271" fmla="*/ 2236788 h 6858001"/>
                  <a:gd name="connsiteX272" fmla="*/ 5980113 w 6296025"/>
                  <a:gd name="connsiteY272" fmla="*/ 2265363 h 6858001"/>
                  <a:gd name="connsiteX273" fmla="*/ 6013450 w 6296025"/>
                  <a:gd name="connsiteY273" fmla="*/ 2295525 h 6858001"/>
                  <a:gd name="connsiteX274" fmla="*/ 6043613 w 6296025"/>
                  <a:gd name="connsiteY274" fmla="*/ 2327276 h 6858001"/>
                  <a:gd name="connsiteX275" fmla="*/ 6072188 w 6296025"/>
                  <a:gd name="connsiteY275" fmla="*/ 2360613 h 6858001"/>
                  <a:gd name="connsiteX276" fmla="*/ 6099175 w 6296025"/>
                  <a:gd name="connsiteY276" fmla="*/ 2393950 h 6858001"/>
                  <a:gd name="connsiteX277" fmla="*/ 6121400 w 6296025"/>
                  <a:gd name="connsiteY277" fmla="*/ 2428875 h 6858001"/>
                  <a:gd name="connsiteX278" fmla="*/ 6145213 w 6296025"/>
                  <a:gd name="connsiteY278" fmla="*/ 2463801 h 6858001"/>
                  <a:gd name="connsiteX279" fmla="*/ 6167438 w 6296025"/>
                  <a:gd name="connsiteY279" fmla="*/ 2500313 h 6858001"/>
                  <a:gd name="connsiteX280" fmla="*/ 6184900 w 6296025"/>
                  <a:gd name="connsiteY280" fmla="*/ 2536825 h 6858001"/>
                  <a:gd name="connsiteX281" fmla="*/ 6202363 w 6296025"/>
                  <a:gd name="connsiteY281" fmla="*/ 2573338 h 6858001"/>
                  <a:gd name="connsiteX282" fmla="*/ 6232525 w 6296025"/>
                  <a:gd name="connsiteY282" fmla="*/ 2643188 h 6858001"/>
                  <a:gd name="connsiteX283" fmla="*/ 6256338 w 6296025"/>
                  <a:gd name="connsiteY283" fmla="*/ 2714626 h 6858001"/>
                  <a:gd name="connsiteX284" fmla="*/ 6273800 w 6296025"/>
                  <a:gd name="connsiteY284" fmla="*/ 2779713 h 6858001"/>
                  <a:gd name="connsiteX285" fmla="*/ 6286500 w 6296025"/>
                  <a:gd name="connsiteY285" fmla="*/ 2836863 h 6858001"/>
                  <a:gd name="connsiteX286" fmla="*/ 6291263 w 6296025"/>
                  <a:gd name="connsiteY286" fmla="*/ 2890838 h 6858001"/>
                  <a:gd name="connsiteX287" fmla="*/ 6292850 w 6296025"/>
                  <a:gd name="connsiteY287" fmla="*/ 2935288 h 6858001"/>
                  <a:gd name="connsiteX288" fmla="*/ 6296025 w 6296025"/>
                  <a:gd name="connsiteY288" fmla="*/ 3046413 h 6858001"/>
                  <a:gd name="connsiteX289" fmla="*/ 6296025 w 6296025"/>
                  <a:gd name="connsiteY289" fmla="*/ 3119438 h 6858001"/>
                  <a:gd name="connsiteX290" fmla="*/ 6296025 w 6296025"/>
                  <a:gd name="connsiteY290" fmla="*/ 3203576 h 6858001"/>
                  <a:gd name="connsiteX291" fmla="*/ 6288088 w 6296025"/>
                  <a:gd name="connsiteY291" fmla="*/ 3290888 h 6858001"/>
                  <a:gd name="connsiteX292" fmla="*/ 6278563 w 6296025"/>
                  <a:gd name="connsiteY292" fmla="*/ 3387726 h 6858001"/>
                  <a:gd name="connsiteX293" fmla="*/ 6270625 w 6296025"/>
                  <a:gd name="connsiteY293" fmla="*/ 3435351 h 6858001"/>
                  <a:gd name="connsiteX294" fmla="*/ 6261100 w 6296025"/>
                  <a:gd name="connsiteY294" fmla="*/ 3482976 h 6858001"/>
                  <a:gd name="connsiteX295" fmla="*/ 6249988 w 6296025"/>
                  <a:gd name="connsiteY295" fmla="*/ 3530601 h 6858001"/>
                  <a:gd name="connsiteX296" fmla="*/ 6235700 w 6296025"/>
                  <a:gd name="connsiteY296" fmla="*/ 3579813 h 6858001"/>
                  <a:gd name="connsiteX297" fmla="*/ 6219825 w 6296025"/>
                  <a:gd name="connsiteY297" fmla="*/ 3627438 h 6858001"/>
                  <a:gd name="connsiteX298" fmla="*/ 6200775 w 6296025"/>
                  <a:gd name="connsiteY298" fmla="*/ 3675063 h 6858001"/>
                  <a:gd name="connsiteX299" fmla="*/ 6180138 w 6296025"/>
                  <a:gd name="connsiteY299" fmla="*/ 3721101 h 6858001"/>
                  <a:gd name="connsiteX300" fmla="*/ 6154738 w 6296025"/>
                  <a:gd name="connsiteY300" fmla="*/ 3763963 h 6858001"/>
                  <a:gd name="connsiteX301" fmla="*/ 6127750 w 6296025"/>
                  <a:gd name="connsiteY301" fmla="*/ 3806826 h 6858001"/>
                  <a:gd name="connsiteX302" fmla="*/ 6096000 w 6296025"/>
                  <a:gd name="connsiteY302" fmla="*/ 3846513 h 6858001"/>
                  <a:gd name="connsiteX303" fmla="*/ 6061075 w 6296025"/>
                  <a:gd name="connsiteY303" fmla="*/ 3884613 h 6858001"/>
                  <a:gd name="connsiteX304" fmla="*/ 6022975 w 6296025"/>
                  <a:gd name="connsiteY304" fmla="*/ 3919538 h 6858001"/>
                  <a:gd name="connsiteX305" fmla="*/ 5983288 w 6296025"/>
                  <a:gd name="connsiteY305" fmla="*/ 3952876 h 6858001"/>
                  <a:gd name="connsiteX306" fmla="*/ 5937250 w 6296025"/>
                  <a:gd name="connsiteY306" fmla="*/ 3983038 h 6858001"/>
                  <a:gd name="connsiteX307" fmla="*/ 5888038 w 6296025"/>
                  <a:gd name="connsiteY307" fmla="*/ 4008438 h 6858001"/>
                  <a:gd name="connsiteX308" fmla="*/ 5832475 w 6296025"/>
                  <a:gd name="connsiteY308" fmla="*/ 4030663 h 6858001"/>
                  <a:gd name="connsiteX309" fmla="*/ 5773738 w 6296025"/>
                  <a:gd name="connsiteY309" fmla="*/ 4048126 h 6858001"/>
                  <a:gd name="connsiteX310" fmla="*/ 5708650 w 6296025"/>
                  <a:gd name="connsiteY310" fmla="*/ 4064001 h 6858001"/>
                  <a:gd name="connsiteX311" fmla="*/ 5640388 w 6296025"/>
                  <a:gd name="connsiteY311" fmla="*/ 4070351 h 6858001"/>
                  <a:gd name="connsiteX312" fmla="*/ 5567363 w 6296025"/>
                  <a:gd name="connsiteY312" fmla="*/ 4076701 h 6858001"/>
                  <a:gd name="connsiteX313" fmla="*/ 5491163 w 6296025"/>
                  <a:gd name="connsiteY313" fmla="*/ 4076701 h 6858001"/>
                  <a:gd name="connsiteX314" fmla="*/ 5421313 w 6296025"/>
                  <a:gd name="connsiteY314" fmla="*/ 4073526 h 6858001"/>
                  <a:gd name="connsiteX315" fmla="*/ 5354638 w 6296025"/>
                  <a:gd name="connsiteY315" fmla="*/ 4065588 h 6858001"/>
                  <a:gd name="connsiteX316" fmla="*/ 5294313 w 6296025"/>
                  <a:gd name="connsiteY316" fmla="*/ 4056063 h 6858001"/>
                  <a:gd name="connsiteX317" fmla="*/ 5237163 w 6296025"/>
                  <a:gd name="connsiteY317" fmla="*/ 4043363 h 6858001"/>
                  <a:gd name="connsiteX318" fmla="*/ 5183188 w 6296025"/>
                  <a:gd name="connsiteY318" fmla="*/ 4027488 h 6858001"/>
                  <a:gd name="connsiteX319" fmla="*/ 5135563 w 6296025"/>
                  <a:gd name="connsiteY319" fmla="*/ 4010026 h 6858001"/>
                  <a:gd name="connsiteX320" fmla="*/ 5087938 w 6296025"/>
                  <a:gd name="connsiteY320" fmla="*/ 3990976 h 6858001"/>
                  <a:gd name="connsiteX321" fmla="*/ 5045075 w 6296025"/>
                  <a:gd name="connsiteY321" fmla="*/ 3967163 h 6858001"/>
                  <a:gd name="connsiteX322" fmla="*/ 5006975 w 6296025"/>
                  <a:gd name="connsiteY322" fmla="*/ 3941763 h 6858001"/>
                  <a:gd name="connsiteX323" fmla="*/ 4972050 w 6296025"/>
                  <a:gd name="connsiteY323" fmla="*/ 3916363 h 6858001"/>
                  <a:gd name="connsiteX324" fmla="*/ 4938713 w 6296025"/>
                  <a:gd name="connsiteY324" fmla="*/ 3886201 h 6858001"/>
                  <a:gd name="connsiteX325" fmla="*/ 4908550 w 6296025"/>
                  <a:gd name="connsiteY325" fmla="*/ 3856038 h 6858001"/>
                  <a:gd name="connsiteX326" fmla="*/ 4881563 w 6296025"/>
                  <a:gd name="connsiteY326" fmla="*/ 3824288 h 6858001"/>
                  <a:gd name="connsiteX327" fmla="*/ 4856163 w 6296025"/>
                  <a:gd name="connsiteY327" fmla="*/ 3790951 h 6858001"/>
                  <a:gd name="connsiteX328" fmla="*/ 4832350 w 6296025"/>
                  <a:gd name="connsiteY328" fmla="*/ 3756026 h 6858001"/>
                  <a:gd name="connsiteX329" fmla="*/ 4814888 w 6296025"/>
                  <a:gd name="connsiteY329" fmla="*/ 3717926 h 6858001"/>
                  <a:gd name="connsiteX330" fmla="*/ 4797425 w 6296025"/>
                  <a:gd name="connsiteY330" fmla="*/ 3683001 h 6858001"/>
                  <a:gd name="connsiteX331" fmla="*/ 4783138 w 6296025"/>
                  <a:gd name="connsiteY331" fmla="*/ 3641726 h 6858001"/>
                  <a:gd name="connsiteX332" fmla="*/ 4770438 w 6296025"/>
                  <a:gd name="connsiteY332" fmla="*/ 3603626 h 6858001"/>
                  <a:gd name="connsiteX333" fmla="*/ 4757738 w 6296025"/>
                  <a:gd name="connsiteY333" fmla="*/ 3563938 h 6858001"/>
                  <a:gd name="connsiteX334" fmla="*/ 4746625 w 6296025"/>
                  <a:gd name="connsiteY334" fmla="*/ 3524251 h 6858001"/>
                  <a:gd name="connsiteX335" fmla="*/ 4740275 w 6296025"/>
                  <a:gd name="connsiteY335" fmla="*/ 3481388 h 6858001"/>
                  <a:gd name="connsiteX336" fmla="*/ 4732338 w 6296025"/>
                  <a:gd name="connsiteY336" fmla="*/ 3440113 h 6858001"/>
                  <a:gd name="connsiteX337" fmla="*/ 4724400 w 6296025"/>
                  <a:gd name="connsiteY337" fmla="*/ 3357563 h 6858001"/>
                  <a:gd name="connsiteX338" fmla="*/ 4716463 w 6296025"/>
                  <a:gd name="connsiteY338" fmla="*/ 3273426 h 6858001"/>
                  <a:gd name="connsiteX339" fmla="*/ 4714875 w 6296025"/>
                  <a:gd name="connsiteY339" fmla="*/ 3192463 h 6858001"/>
                  <a:gd name="connsiteX340" fmla="*/ 4714875 w 6296025"/>
                  <a:gd name="connsiteY340" fmla="*/ 3114676 h 6858001"/>
                  <a:gd name="connsiteX341" fmla="*/ 4716463 w 6296025"/>
                  <a:gd name="connsiteY341" fmla="*/ 3032126 h 6858001"/>
                  <a:gd name="connsiteX342" fmla="*/ 4719638 w 6296025"/>
                  <a:gd name="connsiteY342" fmla="*/ 2947988 h 6858001"/>
                  <a:gd name="connsiteX343" fmla="*/ 4727575 w 6296025"/>
                  <a:gd name="connsiteY343" fmla="*/ 2860675 h 6858001"/>
                  <a:gd name="connsiteX344" fmla="*/ 4740275 w 6296025"/>
                  <a:gd name="connsiteY344" fmla="*/ 2771775 h 6858001"/>
                  <a:gd name="connsiteX345" fmla="*/ 4754563 w 6296025"/>
                  <a:gd name="connsiteY345" fmla="*/ 2686051 h 6858001"/>
                  <a:gd name="connsiteX346" fmla="*/ 4765675 w 6296025"/>
                  <a:gd name="connsiteY346" fmla="*/ 2643188 h 6858001"/>
                  <a:gd name="connsiteX347" fmla="*/ 4776788 w 6296025"/>
                  <a:gd name="connsiteY347" fmla="*/ 2600326 h 6858001"/>
                  <a:gd name="connsiteX348" fmla="*/ 4789488 w 6296025"/>
                  <a:gd name="connsiteY348" fmla="*/ 2557463 h 6858001"/>
                  <a:gd name="connsiteX349" fmla="*/ 4805363 w 6296025"/>
                  <a:gd name="connsiteY349" fmla="*/ 2517776 h 6858001"/>
                  <a:gd name="connsiteX350" fmla="*/ 4822825 w 6296025"/>
                  <a:gd name="connsiteY350" fmla="*/ 2476501 h 6858001"/>
                  <a:gd name="connsiteX351" fmla="*/ 4840288 w 6296025"/>
                  <a:gd name="connsiteY351" fmla="*/ 2438401 h 6858001"/>
                  <a:gd name="connsiteX352" fmla="*/ 4860925 w 6296025"/>
                  <a:gd name="connsiteY352" fmla="*/ 2401888 h 6858001"/>
                  <a:gd name="connsiteX353" fmla="*/ 4883150 w 6296025"/>
                  <a:gd name="connsiteY353" fmla="*/ 2363788 h 6858001"/>
                  <a:gd name="connsiteX354" fmla="*/ 4908550 w 6296025"/>
                  <a:gd name="connsiteY354" fmla="*/ 2327276 h 6858001"/>
                  <a:gd name="connsiteX355" fmla="*/ 4937125 w 6296025"/>
                  <a:gd name="connsiteY355" fmla="*/ 2295525 h 6858001"/>
                  <a:gd name="connsiteX356" fmla="*/ 4964113 w 6296025"/>
                  <a:gd name="connsiteY356" fmla="*/ 2265363 h 6858001"/>
                  <a:gd name="connsiteX357" fmla="*/ 4997450 w 6296025"/>
                  <a:gd name="connsiteY357" fmla="*/ 2235201 h 6858001"/>
                  <a:gd name="connsiteX358" fmla="*/ 5029200 w 6296025"/>
                  <a:gd name="connsiteY358" fmla="*/ 2206625 h 6858001"/>
                  <a:gd name="connsiteX359" fmla="*/ 5065713 w 6296025"/>
                  <a:gd name="connsiteY359" fmla="*/ 2181226 h 6858001"/>
                  <a:gd name="connsiteX360" fmla="*/ 5105400 w 6296025"/>
                  <a:gd name="connsiteY360" fmla="*/ 2162175 h 6858001"/>
                  <a:gd name="connsiteX361" fmla="*/ 5148263 w 6296025"/>
                  <a:gd name="connsiteY361" fmla="*/ 2141538 h 6858001"/>
                  <a:gd name="connsiteX362" fmla="*/ 5191125 w 6296025"/>
                  <a:gd name="connsiteY362" fmla="*/ 2124076 h 6858001"/>
                  <a:gd name="connsiteX363" fmla="*/ 5238750 w 6296025"/>
                  <a:gd name="connsiteY363" fmla="*/ 2108201 h 6858001"/>
                  <a:gd name="connsiteX364" fmla="*/ 5289550 w 6296025"/>
                  <a:gd name="connsiteY364" fmla="*/ 2095500 h 6858001"/>
                  <a:gd name="connsiteX365" fmla="*/ 5341938 w 6296025"/>
                  <a:gd name="connsiteY365" fmla="*/ 2089150 h 6858001"/>
                  <a:gd name="connsiteX366" fmla="*/ 5400675 w 6296025"/>
                  <a:gd name="connsiteY366" fmla="*/ 2082801 h 6858001"/>
                  <a:gd name="connsiteX367" fmla="*/ 749300 w 6296025"/>
                  <a:gd name="connsiteY367" fmla="*/ 1581150 h 6858001"/>
                  <a:gd name="connsiteX368" fmla="*/ 795338 w 6296025"/>
                  <a:gd name="connsiteY368" fmla="*/ 1581150 h 6858001"/>
                  <a:gd name="connsiteX369" fmla="*/ 838200 w 6296025"/>
                  <a:gd name="connsiteY369" fmla="*/ 1585912 h 6858001"/>
                  <a:gd name="connsiteX370" fmla="*/ 877888 w 6296025"/>
                  <a:gd name="connsiteY370" fmla="*/ 1592262 h 6858001"/>
                  <a:gd name="connsiteX371" fmla="*/ 920750 w 6296025"/>
                  <a:gd name="connsiteY371" fmla="*/ 1601788 h 6858001"/>
                  <a:gd name="connsiteX372" fmla="*/ 960438 w 6296025"/>
                  <a:gd name="connsiteY372" fmla="*/ 1614487 h 6858001"/>
                  <a:gd name="connsiteX373" fmla="*/ 998538 w 6296025"/>
                  <a:gd name="connsiteY373" fmla="*/ 1628775 h 6858001"/>
                  <a:gd name="connsiteX374" fmla="*/ 1039813 w 6296025"/>
                  <a:gd name="connsiteY374" fmla="*/ 1646238 h 6858001"/>
                  <a:gd name="connsiteX375" fmla="*/ 1076325 w 6296025"/>
                  <a:gd name="connsiteY375" fmla="*/ 1665287 h 6858001"/>
                  <a:gd name="connsiteX376" fmla="*/ 1112838 w 6296025"/>
                  <a:gd name="connsiteY376" fmla="*/ 1684338 h 6858001"/>
                  <a:gd name="connsiteX377" fmla="*/ 1147763 w 6296025"/>
                  <a:gd name="connsiteY377" fmla="*/ 1709737 h 6858001"/>
                  <a:gd name="connsiteX378" fmla="*/ 1181100 w 6296025"/>
                  <a:gd name="connsiteY378" fmla="*/ 1733550 h 6858001"/>
                  <a:gd name="connsiteX379" fmla="*/ 1216025 w 6296025"/>
                  <a:gd name="connsiteY379" fmla="*/ 1760537 h 6858001"/>
                  <a:gd name="connsiteX380" fmla="*/ 1246188 w 6296025"/>
                  <a:gd name="connsiteY380" fmla="*/ 1787525 h 6858001"/>
                  <a:gd name="connsiteX381" fmla="*/ 1276350 w 6296025"/>
                  <a:gd name="connsiteY381" fmla="*/ 1816100 h 6858001"/>
                  <a:gd name="connsiteX382" fmla="*/ 1306513 w 6296025"/>
                  <a:gd name="connsiteY382" fmla="*/ 1846262 h 6858001"/>
                  <a:gd name="connsiteX383" fmla="*/ 1335088 w 6296025"/>
                  <a:gd name="connsiteY383" fmla="*/ 1879600 h 6858001"/>
                  <a:gd name="connsiteX384" fmla="*/ 1362075 w 6296025"/>
                  <a:gd name="connsiteY384" fmla="*/ 1909762 h 6858001"/>
                  <a:gd name="connsiteX385" fmla="*/ 1409701 w 6296025"/>
                  <a:gd name="connsiteY385" fmla="*/ 1974850 h 6858001"/>
                  <a:gd name="connsiteX386" fmla="*/ 1452563 w 6296025"/>
                  <a:gd name="connsiteY386" fmla="*/ 2043112 h 6858001"/>
                  <a:gd name="connsiteX387" fmla="*/ 1490663 w 6296025"/>
                  <a:gd name="connsiteY387" fmla="*/ 2111375 h 6858001"/>
                  <a:gd name="connsiteX388" fmla="*/ 1520826 w 6296025"/>
                  <a:gd name="connsiteY388" fmla="*/ 2179637 h 6858001"/>
                  <a:gd name="connsiteX389" fmla="*/ 1546226 w 6296025"/>
                  <a:gd name="connsiteY389" fmla="*/ 2244725 h 6858001"/>
                  <a:gd name="connsiteX390" fmla="*/ 1563688 w 6296025"/>
                  <a:gd name="connsiteY390" fmla="*/ 2308225 h 6858001"/>
                  <a:gd name="connsiteX391" fmla="*/ 1571626 w 6296025"/>
                  <a:gd name="connsiteY391" fmla="*/ 2338387 h 6858001"/>
                  <a:gd name="connsiteX392" fmla="*/ 1574801 w 6296025"/>
                  <a:gd name="connsiteY392" fmla="*/ 2365375 h 6858001"/>
                  <a:gd name="connsiteX393" fmla="*/ 1584326 w 6296025"/>
                  <a:gd name="connsiteY393" fmla="*/ 2468562 h 6858001"/>
                  <a:gd name="connsiteX394" fmla="*/ 1589088 w 6296025"/>
                  <a:gd name="connsiteY394" fmla="*/ 2540000 h 6858001"/>
                  <a:gd name="connsiteX395" fmla="*/ 1592263 w 6296025"/>
                  <a:gd name="connsiteY395" fmla="*/ 2620962 h 6858001"/>
                  <a:gd name="connsiteX396" fmla="*/ 1592263 w 6296025"/>
                  <a:gd name="connsiteY396" fmla="*/ 2708275 h 6858001"/>
                  <a:gd name="connsiteX397" fmla="*/ 1584326 w 6296025"/>
                  <a:gd name="connsiteY397" fmla="*/ 2805112 h 6858001"/>
                  <a:gd name="connsiteX398" fmla="*/ 1579563 w 6296025"/>
                  <a:gd name="connsiteY398" fmla="*/ 2852737 h 6858001"/>
                  <a:gd name="connsiteX399" fmla="*/ 1571626 w 6296025"/>
                  <a:gd name="connsiteY399" fmla="*/ 2903537 h 6858001"/>
                  <a:gd name="connsiteX400" fmla="*/ 1563688 w 6296025"/>
                  <a:gd name="connsiteY400" fmla="*/ 2954337 h 6858001"/>
                  <a:gd name="connsiteX401" fmla="*/ 1550988 w 6296025"/>
                  <a:gd name="connsiteY401" fmla="*/ 3003550 h 6858001"/>
                  <a:gd name="connsiteX402" fmla="*/ 1538288 w 6296025"/>
                  <a:gd name="connsiteY402" fmla="*/ 3051175 h 6858001"/>
                  <a:gd name="connsiteX403" fmla="*/ 1524001 w 6296025"/>
                  <a:gd name="connsiteY403" fmla="*/ 3101975 h 6858001"/>
                  <a:gd name="connsiteX404" fmla="*/ 1503363 w 6296025"/>
                  <a:gd name="connsiteY404" fmla="*/ 3152775 h 6858001"/>
                  <a:gd name="connsiteX405" fmla="*/ 1482726 w 6296025"/>
                  <a:gd name="connsiteY405" fmla="*/ 3200400 h 6858001"/>
                  <a:gd name="connsiteX406" fmla="*/ 1460501 w 6296025"/>
                  <a:gd name="connsiteY406" fmla="*/ 3246437 h 6858001"/>
                  <a:gd name="connsiteX407" fmla="*/ 1433513 w 6296025"/>
                  <a:gd name="connsiteY407" fmla="*/ 3290887 h 6858001"/>
                  <a:gd name="connsiteX408" fmla="*/ 1401763 w 6296025"/>
                  <a:gd name="connsiteY408" fmla="*/ 3336925 h 6858001"/>
                  <a:gd name="connsiteX409" fmla="*/ 1366838 w 6296025"/>
                  <a:gd name="connsiteY409" fmla="*/ 3376612 h 6858001"/>
                  <a:gd name="connsiteX410" fmla="*/ 1328738 w 6296025"/>
                  <a:gd name="connsiteY410" fmla="*/ 3417887 h 6858001"/>
                  <a:gd name="connsiteX411" fmla="*/ 1289050 w 6296025"/>
                  <a:gd name="connsiteY411" fmla="*/ 3455987 h 6858001"/>
                  <a:gd name="connsiteX412" fmla="*/ 1243013 w 6296025"/>
                  <a:gd name="connsiteY412" fmla="*/ 3490912 h 6858001"/>
                  <a:gd name="connsiteX413" fmla="*/ 1195388 w 6296025"/>
                  <a:gd name="connsiteY413" fmla="*/ 3521075 h 6858001"/>
                  <a:gd name="connsiteX414" fmla="*/ 1139825 w 6296025"/>
                  <a:gd name="connsiteY414" fmla="*/ 3551237 h 6858001"/>
                  <a:gd name="connsiteX415" fmla="*/ 1082675 w 6296025"/>
                  <a:gd name="connsiteY415" fmla="*/ 3573462 h 6858001"/>
                  <a:gd name="connsiteX416" fmla="*/ 1022350 w 6296025"/>
                  <a:gd name="connsiteY416" fmla="*/ 3597275 h 6858001"/>
                  <a:gd name="connsiteX417" fmla="*/ 954088 w 6296025"/>
                  <a:gd name="connsiteY417" fmla="*/ 3614737 h 6858001"/>
                  <a:gd name="connsiteX418" fmla="*/ 885825 w 6296025"/>
                  <a:gd name="connsiteY418" fmla="*/ 3624262 h 6858001"/>
                  <a:gd name="connsiteX419" fmla="*/ 819150 w 6296025"/>
                  <a:gd name="connsiteY419" fmla="*/ 3632200 h 6858001"/>
                  <a:gd name="connsiteX420" fmla="*/ 757238 w 6296025"/>
                  <a:gd name="connsiteY420" fmla="*/ 3632200 h 6858001"/>
                  <a:gd name="connsiteX421" fmla="*/ 696913 w 6296025"/>
                  <a:gd name="connsiteY421" fmla="*/ 3629025 h 6858001"/>
                  <a:gd name="connsiteX422" fmla="*/ 638175 w 6296025"/>
                  <a:gd name="connsiteY422" fmla="*/ 3619500 h 6858001"/>
                  <a:gd name="connsiteX423" fmla="*/ 582613 w 6296025"/>
                  <a:gd name="connsiteY423" fmla="*/ 3603625 h 6858001"/>
                  <a:gd name="connsiteX424" fmla="*/ 530225 w 6296025"/>
                  <a:gd name="connsiteY424" fmla="*/ 3586162 h 6858001"/>
                  <a:gd name="connsiteX425" fmla="*/ 481013 w 6296025"/>
                  <a:gd name="connsiteY425" fmla="*/ 3563937 h 6858001"/>
                  <a:gd name="connsiteX426" fmla="*/ 433388 w 6296025"/>
                  <a:gd name="connsiteY426" fmla="*/ 3538537 h 6858001"/>
                  <a:gd name="connsiteX427" fmla="*/ 388938 w 6296025"/>
                  <a:gd name="connsiteY427" fmla="*/ 3508375 h 6858001"/>
                  <a:gd name="connsiteX428" fmla="*/ 347663 w 6296025"/>
                  <a:gd name="connsiteY428" fmla="*/ 3475037 h 6858001"/>
                  <a:gd name="connsiteX429" fmla="*/ 307975 w 6296025"/>
                  <a:gd name="connsiteY429" fmla="*/ 3440112 h 6858001"/>
                  <a:gd name="connsiteX430" fmla="*/ 269875 w 6296025"/>
                  <a:gd name="connsiteY430" fmla="*/ 3402012 h 6858001"/>
                  <a:gd name="connsiteX431" fmla="*/ 234950 w 6296025"/>
                  <a:gd name="connsiteY431" fmla="*/ 3359150 h 6858001"/>
                  <a:gd name="connsiteX432" fmla="*/ 204788 w 6296025"/>
                  <a:gd name="connsiteY432" fmla="*/ 3316287 h 6858001"/>
                  <a:gd name="connsiteX433" fmla="*/ 174625 w 6296025"/>
                  <a:gd name="connsiteY433" fmla="*/ 3271837 h 6858001"/>
                  <a:gd name="connsiteX434" fmla="*/ 146050 w 6296025"/>
                  <a:gd name="connsiteY434" fmla="*/ 3225800 h 6858001"/>
                  <a:gd name="connsiteX435" fmla="*/ 120650 w 6296025"/>
                  <a:gd name="connsiteY435" fmla="*/ 3178175 h 6858001"/>
                  <a:gd name="connsiteX436" fmla="*/ 98425 w 6296025"/>
                  <a:gd name="connsiteY436" fmla="*/ 3127375 h 6858001"/>
                  <a:gd name="connsiteX437" fmla="*/ 77788 w 6296025"/>
                  <a:gd name="connsiteY437" fmla="*/ 3076575 h 6858001"/>
                  <a:gd name="connsiteX438" fmla="*/ 60325 w 6296025"/>
                  <a:gd name="connsiteY438" fmla="*/ 3027362 h 6858001"/>
                  <a:gd name="connsiteX439" fmla="*/ 46038 w 6296025"/>
                  <a:gd name="connsiteY439" fmla="*/ 2976562 h 6858001"/>
                  <a:gd name="connsiteX440" fmla="*/ 33338 w 6296025"/>
                  <a:gd name="connsiteY440" fmla="*/ 2925762 h 6858001"/>
                  <a:gd name="connsiteX441" fmla="*/ 20638 w 6296025"/>
                  <a:gd name="connsiteY441" fmla="*/ 2874962 h 6858001"/>
                  <a:gd name="connsiteX442" fmla="*/ 12700 w 6296025"/>
                  <a:gd name="connsiteY442" fmla="*/ 2824162 h 6858001"/>
                  <a:gd name="connsiteX443" fmla="*/ 4763 w 6296025"/>
                  <a:gd name="connsiteY443" fmla="*/ 2774950 h 6858001"/>
                  <a:gd name="connsiteX444" fmla="*/ 3175 w 6296025"/>
                  <a:gd name="connsiteY444" fmla="*/ 2727325 h 6858001"/>
                  <a:gd name="connsiteX445" fmla="*/ 0 w 6296025"/>
                  <a:gd name="connsiteY445" fmla="*/ 2678113 h 6858001"/>
                  <a:gd name="connsiteX446" fmla="*/ 0 w 6296025"/>
                  <a:gd name="connsiteY446" fmla="*/ 2633662 h 6858001"/>
                  <a:gd name="connsiteX447" fmla="*/ 3175 w 6296025"/>
                  <a:gd name="connsiteY447" fmla="*/ 2590800 h 6858001"/>
                  <a:gd name="connsiteX448" fmla="*/ 7938 w 6296025"/>
                  <a:gd name="connsiteY448" fmla="*/ 2547937 h 6858001"/>
                  <a:gd name="connsiteX449" fmla="*/ 12700 w 6296025"/>
                  <a:gd name="connsiteY449" fmla="*/ 2509837 h 6858001"/>
                  <a:gd name="connsiteX450" fmla="*/ 17463 w 6296025"/>
                  <a:gd name="connsiteY450" fmla="*/ 2471737 h 6858001"/>
                  <a:gd name="connsiteX451" fmla="*/ 25400 w 6296025"/>
                  <a:gd name="connsiteY451" fmla="*/ 2428875 h 6858001"/>
                  <a:gd name="connsiteX452" fmla="*/ 38100 w 6296025"/>
                  <a:gd name="connsiteY452" fmla="*/ 2370137 h 6858001"/>
                  <a:gd name="connsiteX453" fmla="*/ 52388 w 6296025"/>
                  <a:gd name="connsiteY453" fmla="*/ 2305050 h 6858001"/>
                  <a:gd name="connsiteX454" fmla="*/ 73025 w 6296025"/>
                  <a:gd name="connsiteY454" fmla="*/ 2230437 h 6858001"/>
                  <a:gd name="connsiteX455" fmla="*/ 101600 w 6296025"/>
                  <a:gd name="connsiteY455" fmla="*/ 2149475 h 6858001"/>
                  <a:gd name="connsiteX456" fmla="*/ 133350 w 6296025"/>
                  <a:gd name="connsiteY456" fmla="*/ 2065337 h 6858001"/>
                  <a:gd name="connsiteX457" fmla="*/ 150813 w 6296025"/>
                  <a:gd name="connsiteY457" fmla="*/ 2025650 h 6858001"/>
                  <a:gd name="connsiteX458" fmla="*/ 174625 w 6296025"/>
                  <a:gd name="connsiteY458" fmla="*/ 1982787 h 6858001"/>
                  <a:gd name="connsiteX459" fmla="*/ 196850 w 6296025"/>
                  <a:gd name="connsiteY459" fmla="*/ 1939925 h 6858001"/>
                  <a:gd name="connsiteX460" fmla="*/ 222250 w 6296025"/>
                  <a:gd name="connsiteY460" fmla="*/ 1898650 h 6858001"/>
                  <a:gd name="connsiteX461" fmla="*/ 247650 w 6296025"/>
                  <a:gd name="connsiteY461" fmla="*/ 1858962 h 6858001"/>
                  <a:gd name="connsiteX462" fmla="*/ 277813 w 6296025"/>
                  <a:gd name="connsiteY462" fmla="*/ 1820862 h 6858001"/>
                  <a:gd name="connsiteX463" fmla="*/ 307975 w 6296025"/>
                  <a:gd name="connsiteY463" fmla="*/ 1785938 h 6858001"/>
                  <a:gd name="connsiteX464" fmla="*/ 342900 w 6296025"/>
                  <a:gd name="connsiteY464" fmla="*/ 1751013 h 6858001"/>
                  <a:gd name="connsiteX465" fmla="*/ 377825 w 6296025"/>
                  <a:gd name="connsiteY465" fmla="*/ 1717675 h 6858001"/>
                  <a:gd name="connsiteX466" fmla="*/ 415925 w 6296025"/>
                  <a:gd name="connsiteY466" fmla="*/ 1687512 h 6858001"/>
                  <a:gd name="connsiteX467" fmla="*/ 458788 w 6296025"/>
                  <a:gd name="connsiteY467" fmla="*/ 1662112 h 6858001"/>
                  <a:gd name="connsiteX468" fmla="*/ 501650 w 6296025"/>
                  <a:gd name="connsiteY468" fmla="*/ 1639888 h 6858001"/>
                  <a:gd name="connsiteX469" fmla="*/ 549275 w 6296025"/>
                  <a:gd name="connsiteY469" fmla="*/ 1619250 h 6858001"/>
                  <a:gd name="connsiteX470" fmla="*/ 598488 w 6296025"/>
                  <a:gd name="connsiteY470" fmla="*/ 1601788 h 6858001"/>
                  <a:gd name="connsiteX471" fmla="*/ 650875 w 6296025"/>
                  <a:gd name="connsiteY471" fmla="*/ 1592262 h 6858001"/>
                  <a:gd name="connsiteX472" fmla="*/ 706438 w 6296025"/>
                  <a:gd name="connsiteY472" fmla="*/ 1584325 h 6858001"/>
                  <a:gd name="connsiteX473" fmla="*/ 4300538 w 6296025"/>
                  <a:gd name="connsiteY473" fmla="*/ 168275 h 6858001"/>
                  <a:gd name="connsiteX474" fmla="*/ 4338638 w 6296025"/>
                  <a:gd name="connsiteY474" fmla="*/ 168275 h 6858001"/>
                  <a:gd name="connsiteX475" fmla="*/ 4376738 w 6296025"/>
                  <a:gd name="connsiteY475" fmla="*/ 171450 h 6858001"/>
                  <a:gd name="connsiteX476" fmla="*/ 4411663 w 6296025"/>
                  <a:gd name="connsiteY476" fmla="*/ 176213 h 6858001"/>
                  <a:gd name="connsiteX477" fmla="*/ 4449763 w 6296025"/>
                  <a:gd name="connsiteY477" fmla="*/ 187325 h 6858001"/>
                  <a:gd name="connsiteX478" fmla="*/ 4484688 w 6296025"/>
                  <a:gd name="connsiteY478" fmla="*/ 200025 h 6858001"/>
                  <a:gd name="connsiteX479" fmla="*/ 4519613 w 6296025"/>
                  <a:gd name="connsiteY479" fmla="*/ 211138 h 6858001"/>
                  <a:gd name="connsiteX480" fmla="*/ 4556126 w 6296025"/>
                  <a:gd name="connsiteY480" fmla="*/ 230188 h 6858001"/>
                  <a:gd name="connsiteX481" fmla="*/ 4591051 w 6296025"/>
                  <a:gd name="connsiteY481" fmla="*/ 247650 h 6858001"/>
                  <a:gd name="connsiteX482" fmla="*/ 4625976 w 6296025"/>
                  <a:gd name="connsiteY482" fmla="*/ 269875 h 6858001"/>
                  <a:gd name="connsiteX483" fmla="*/ 4659314 w 6296025"/>
                  <a:gd name="connsiteY483" fmla="*/ 292100 h 6858001"/>
                  <a:gd name="connsiteX484" fmla="*/ 4691064 w 6296025"/>
                  <a:gd name="connsiteY484" fmla="*/ 315913 h 6858001"/>
                  <a:gd name="connsiteX485" fmla="*/ 4724401 w 6296025"/>
                  <a:gd name="connsiteY485" fmla="*/ 342900 h 6858001"/>
                  <a:gd name="connsiteX486" fmla="*/ 4757739 w 6296025"/>
                  <a:gd name="connsiteY486" fmla="*/ 371475 h 6858001"/>
                  <a:gd name="connsiteX487" fmla="*/ 4787901 w 6296025"/>
                  <a:gd name="connsiteY487" fmla="*/ 401638 h 6858001"/>
                  <a:gd name="connsiteX488" fmla="*/ 4814889 w 6296025"/>
                  <a:gd name="connsiteY488" fmla="*/ 431800 h 6858001"/>
                  <a:gd name="connsiteX489" fmla="*/ 4845051 w 6296025"/>
                  <a:gd name="connsiteY489" fmla="*/ 463550 h 6858001"/>
                  <a:gd name="connsiteX490" fmla="*/ 4870451 w 6296025"/>
                  <a:gd name="connsiteY490" fmla="*/ 496888 h 6858001"/>
                  <a:gd name="connsiteX491" fmla="*/ 4899026 w 6296025"/>
                  <a:gd name="connsiteY491" fmla="*/ 531813 h 6858001"/>
                  <a:gd name="connsiteX492" fmla="*/ 4921251 w 6296025"/>
                  <a:gd name="connsiteY492" fmla="*/ 566738 h 6858001"/>
                  <a:gd name="connsiteX493" fmla="*/ 4946651 w 6296025"/>
                  <a:gd name="connsiteY493" fmla="*/ 604838 h 6858001"/>
                  <a:gd name="connsiteX494" fmla="*/ 4968876 w 6296025"/>
                  <a:gd name="connsiteY494" fmla="*/ 642938 h 6858001"/>
                  <a:gd name="connsiteX495" fmla="*/ 4989514 w 6296025"/>
                  <a:gd name="connsiteY495" fmla="*/ 684212 h 6858001"/>
                  <a:gd name="connsiteX496" fmla="*/ 5006976 w 6296025"/>
                  <a:gd name="connsiteY496" fmla="*/ 723900 h 6858001"/>
                  <a:gd name="connsiteX497" fmla="*/ 5024439 w 6296025"/>
                  <a:gd name="connsiteY497" fmla="*/ 763587 h 6858001"/>
                  <a:gd name="connsiteX498" fmla="*/ 5040314 w 6296025"/>
                  <a:gd name="connsiteY498" fmla="*/ 804863 h 6858001"/>
                  <a:gd name="connsiteX499" fmla="*/ 5054601 w 6296025"/>
                  <a:gd name="connsiteY499" fmla="*/ 844550 h 6858001"/>
                  <a:gd name="connsiteX500" fmla="*/ 5065714 w 6296025"/>
                  <a:gd name="connsiteY500" fmla="*/ 887413 h 6858001"/>
                  <a:gd name="connsiteX501" fmla="*/ 5075239 w 6296025"/>
                  <a:gd name="connsiteY501" fmla="*/ 930275 h 6858001"/>
                  <a:gd name="connsiteX502" fmla="*/ 5084764 w 6296025"/>
                  <a:gd name="connsiteY502" fmla="*/ 973138 h 6858001"/>
                  <a:gd name="connsiteX503" fmla="*/ 5089526 w 6296025"/>
                  <a:gd name="connsiteY503" fmla="*/ 1016000 h 6858001"/>
                  <a:gd name="connsiteX504" fmla="*/ 5092701 w 6296025"/>
                  <a:gd name="connsiteY504" fmla="*/ 1058862 h 6858001"/>
                  <a:gd name="connsiteX505" fmla="*/ 5095876 w 6296025"/>
                  <a:gd name="connsiteY505" fmla="*/ 1100138 h 6858001"/>
                  <a:gd name="connsiteX506" fmla="*/ 5095876 w 6296025"/>
                  <a:gd name="connsiteY506" fmla="*/ 1143000 h 6858001"/>
                  <a:gd name="connsiteX507" fmla="*/ 5092701 w 6296025"/>
                  <a:gd name="connsiteY507" fmla="*/ 1185862 h 6858001"/>
                  <a:gd name="connsiteX508" fmla="*/ 5084764 w 6296025"/>
                  <a:gd name="connsiteY508" fmla="*/ 1228725 h 6858001"/>
                  <a:gd name="connsiteX509" fmla="*/ 5070476 w 6296025"/>
                  <a:gd name="connsiteY509" fmla="*/ 1311275 h 6858001"/>
                  <a:gd name="connsiteX510" fmla="*/ 5046664 w 6296025"/>
                  <a:gd name="connsiteY510" fmla="*/ 1400175 h 6858001"/>
                  <a:gd name="connsiteX511" fmla="*/ 5016501 w 6296025"/>
                  <a:gd name="connsiteY511" fmla="*/ 1487488 h 6858001"/>
                  <a:gd name="connsiteX512" fmla="*/ 4999039 w 6296025"/>
                  <a:gd name="connsiteY512" fmla="*/ 1530350 h 6858001"/>
                  <a:gd name="connsiteX513" fmla="*/ 4981576 w 6296025"/>
                  <a:gd name="connsiteY513" fmla="*/ 1576388 h 6858001"/>
                  <a:gd name="connsiteX514" fmla="*/ 4960939 w 6296025"/>
                  <a:gd name="connsiteY514" fmla="*/ 1619250 h 6858001"/>
                  <a:gd name="connsiteX515" fmla="*/ 4938714 w 6296025"/>
                  <a:gd name="connsiteY515" fmla="*/ 1662113 h 6858001"/>
                  <a:gd name="connsiteX516" fmla="*/ 4916489 w 6296025"/>
                  <a:gd name="connsiteY516" fmla="*/ 1704975 h 6858001"/>
                  <a:gd name="connsiteX517" fmla="*/ 4891089 w 6296025"/>
                  <a:gd name="connsiteY517" fmla="*/ 1744662 h 6858001"/>
                  <a:gd name="connsiteX518" fmla="*/ 4865689 w 6296025"/>
                  <a:gd name="connsiteY518" fmla="*/ 1785938 h 6858001"/>
                  <a:gd name="connsiteX519" fmla="*/ 4838701 w 6296025"/>
                  <a:gd name="connsiteY519" fmla="*/ 1825625 h 6858001"/>
                  <a:gd name="connsiteX520" fmla="*/ 4810126 w 6296025"/>
                  <a:gd name="connsiteY520" fmla="*/ 1863725 h 6858001"/>
                  <a:gd name="connsiteX521" fmla="*/ 4779964 w 6296025"/>
                  <a:gd name="connsiteY521" fmla="*/ 1901825 h 6858001"/>
                  <a:gd name="connsiteX522" fmla="*/ 4746626 w 6296025"/>
                  <a:gd name="connsiteY522" fmla="*/ 1936750 h 6858001"/>
                  <a:gd name="connsiteX523" fmla="*/ 4714876 w 6296025"/>
                  <a:gd name="connsiteY523" fmla="*/ 1970087 h 6858001"/>
                  <a:gd name="connsiteX524" fmla="*/ 4678364 w 6296025"/>
                  <a:gd name="connsiteY524" fmla="*/ 2003425 h 6858001"/>
                  <a:gd name="connsiteX525" fmla="*/ 4643439 w 6296025"/>
                  <a:gd name="connsiteY525" fmla="*/ 2033587 h 6858001"/>
                  <a:gd name="connsiteX526" fmla="*/ 4605339 w 6296025"/>
                  <a:gd name="connsiteY526" fmla="*/ 2060575 h 6858001"/>
                  <a:gd name="connsiteX527" fmla="*/ 4568826 w 6296025"/>
                  <a:gd name="connsiteY527" fmla="*/ 2085975 h 6858001"/>
                  <a:gd name="connsiteX528" fmla="*/ 4527551 w 6296025"/>
                  <a:gd name="connsiteY528" fmla="*/ 2111375 h 6858001"/>
                  <a:gd name="connsiteX529" fmla="*/ 4484688 w 6296025"/>
                  <a:gd name="connsiteY529" fmla="*/ 2132012 h 6858001"/>
                  <a:gd name="connsiteX530" fmla="*/ 4445001 w 6296025"/>
                  <a:gd name="connsiteY530" fmla="*/ 2149475 h 6858001"/>
                  <a:gd name="connsiteX531" fmla="*/ 4398963 w 6296025"/>
                  <a:gd name="connsiteY531" fmla="*/ 2163763 h 6858001"/>
                  <a:gd name="connsiteX532" fmla="*/ 4354513 w 6296025"/>
                  <a:gd name="connsiteY532" fmla="*/ 2176463 h 6858001"/>
                  <a:gd name="connsiteX533" fmla="*/ 4308476 w 6296025"/>
                  <a:gd name="connsiteY533" fmla="*/ 2187575 h 6858001"/>
                  <a:gd name="connsiteX534" fmla="*/ 4260851 w 6296025"/>
                  <a:gd name="connsiteY534" fmla="*/ 2192337 h 6858001"/>
                  <a:gd name="connsiteX535" fmla="*/ 4213226 w 6296025"/>
                  <a:gd name="connsiteY535" fmla="*/ 2193925 h 6858001"/>
                  <a:gd name="connsiteX536" fmla="*/ 4162426 w 6296025"/>
                  <a:gd name="connsiteY536" fmla="*/ 2193925 h 6858001"/>
                  <a:gd name="connsiteX537" fmla="*/ 4111626 w 6296025"/>
                  <a:gd name="connsiteY537" fmla="*/ 2189162 h 6858001"/>
                  <a:gd name="connsiteX538" fmla="*/ 4060826 w 6296025"/>
                  <a:gd name="connsiteY538" fmla="*/ 2181225 h 6858001"/>
                  <a:gd name="connsiteX539" fmla="*/ 4013201 w 6296025"/>
                  <a:gd name="connsiteY539" fmla="*/ 2171700 h 6858001"/>
                  <a:gd name="connsiteX540" fmla="*/ 3967163 w 6296025"/>
                  <a:gd name="connsiteY540" fmla="*/ 2159000 h 6858001"/>
                  <a:gd name="connsiteX541" fmla="*/ 3924301 w 6296025"/>
                  <a:gd name="connsiteY541" fmla="*/ 2143125 h 6858001"/>
                  <a:gd name="connsiteX542" fmla="*/ 3884613 w 6296025"/>
                  <a:gd name="connsiteY542" fmla="*/ 2125663 h 6858001"/>
                  <a:gd name="connsiteX543" fmla="*/ 3844926 w 6296025"/>
                  <a:gd name="connsiteY543" fmla="*/ 2106613 h 6858001"/>
                  <a:gd name="connsiteX544" fmla="*/ 3808413 w 6296025"/>
                  <a:gd name="connsiteY544" fmla="*/ 2085975 h 6858001"/>
                  <a:gd name="connsiteX545" fmla="*/ 3776663 w 6296025"/>
                  <a:gd name="connsiteY545" fmla="*/ 2063751 h 6858001"/>
                  <a:gd name="connsiteX546" fmla="*/ 3743326 w 6296025"/>
                  <a:gd name="connsiteY546" fmla="*/ 2038350 h 6858001"/>
                  <a:gd name="connsiteX547" fmla="*/ 3713163 w 6296025"/>
                  <a:gd name="connsiteY547" fmla="*/ 2009775 h 6858001"/>
                  <a:gd name="connsiteX548" fmla="*/ 3684588 w 6296025"/>
                  <a:gd name="connsiteY548" fmla="*/ 1982788 h 6858001"/>
                  <a:gd name="connsiteX549" fmla="*/ 3660776 w 6296025"/>
                  <a:gd name="connsiteY549" fmla="*/ 1952626 h 6858001"/>
                  <a:gd name="connsiteX550" fmla="*/ 3635376 w 6296025"/>
                  <a:gd name="connsiteY550" fmla="*/ 1919288 h 6858001"/>
                  <a:gd name="connsiteX551" fmla="*/ 3611563 w 6296025"/>
                  <a:gd name="connsiteY551" fmla="*/ 1885950 h 6858001"/>
                  <a:gd name="connsiteX552" fmla="*/ 3592513 w 6296025"/>
                  <a:gd name="connsiteY552" fmla="*/ 1851025 h 6858001"/>
                  <a:gd name="connsiteX553" fmla="*/ 3575051 w 6296025"/>
                  <a:gd name="connsiteY553" fmla="*/ 1816100 h 6858001"/>
                  <a:gd name="connsiteX554" fmla="*/ 3559176 w 6296025"/>
                  <a:gd name="connsiteY554" fmla="*/ 1778000 h 6858001"/>
                  <a:gd name="connsiteX555" fmla="*/ 3543301 w 6296025"/>
                  <a:gd name="connsiteY555" fmla="*/ 1739900 h 6858001"/>
                  <a:gd name="connsiteX556" fmla="*/ 3529013 w 6296025"/>
                  <a:gd name="connsiteY556" fmla="*/ 1700213 h 6858001"/>
                  <a:gd name="connsiteX557" fmla="*/ 3519488 w 6296025"/>
                  <a:gd name="connsiteY557" fmla="*/ 1658938 h 6858001"/>
                  <a:gd name="connsiteX558" fmla="*/ 3508376 w 6296025"/>
                  <a:gd name="connsiteY558" fmla="*/ 1616075 h 6858001"/>
                  <a:gd name="connsiteX559" fmla="*/ 3500438 w 6296025"/>
                  <a:gd name="connsiteY559" fmla="*/ 1576388 h 6858001"/>
                  <a:gd name="connsiteX560" fmla="*/ 3494088 w 6296025"/>
                  <a:gd name="connsiteY560" fmla="*/ 1533525 h 6858001"/>
                  <a:gd name="connsiteX561" fmla="*/ 3489326 w 6296025"/>
                  <a:gd name="connsiteY561" fmla="*/ 1487488 h 6858001"/>
                  <a:gd name="connsiteX562" fmla="*/ 3481388 w 6296025"/>
                  <a:gd name="connsiteY562" fmla="*/ 1400175 h 6858001"/>
                  <a:gd name="connsiteX563" fmla="*/ 3478213 w 6296025"/>
                  <a:gd name="connsiteY563" fmla="*/ 1306513 h 6858001"/>
                  <a:gd name="connsiteX564" fmla="*/ 3482976 w 6296025"/>
                  <a:gd name="connsiteY564" fmla="*/ 1216025 h 6858001"/>
                  <a:gd name="connsiteX565" fmla="*/ 3490913 w 6296025"/>
                  <a:gd name="connsiteY565" fmla="*/ 1119188 h 6858001"/>
                  <a:gd name="connsiteX566" fmla="*/ 3495676 w 6296025"/>
                  <a:gd name="connsiteY566" fmla="*/ 1082675 h 6858001"/>
                  <a:gd name="connsiteX567" fmla="*/ 3503613 w 6296025"/>
                  <a:gd name="connsiteY567" fmla="*/ 1041400 h 6858001"/>
                  <a:gd name="connsiteX568" fmla="*/ 3513138 w 6296025"/>
                  <a:gd name="connsiteY568" fmla="*/ 1001712 h 6858001"/>
                  <a:gd name="connsiteX569" fmla="*/ 3525838 w 6296025"/>
                  <a:gd name="connsiteY569" fmla="*/ 958850 h 6858001"/>
                  <a:gd name="connsiteX570" fmla="*/ 3541713 w 6296025"/>
                  <a:gd name="connsiteY570" fmla="*/ 917576 h 6858001"/>
                  <a:gd name="connsiteX571" fmla="*/ 3559176 w 6296025"/>
                  <a:gd name="connsiteY571" fmla="*/ 874712 h 6858001"/>
                  <a:gd name="connsiteX572" fmla="*/ 3576638 w 6296025"/>
                  <a:gd name="connsiteY572" fmla="*/ 831850 h 6858001"/>
                  <a:gd name="connsiteX573" fmla="*/ 3597276 w 6296025"/>
                  <a:gd name="connsiteY573" fmla="*/ 788988 h 6858001"/>
                  <a:gd name="connsiteX574" fmla="*/ 3619501 w 6296025"/>
                  <a:gd name="connsiteY574" fmla="*/ 746125 h 6858001"/>
                  <a:gd name="connsiteX575" fmla="*/ 3644901 w 6296025"/>
                  <a:gd name="connsiteY575" fmla="*/ 703263 h 6858001"/>
                  <a:gd name="connsiteX576" fmla="*/ 3670301 w 6296025"/>
                  <a:gd name="connsiteY576" fmla="*/ 660400 h 6858001"/>
                  <a:gd name="connsiteX577" fmla="*/ 3697288 w 6296025"/>
                  <a:gd name="connsiteY577" fmla="*/ 620713 h 6858001"/>
                  <a:gd name="connsiteX578" fmla="*/ 3727451 w 6296025"/>
                  <a:gd name="connsiteY578" fmla="*/ 577850 h 6858001"/>
                  <a:gd name="connsiteX579" fmla="*/ 3759201 w 6296025"/>
                  <a:gd name="connsiteY579" fmla="*/ 539750 h 6858001"/>
                  <a:gd name="connsiteX580" fmla="*/ 3789363 w 6296025"/>
                  <a:gd name="connsiteY580" fmla="*/ 500063 h 6858001"/>
                  <a:gd name="connsiteX581" fmla="*/ 3821113 w 6296025"/>
                  <a:gd name="connsiteY581" fmla="*/ 461963 h 6858001"/>
                  <a:gd name="connsiteX582" fmla="*/ 3854451 w 6296025"/>
                  <a:gd name="connsiteY582" fmla="*/ 427038 h 6858001"/>
                  <a:gd name="connsiteX583" fmla="*/ 3889376 w 6296025"/>
                  <a:gd name="connsiteY583" fmla="*/ 390525 h 6858001"/>
                  <a:gd name="connsiteX584" fmla="*/ 3924301 w 6296025"/>
                  <a:gd name="connsiteY584" fmla="*/ 360363 h 6858001"/>
                  <a:gd name="connsiteX585" fmla="*/ 3960813 w 6296025"/>
                  <a:gd name="connsiteY585" fmla="*/ 328613 h 6858001"/>
                  <a:gd name="connsiteX586" fmla="*/ 3997326 w 6296025"/>
                  <a:gd name="connsiteY586" fmla="*/ 300038 h 6858001"/>
                  <a:gd name="connsiteX587" fmla="*/ 4035426 w 6296025"/>
                  <a:gd name="connsiteY587" fmla="*/ 274638 h 6858001"/>
                  <a:gd name="connsiteX588" fmla="*/ 4071938 w 6296025"/>
                  <a:gd name="connsiteY588" fmla="*/ 249238 h 6858001"/>
                  <a:gd name="connsiteX589" fmla="*/ 4108451 w 6296025"/>
                  <a:gd name="connsiteY589" fmla="*/ 230188 h 6858001"/>
                  <a:gd name="connsiteX590" fmla="*/ 4149726 w 6296025"/>
                  <a:gd name="connsiteY590" fmla="*/ 211138 h 6858001"/>
                  <a:gd name="connsiteX591" fmla="*/ 4187826 w 6296025"/>
                  <a:gd name="connsiteY591" fmla="*/ 196850 h 6858001"/>
                  <a:gd name="connsiteX592" fmla="*/ 4224338 w 6296025"/>
                  <a:gd name="connsiteY592" fmla="*/ 184150 h 6858001"/>
                  <a:gd name="connsiteX593" fmla="*/ 4262438 w 6296025"/>
                  <a:gd name="connsiteY593" fmla="*/ 176213 h 6858001"/>
                  <a:gd name="connsiteX594" fmla="*/ 2298701 w 6296025"/>
                  <a:gd name="connsiteY594" fmla="*/ 0 h 6858001"/>
                  <a:gd name="connsiteX595" fmla="*/ 2335213 w 6296025"/>
                  <a:gd name="connsiteY595" fmla="*/ 0 h 6858001"/>
                  <a:gd name="connsiteX596" fmla="*/ 2376489 w 6296025"/>
                  <a:gd name="connsiteY596" fmla="*/ 0 h 6858001"/>
                  <a:gd name="connsiteX597" fmla="*/ 2414589 w 6296025"/>
                  <a:gd name="connsiteY597" fmla="*/ 4762 h 6858001"/>
                  <a:gd name="connsiteX598" fmla="*/ 2451101 w 6296025"/>
                  <a:gd name="connsiteY598" fmla="*/ 9525 h 6858001"/>
                  <a:gd name="connsiteX599" fmla="*/ 2487614 w 6296025"/>
                  <a:gd name="connsiteY599" fmla="*/ 20637 h 6858001"/>
                  <a:gd name="connsiteX600" fmla="*/ 2522539 w 6296025"/>
                  <a:gd name="connsiteY600" fmla="*/ 33338 h 6858001"/>
                  <a:gd name="connsiteX601" fmla="*/ 2557464 w 6296025"/>
                  <a:gd name="connsiteY601" fmla="*/ 46038 h 6858001"/>
                  <a:gd name="connsiteX602" fmla="*/ 2592389 w 6296025"/>
                  <a:gd name="connsiteY602" fmla="*/ 63500 h 6858001"/>
                  <a:gd name="connsiteX603" fmla="*/ 2628901 w 6296025"/>
                  <a:gd name="connsiteY603" fmla="*/ 82550 h 6858001"/>
                  <a:gd name="connsiteX604" fmla="*/ 2660651 w 6296025"/>
                  <a:gd name="connsiteY604" fmla="*/ 103188 h 6858001"/>
                  <a:gd name="connsiteX605" fmla="*/ 2690814 w 6296025"/>
                  <a:gd name="connsiteY605" fmla="*/ 125413 h 6858001"/>
                  <a:gd name="connsiteX606" fmla="*/ 2724151 w 6296025"/>
                  <a:gd name="connsiteY606" fmla="*/ 150812 h 6858001"/>
                  <a:gd name="connsiteX607" fmla="*/ 2754314 w 6296025"/>
                  <a:gd name="connsiteY607" fmla="*/ 179388 h 6858001"/>
                  <a:gd name="connsiteX608" fmla="*/ 2782889 w 6296025"/>
                  <a:gd name="connsiteY608" fmla="*/ 209550 h 6858001"/>
                  <a:gd name="connsiteX609" fmla="*/ 2809876 w 6296025"/>
                  <a:gd name="connsiteY609" fmla="*/ 239713 h 6858001"/>
                  <a:gd name="connsiteX610" fmla="*/ 2838451 w 6296025"/>
                  <a:gd name="connsiteY610" fmla="*/ 274638 h 6858001"/>
                  <a:gd name="connsiteX611" fmla="*/ 2862264 w 6296025"/>
                  <a:gd name="connsiteY611" fmla="*/ 309563 h 6858001"/>
                  <a:gd name="connsiteX612" fmla="*/ 2887664 w 6296025"/>
                  <a:gd name="connsiteY612" fmla="*/ 346075 h 6858001"/>
                  <a:gd name="connsiteX613" fmla="*/ 2911476 w 6296025"/>
                  <a:gd name="connsiteY613" fmla="*/ 384175 h 6858001"/>
                  <a:gd name="connsiteX614" fmla="*/ 2933701 w 6296025"/>
                  <a:gd name="connsiteY614" fmla="*/ 423863 h 6858001"/>
                  <a:gd name="connsiteX615" fmla="*/ 2954339 w 6296025"/>
                  <a:gd name="connsiteY615" fmla="*/ 466725 h 6858001"/>
                  <a:gd name="connsiteX616" fmla="*/ 2973389 w 6296025"/>
                  <a:gd name="connsiteY616" fmla="*/ 509588 h 6858001"/>
                  <a:gd name="connsiteX617" fmla="*/ 2990851 w 6296025"/>
                  <a:gd name="connsiteY617" fmla="*/ 552450 h 6858001"/>
                  <a:gd name="connsiteX618" fmla="*/ 3009901 w 6296025"/>
                  <a:gd name="connsiteY618" fmla="*/ 598488 h 6858001"/>
                  <a:gd name="connsiteX619" fmla="*/ 3024189 w 6296025"/>
                  <a:gd name="connsiteY619" fmla="*/ 646113 h 6858001"/>
                  <a:gd name="connsiteX620" fmla="*/ 3036889 w 6296025"/>
                  <a:gd name="connsiteY620" fmla="*/ 693738 h 6858001"/>
                  <a:gd name="connsiteX621" fmla="*/ 3049589 w 6296025"/>
                  <a:gd name="connsiteY621" fmla="*/ 744538 h 6858001"/>
                  <a:gd name="connsiteX622" fmla="*/ 3057526 w 6296025"/>
                  <a:gd name="connsiteY622" fmla="*/ 793750 h 6858001"/>
                  <a:gd name="connsiteX623" fmla="*/ 3067051 w 6296025"/>
                  <a:gd name="connsiteY623" fmla="*/ 844550 h 6858001"/>
                  <a:gd name="connsiteX624" fmla="*/ 3071814 w 6296025"/>
                  <a:gd name="connsiteY624" fmla="*/ 898525 h 6858001"/>
                  <a:gd name="connsiteX625" fmla="*/ 3078164 w 6296025"/>
                  <a:gd name="connsiteY625" fmla="*/ 950913 h 6858001"/>
                  <a:gd name="connsiteX626" fmla="*/ 3079751 w 6296025"/>
                  <a:gd name="connsiteY626" fmla="*/ 1003300 h 6858001"/>
                  <a:gd name="connsiteX627" fmla="*/ 3082926 w 6296025"/>
                  <a:gd name="connsiteY627" fmla="*/ 1058863 h 6858001"/>
                  <a:gd name="connsiteX628" fmla="*/ 3079751 w 6296025"/>
                  <a:gd name="connsiteY628" fmla="*/ 1112838 h 6858001"/>
                  <a:gd name="connsiteX629" fmla="*/ 3078164 w 6296025"/>
                  <a:gd name="connsiteY629" fmla="*/ 1168400 h 6858001"/>
                  <a:gd name="connsiteX630" fmla="*/ 3071814 w 6296025"/>
                  <a:gd name="connsiteY630" fmla="*/ 1220788 h 6858001"/>
                  <a:gd name="connsiteX631" fmla="*/ 3067051 w 6296025"/>
                  <a:gd name="connsiteY631" fmla="*/ 1271588 h 6858001"/>
                  <a:gd name="connsiteX632" fmla="*/ 3057526 w 6296025"/>
                  <a:gd name="connsiteY632" fmla="*/ 1323976 h 6858001"/>
                  <a:gd name="connsiteX633" fmla="*/ 3049589 w 6296025"/>
                  <a:gd name="connsiteY633" fmla="*/ 1374776 h 6858001"/>
                  <a:gd name="connsiteX634" fmla="*/ 3036889 w 6296025"/>
                  <a:gd name="connsiteY634" fmla="*/ 1422400 h 6858001"/>
                  <a:gd name="connsiteX635" fmla="*/ 3024189 w 6296025"/>
                  <a:gd name="connsiteY635" fmla="*/ 1470026 h 6858001"/>
                  <a:gd name="connsiteX636" fmla="*/ 3009901 w 6296025"/>
                  <a:gd name="connsiteY636" fmla="*/ 1517650 h 6858001"/>
                  <a:gd name="connsiteX637" fmla="*/ 2990851 w 6296025"/>
                  <a:gd name="connsiteY637" fmla="*/ 1563688 h 6858001"/>
                  <a:gd name="connsiteX638" fmla="*/ 2973389 w 6296025"/>
                  <a:gd name="connsiteY638" fmla="*/ 1609725 h 6858001"/>
                  <a:gd name="connsiteX639" fmla="*/ 2954339 w 6296025"/>
                  <a:gd name="connsiteY639" fmla="*/ 1652588 h 6858001"/>
                  <a:gd name="connsiteX640" fmla="*/ 2933701 w 6296025"/>
                  <a:gd name="connsiteY640" fmla="*/ 1692276 h 6858001"/>
                  <a:gd name="connsiteX641" fmla="*/ 2911476 w 6296025"/>
                  <a:gd name="connsiteY641" fmla="*/ 1733551 h 6858001"/>
                  <a:gd name="connsiteX642" fmla="*/ 2887664 w 6296025"/>
                  <a:gd name="connsiteY642" fmla="*/ 1770063 h 6858001"/>
                  <a:gd name="connsiteX643" fmla="*/ 2862264 w 6296025"/>
                  <a:gd name="connsiteY643" fmla="*/ 1808163 h 6858001"/>
                  <a:gd name="connsiteX644" fmla="*/ 2838451 w 6296025"/>
                  <a:gd name="connsiteY644" fmla="*/ 1843088 h 6858001"/>
                  <a:gd name="connsiteX645" fmla="*/ 2809876 w 6296025"/>
                  <a:gd name="connsiteY645" fmla="*/ 1876426 h 6858001"/>
                  <a:gd name="connsiteX646" fmla="*/ 2782889 w 6296025"/>
                  <a:gd name="connsiteY646" fmla="*/ 1909763 h 6858001"/>
                  <a:gd name="connsiteX647" fmla="*/ 2754314 w 6296025"/>
                  <a:gd name="connsiteY647" fmla="*/ 1936751 h 6858001"/>
                  <a:gd name="connsiteX648" fmla="*/ 2724151 w 6296025"/>
                  <a:gd name="connsiteY648" fmla="*/ 1965326 h 6858001"/>
                  <a:gd name="connsiteX649" fmla="*/ 2690814 w 6296025"/>
                  <a:gd name="connsiteY649" fmla="*/ 1990726 h 6858001"/>
                  <a:gd name="connsiteX650" fmla="*/ 2660651 w 6296025"/>
                  <a:gd name="connsiteY650" fmla="*/ 2014538 h 6858001"/>
                  <a:gd name="connsiteX651" fmla="*/ 2628901 w 6296025"/>
                  <a:gd name="connsiteY651" fmla="*/ 2035175 h 6858001"/>
                  <a:gd name="connsiteX652" fmla="*/ 2592389 w 6296025"/>
                  <a:gd name="connsiteY652" fmla="*/ 2055813 h 6858001"/>
                  <a:gd name="connsiteX653" fmla="*/ 2557464 w 6296025"/>
                  <a:gd name="connsiteY653" fmla="*/ 2070101 h 6858001"/>
                  <a:gd name="connsiteX654" fmla="*/ 2522539 w 6296025"/>
                  <a:gd name="connsiteY654" fmla="*/ 2085975 h 6858001"/>
                  <a:gd name="connsiteX655" fmla="*/ 2487614 w 6296025"/>
                  <a:gd name="connsiteY655" fmla="*/ 2095500 h 6858001"/>
                  <a:gd name="connsiteX656" fmla="*/ 2451101 w 6296025"/>
                  <a:gd name="connsiteY656" fmla="*/ 2106613 h 6858001"/>
                  <a:gd name="connsiteX657" fmla="*/ 2414589 w 6296025"/>
                  <a:gd name="connsiteY657" fmla="*/ 2112963 h 6858001"/>
                  <a:gd name="connsiteX658" fmla="*/ 2376489 w 6296025"/>
                  <a:gd name="connsiteY658" fmla="*/ 2116138 h 6858001"/>
                  <a:gd name="connsiteX659" fmla="*/ 2335213 w 6296025"/>
                  <a:gd name="connsiteY659" fmla="*/ 2119313 h 6858001"/>
                  <a:gd name="connsiteX660" fmla="*/ 2298701 w 6296025"/>
                  <a:gd name="connsiteY660" fmla="*/ 2116138 h 6858001"/>
                  <a:gd name="connsiteX661" fmla="*/ 2260601 w 6296025"/>
                  <a:gd name="connsiteY661" fmla="*/ 2112963 h 6858001"/>
                  <a:gd name="connsiteX662" fmla="*/ 2224088 w 6296025"/>
                  <a:gd name="connsiteY662" fmla="*/ 2106613 h 6858001"/>
                  <a:gd name="connsiteX663" fmla="*/ 2187576 w 6296025"/>
                  <a:gd name="connsiteY663" fmla="*/ 2095500 h 6858001"/>
                  <a:gd name="connsiteX664" fmla="*/ 2151063 w 6296025"/>
                  <a:gd name="connsiteY664" fmla="*/ 2085975 h 6858001"/>
                  <a:gd name="connsiteX665" fmla="*/ 2116138 w 6296025"/>
                  <a:gd name="connsiteY665" fmla="*/ 2070101 h 6858001"/>
                  <a:gd name="connsiteX666" fmla="*/ 2081213 w 6296025"/>
                  <a:gd name="connsiteY666" fmla="*/ 2055813 h 6858001"/>
                  <a:gd name="connsiteX667" fmla="*/ 2047876 w 6296025"/>
                  <a:gd name="connsiteY667" fmla="*/ 2035175 h 6858001"/>
                  <a:gd name="connsiteX668" fmla="*/ 2012951 w 6296025"/>
                  <a:gd name="connsiteY668" fmla="*/ 2014538 h 6858001"/>
                  <a:gd name="connsiteX669" fmla="*/ 1982788 w 6296025"/>
                  <a:gd name="connsiteY669" fmla="*/ 1990726 h 6858001"/>
                  <a:gd name="connsiteX670" fmla="*/ 1949451 w 6296025"/>
                  <a:gd name="connsiteY670" fmla="*/ 1965326 h 6858001"/>
                  <a:gd name="connsiteX671" fmla="*/ 1919288 w 6296025"/>
                  <a:gd name="connsiteY671" fmla="*/ 1936751 h 6858001"/>
                  <a:gd name="connsiteX672" fmla="*/ 1892301 w 6296025"/>
                  <a:gd name="connsiteY672" fmla="*/ 1909763 h 6858001"/>
                  <a:gd name="connsiteX673" fmla="*/ 1863726 w 6296025"/>
                  <a:gd name="connsiteY673" fmla="*/ 1876426 h 6858001"/>
                  <a:gd name="connsiteX674" fmla="*/ 1836738 w 6296025"/>
                  <a:gd name="connsiteY674" fmla="*/ 1843088 h 6858001"/>
                  <a:gd name="connsiteX675" fmla="*/ 1811338 w 6296025"/>
                  <a:gd name="connsiteY675" fmla="*/ 1808163 h 6858001"/>
                  <a:gd name="connsiteX676" fmla="*/ 1785938 w 6296025"/>
                  <a:gd name="connsiteY676" fmla="*/ 1770063 h 6858001"/>
                  <a:gd name="connsiteX677" fmla="*/ 1763713 w 6296025"/>
                  <a:gd name="connsiteY677" fmla="*/ 1733551 h 6858001"/>
                  <a:gd name="connsiteX678" fmla="*/ 1739901 w 6296025"/>
                  <a:gd name="connsiteY678" fmla="*/ 1692276 h 6858001"/>
                  <a:gd name="connsiteX679" fmla="*/ 1720851 w 6296025"/>
                  <a:gd name="connsiteY679" fmla="*/ 1652588 h 6858001"/>
                  <a:gd name="connsiteX680" fmla="*/ 1700213 w 6296025"/>
                  <a:gd name="connsiteY680" fmla="*/ 1609725 h 6858001"/>
                  <a:gd name="connsiteX681" fmla="*/ 1682751 w 6296025"/>
                  <a:gd name="connsiteY681" fmla="*/ 1563688 h 6858001"/>
                  <a:gd name="connsiteX682" fmla="*/ 1665288 w 6296025"/>
                  <a:gd name="connsiteY682" fmla="*/ 1517650 h 6858001"/>
                  <a:gd name="connsiteX683" fmla="*/ 1649413 w 6296025"/>
                  <a:gd name="connsiteY683" fmla="*/ 1470026 h 6858001"/>
                  <a:gd name="connsiteX684" fmla="*/ 1636713 w 6296025"/>
                  <a:gd name="connsiteY684" fmla="*/ 1422400 h 6858001"/>
                  <a:gd name="connsiteX685" fmla="*/ 1624013 w 6296025"/>
                  <a:gd name="connsiteY685" fmla="*/ 1374776 h 6858001"/>
                  <a:gd name="connsiteX686" fmla="*/ 1614488 w 6296025"/>
                  <a:gd name="connsiteY686" fmla="*/ 1323976 h 6858001"/>
                  <a:gd name="connsiteX687" fmla="*/ 1606551 w 6296025"/>
                  <a:gd name="connsiteY687" fmla="*/ 1271588 h 6858001"/>
                  <a:gd name="connsiteX688" fmla="*/ 1601788 w 6296025"/>
                  <a:gd name="connsiteY688" fmla="*/ 1220788 h 6858001"/>
                  <a:gd name="connsiteX689" fmla="*/ 1597026 w 6296025"/>
                  <a:gd name="connsiteY689" fmla="*/ 1168400 h 6858001"/>
                  <a:gd name="connsiteX690" fmla="*/ 1592263 w 6296025"/>
                  <a:gd name="connsiteY690" fmla="*/ 1112838 h 6858001"/>
                  <a:gd name="connsiteX691" fmla="*/ 1592263 w 6296025"/>
                  <a:gd name="connsiteY691" fmla="*/ 1058863 h 6858001"/>
                  <a:gd name="connsiteX692" fmla="*/ 1592263 w 6296025"/>
                  <a:gd name="connsiteY692" fmla="*/ 1003300 h 6858001"/>
                  <a:gd name="connsiteX693" fmla="*/ 1597026 w 6296025"/>
                  <a:gd name="connsiteY693" fmla="*/ 950913 h 6858001"/>
                  <a:gd name="connsiteX694" fmla="*/ 1601788 w 6296025"/>
                  <a:gd name="connsiteY694" fmla="*/ 898525 h 6858001"/>
                  <a:gd name="connsiteX695" fmla="*/ 1606551 w 6296025"/>
                  <a:gd name="connsiteY695" fmla="*/ 844550 h 6858001"/>
                  <a:gd name="connsiteX696" fmla="*/ 1614488 w 6296025"/>
                  <a:gd name="connsiteY696" fmla="*/ 793750 h 6858001"/>
                  <a:gd name="connsiteX697" fmla="*/ 1624013 w 6296025"/>
                  <a:gd name="connsiteY697" fmla="*/ 744538 h 6858001"/>
                  <a:gd name="connsiteX698" fmla="*/ 1636713 w 6296025"/>
                  <a:gd name="connsiteY698" fmla="*/ 693738 h 6858001"/>
                  <a:gd name="connsiteX699" fmla="*/ 1649413 w 6296025"/>
                  <a:gd name="connsiteY699" fmla="*/ 646113 h 6858001"/>
                  <a:gd name="connsiteX700" fmla="*/ 1665288 w 6296025"/>
                  <a:gd name="connsiteY700" fmla="*/ 598488 h 6858001"/>
                  <a:gd name="connsiteX701" fmla="*/ 1682751 w 6296025"/>
                  <a:gd name="connsiteY701" fmla="*/ 552450 h 6858001"/>
                  <a:gd name="connsiteX702" fmla="*/ 1700213 w 6296025"/>
                  <a:gd name="connsiteY702" fmla="*/ 509588 h 6858001"/>
                  <a:gd name="connsiteX703" fmla="*/ 1720851 w 6296025"/>
                  <a:gd name="connsiteY703" fmla="*/ 466725 h 6858001"/>
                  <a:gd name="connsiteX704" fmla="*/ 1739901 w 6296025"/>
                  <a:gd name="connsiteY704" fmla="*/ 423863 h 6858001"/>
                  <a:gd name="connsiteX705" fmla="*/ 1763713 w 6296025"/>
                  <a:gd name="connsiteY705" fmla="*/ 384175 h 6858001"/>
                  <a:gd name="connsiteX706" fmla="*/ 1785938 w 6296025"/>
                  <a:gd name="connsiteY706" fmla="*/ 346075 h 6858001"/>
                  <a:gd name="connsiteX707" fmla="*/ 1811338 w 6296025"/>
                  <a:gd name="connsiteY707" fmla="*/ 309563 h 6858001"/>
                  <a:gd name="connsiteX708" fmla="*/ 1836738 w 6296025"/>
                  <a:gd name="connsiteY708" fmla="*/ 274638 h 6858001"/>
                  <a:gd name="connsiteX709" fmla="*/ 1863726 w 6296025"/>
                  <a:gd name="connsiteY709" fmla="*/ 239713 h 6858001"/>
                  <a:gd name="connsiteX710" fmla="*/ 1892301 w 6296025"/>
                  <a:gd name="connsiteY710" fmla="*/ 209550 h 6858001"/>
                  <a:gd name="connsiteX711" fmla="*/ 1919288 w 6296025"/>
                  <a:gd name="connsiteY711" fmla="*/ 179388 h 6858001"/>
                  <a:gd name="connsiteX712" fmla="*/ 1949451 w 6296025"/>
                  <a:gd name="connsiteY712" fmla="*/ 150812 h 6858001"/>
                  <a:gd name="connsiteX713" fmla="*/ 1982788 w 6296025"/>
                  <a:gd name="connsiteY713" fmla="*/ 125413 h 6858001"/>
                  <a:gd name="connsiteX714" fmla="*/ 2012951 w 6296025"/>
                  <a:gd name="connsiteY714" fmla="*/ 103188 h 6858001"/>
                  <a:gd name="connsiteX715" fmla="*/ 2047876 w 6296025"/>
                  <a:gd name="connsiteY715" fmla="*/ 82550 h 6858001"/>
                  <a:gd name="connsiteX716" fmla="*/ 2081213 w 6296025"/>
                  <a:gd name="connsiteY716" fmla="*/ 63500 h 6858001"/>
                  <a:gd name="connsiteX717" fmla="*/ 2116138 w 6296025"/>
                  <a:gd name="connsiteY717" fmla="*/ 46038 h 6858001"/>
                  <a:gd name="connsiteX718" fmla="*/ 2151063 w 6296025"/>
                  <a:gd name="connsiteY718" fmla="*/ 33338 h 6858001"/>
                  <a:gd name="connsiteX719" fmla="*/ 2187576 w 6296025"/>
                  <a:gd name="connsiteY719" fmla="*/ 20637 h 6858001"/>
                  <a:gd name="connsiteX720" fmla="*/ 2224088 w 6296025"/>
                  <a:gd name="connsiteY720" fmla="*/ 9525 h 6858001"/>
                  <a:gd name="connsiteX721" fmla="*/ 2260601 w 6296025"/>
                  <a:gd name="connsiteY721" fmla="*/ 4762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Lst>
                <a:rect l="l" t="t" r="r" b="b"/>
                <a:pathLst>
                  <a:path w="6296025" h="6858001">
                    <a:moveTo>
                      <a:pt x="2215178" y="4885728"/>
                    </a:moveTo>
                    <a:cubicBezTo>
                      <a:pt x="2254990" y="4885728"/>
                      <a:pt x="2287992" y="4887298"/>
                      <a:pt x="2314185" y="4890444"/>
                    </a:cubicBezTo>
                    <a:cubicBezTo>
                      <a:pt x="2340378" y="4893585"/>
                      <a:pt x="2374429" y="4900395"/>
                      <a:pt x="2416338" y="4910872"/>
                    </a:cubicBezTo>
                    <a:lnTo>
                      <a:pt x="2416338" y="5844393"/>
                    </a:lnTo>
                    <a:cubicBezTo>
                      <a:pt x="2380716" y="5854871"/>
                      <a:pt x="2348237" y="5861680"/>
                      <a:pt x="2318902" y="5864825"/>
                    </a:cubicBezTo>
                    <a:cubicBezTo>
                      <a:pt x="2289562" y="5867967"/>
                      <a:pt x="2257087" y="5869538"/>
                      <a:pt x="2221461" y="5869538"/>
                    </a:cubicBezTo>
                    <a:cubicBezTo>
                      <a:pt x="2162791" y="5869538"/>
                      <a:pt x="2108309" y="5861680"/>
                      <a:pt x="2058019" y="5845964"/>
                    </a:cubicBezTo>
                    <a:cubicBezTo>
                      <a:pt x="2007726" y="5830248"/>
                      <a:pt x="1964246" y="5804581"/>
                      <a:pt x="1927576" y="5768956"/>
                    </a:cubicBezTo>
                    <a:cubicBezTo>
                      <a:pt x="1890905" y="5733334"/>
                      <a:pt x="1862093" y="5685664"/>
                      <a:pt x="1841139" y="5625943"/>
                    </a:cubicBezTo>
                    <a:cubicBezTo>
                      <a:pt x="1820184" y="5566224"/>
                      <a:pt x="1809707" y="5493406"/>
                      <a:pt x="1809707" y="5407492"/>
                    </a:cubicBezTo>
                    <a:cubicBezTo>
                      <a:pt x="1809707" y="5338345"/>
                      <a:pt x="1817565" y="5271814"/>
                      <a:pt x="1833281" y="5207902"/>
                    </a:cubicBezTo>
                    <a:cubicBezTo>
                      <a:pt x="1848997" y="5143990"/>
                      <a:pt x="1873619" y="5088462"/>
                      <a:pt x="1907144" y="5041315"/>
                    </a:cubicBezTo>
                    <a:cubicBezTo>
                      <a:pt x="1940672" y="4994167"/>
                      <a:pt x="1983104" y="4956449"/>
                      <a:pt x="2034445" y="4928159"/>
                    </a:cubicBezTo>
                    <a:cubicBezTo>
                      <a:pt x="2085783" y="4899872"/>
                      <a:pt x="2146027" y="4885728"/>
                      <a:pt x="2215178" y="4885728"/>
                    </a:cubicBezTo>
                    <a:close/>
                    <a:moveTo>
                      <a:pt x="3470346" y="4555691"/>
                    </a:moveTo>
                    <a:cubicBezTo>
                      <a:pt x="3397005" y="4555691"/>
                      <a:pt x="3322616" y="4561978"/>
                      <a:pt x="3247182" y="4574549"/>
                    </a:cubicBezTo>
                    <a:lnTo>
                      <a:pt x="3247182" y="5448352"/>
                    </a:lnTo>
                    <a:cubicBezTo>
                      <a:pt x="3247182" y="5622271"/>
                      <a:pt x="3269181" y="5761620"/>
                      <a:pt x="3313187" y="5866392"/>
                    </a:cubicBezTo>
                    <a:cubicBezTo>
                      <a:pt x="3357193" y="5971164"/>
                      <a:pt x="3416389" y="6050792"/>
                      <a:pt x="3490778" y="6105272"/>
                    </a:cubicBezTo>
                    <a:cubicBezTo>
                      <a:pt x="3565163" y="6159754"/>
                      <a:pt x="3651600" y="6195376"/>
                      <a:pt x="3750089" y="6212141"/>
                    </a:cubicBezTo>
                    <a:cubicBezTo>
                      <a:pt x="3848574" y="6228905"/>
                      <a:pt x="3951250" y="6237285"/>
                      <a:pt x="4058119" y="6237285"/>
                    </a:cubicBezTo>
                    <a:cubicBezTo>
                      <a:pt x="4177558" y="6237285"/>
                      <a:pt x="4292285" y="6226285"/>
                      <a:pt x="4402296" y="6204283"/>
                    </a:cubicBezTo>
                    <a:cubicBezTo>
                      <a:pt x="4512307" y="6182280"/>
                      <a:pt x="4600838" y="6159754"/>
                      <a:pt x="4667891" y="6136703"/>
                    </a:cubicBezTo>
                    <a:lnTo>
                      <a:pt x="4667891" y="4574549"/>
                    </a:lnTo>
                    <a:cubicBezTo>
                      <a:pt x="4592457" y="4561978"/>
                      <a:pt x="4518068" y="4555691"/>
                      <a:pt x="4444728" y="4555691"/>
                    </a:cubicBezTo>
                    <a:cubicBezTo>
                      <a:pt x="4373484" y="4555691"/>
                      <a:pt x="4300143" y="4561978"/>
                      <a:pt x="4224706" y="4574549"/>
                    </a:cubicBezTo>
                    <a:lnTo>
                      <a:pt x="4224706" y="5847531"/>
                    </a:lnTo>
                    <a:cubicBezTo>
                      <a:pt x="4172320" y="5862202"/>
                      <a:pt x="4107360" y="5869534"/>
                      <a:pt x="4029829" y="5869534"/>
                    </a:cubicBezTo>
                    <a:cubicBezTo>
                      <a:pt x="3973252" y="5869534"/>
                      <a:pt x="3924008" y="5862725"/>
                      <a:pt x="3882099" y="5849106"/>
                    </a:cubicBezTo>
                    <a:cubicBezTo>
                      <a:pt x="3840190" y="5835483"/>
                      <a:pt x="3805094" y="5812435"/>
                      <a:pt x="3776805" y="5779955"/>
                    </a:cubicBezTo>
                    <a:cubicBezTo>
                      <a:pt x="3748515" y="5747475"/>
                      <a:pt x="3727560" y="5703469"/>
                      <a:pt x="3713941" y="5647941"/>
                    </a:cubicBezTo>
                    <a:cubicBezTo>
                      <a:pt x="3700322" y="5592414"/>
                      <a:pt x="3693509" y="5521692"/>
                      <a:pt x="3693509" y="5435778"/>
                    </a:cubicBezTo>
                    <a:lnTo>
                      <a:pt x="3693509" y="4574549"/>
                    </a:lnTo>
                    <a:cubicBezTo>
                      <a:pt x="3618075" y="4561978"/>
                      <a:pt x="3543686" y="4555691"/>
                      <a:pt x="3470346" y="4555691"/>
                    </a:cubicBezTo>
                    <a:close/>
                    <a:moveTo>
                      <a:pt x="2636358" y="3886201"/>
                    </a:moveTo>
                    <a:cubicBezTo>
                      <a:pt x="2600737" y="3886201"/>
                      <a:pt x="2564589" y="3887250"/>
                      <a:pt x="2527918" y="3889343"/>
                    </a:cubicBezTo>
                    <a:cubicBezTo>
                      <a:pt x="2491249" y="3891440"/>
                      <a:pt x="2454055" y="3895630"/>
                      <a:pt x="2416337" y="3901917"/>
                    </a:cubicBezTo>
                    <a:lnTo>
                      <a:pt x="2416337" y="4568269"/>
                    </a:lnTo>
                    <a:cubicBezTo>
                      <a:pt x="2378618" y="4557792"/>
                      <a:pt x="2339328" y="4550979"/>
                      <a:pt x="2298468" y="4547837"/>
                    </a:cubicBezTo>
                    <a:cubicBezTo>
                      <a:pt x="2257607" y="4544695"/>
                      <a:pt x="2218318" y="4543121"/>
                      <a:pt x="2180599" y="4543121"/>
                    </a:cubicBezTo>
                    <a:cubicBezTo>
                      <a:pt x="2054873" y="4543121"/>
                      <a:pt x="1940672" y="4565650"/>
                      <a:pt x="1837997" y="4610700"/>
                    </a:cubicBezTo>
                    <a:cubicBezTo>
                      <a:pt x="1735317" y="4655751"/>
                      <a:pt x="1647832" y="4717044"/>
                      <a:pt x="1575540" y="4794574"/>
                    </a:cubicBezTo>
                    <a:cubicBezTo>
                      <a:pt x="1503247" y="4872109"/>
                      <a:pt x="1447719" y="4963784"/>
                      <a:pt x="1408952" y="5069601"/>
                    </a:cubicBezTo>
                    <a:cubicBezTo>
                      <a:pt x="1370185" y="5175422"/>
                      <a:pt x="1350805" y="5288052"/>
                      <a:pt x="1350805" y="5407492"/>
                    </a:cubicBezTo>
                    <a:cubicBezTo>
                      <a:pt x="1350805" y="5558367"/>
                      <a:pt x="1373330" y="5686187"/>
                      <a:pt x="1418381" y="5790959"/>
                    </a:cubicBezTo>
                    <a:cubicBezTo>
                      <a:pt x="1463435" y="5895731"/>
                      <a:pt x="1524724" y="5981120"/>
                      <a:pt x="1602258" y="6047128"/>
                    </a:cubicBezTo>
                    <a:cubicBezTo>
                      <a:pt x="1679789" y="6113133"/>
                      <a:pt x="1769368" y="6161329"/>
                      <a:pt x="1870998" y="6191713"/>
                    </a:cubicBezTo>
                    <a:cubicBezTo>
                      <a:pt x="1972625" y="6222096"/>
                      <a:pt x="2078973" y="6237289"/>
                      <a:pt x="2190028" y="6237289"/>
                    </a:cubicBezTo>
                    <a:cubicBezTo>
                      <a:pt x="2334617" y="6237289"/>
                      <a:pt x="2457723" y="6229431"/>
                      <a:pt x="2559350" y="6213715"/>
                    </a:cubicBezTo>
                    <a:cubicBezTo>
                      <a:pt x="2660980" y="6198000"/>
                      <a:pt x="2761037" y="6175474"/>
                      <a:pt x="2859525" y="6146136"/>
                    </a:cubicBezTo>
                    <a:lnTo>
                      <a:pt x="2859525" y="3901917"/>
                    </a:lnTo>
                    <a:cubicBezTo>
                      <a:pt x="2821806" y="3895630"/>
                      <a:pt x="2784088" y="3891440"/>
                      <a:pt x="2746369" y="3889343"/>
                    </a:cubicBezTo>
                    <a:cubicBezTo>
                      <a:pt x="2708650" y="3887250"/>
                      <a:pt x="2671981" y="3886201"/>
                      <a:pt x="2636358" y="3886201"/>
                    </a:cubicBezTo>
                    <a:close/>
                    <a:moveTo>
                      <a:pt x="3140076" y="2789238"/>
                    </a:moveTo>
                    <a:lnTo>
                      <a:pt x="3211513" y="2794001"/>
                    </a:lnTo>
                    <a:lnTo>
                      <a:pt x="3281363" y="2805113"/>
                    </a:lnTo>
                    <a:lnTo>
                      <a:pt x="3352801" y="2819401"/>
                    </a:lnTo>
                    <a:lnTo>
                      <a:pt x="3425826" y="2843213"/>
                    </a:lnTo>
                    <a:lnTo>
                      <a:pt x="3495676" y="2867026"/>
                    </a:lnTo>
                    <a:lnTo>
                      <a:pt x="3567113" y="2903538"/>
                    </a:lnTo>
                    <a:lnTo>
                      <a:pt x="3602038" y="2922588"/>
                    </a:lnTo>
                    <a:lnTo>
                      <a:pt x="3636963" y="2943226"/>
                    </a:lnTo>
                    <a:lnTo>
                      <a:pt x="3673476" y="2965451"/>
                    </a:lnTo>
                    <a:lnTo>
                      <a:pt x="3708401" y="2990851"/>
                    </a:lnTo>
                    <a:lnTo>
                      <a:pt x="3743326" y="3016251"/>
                    </a:lnTo>
                    <a:lnTo>
                      <a:pt x="3778251" y="3046413"/>
                    </a:lnTo>
                    <a:lnTo>
                      <a:pt x="3811588" y="3074988"/>
                    </a:lnTo>
                    <a:lnTo>
                      <a:pt x="3846513" y="3106738"/>
                    </a:lnTo>
                    <a:lnTo>
                      <a:pt x="3881438" y="3143251"/>
                    </a:lnTo>
                    <a:lnTo>
                      <a:pt x="3914776" y="3178176"/>
                    </a:lnTo>
                    <a:lnTo>
                      <a:pt x="3948113" y="3216276"/>
                    </a:lnTo>
                    <a:lnTo>
                      <a:pt x="3983038" y="3255963"/>
                    </a:lnTo>
                    <a:lnTo>
                      <a:pt x="4016376" y="3297238"/>
                    </a:lnTo>
                    <a:lnTo>
                      <a:pt x="4048126" y="3341688"/>
                    </a:lnTo>
                    <a:lnTo>
                      <a:pt x="4078288" y="3387726"/>
                    </a:lnTo>
                    <a:lnTo>
                      <a:pt x="4111626" y="3435351"/>
                    </a:lnTo>
                    <a:lnTo>
                      <a:pt x="4159251" y="3500438"/>
                    </a:lnTo>
                    <a:lnTo>
                      <a:pt x="4206876" y="3568701"/>
                    </a:lnTo>
                    <a:lnTo>
                      <a:pt x="4260851" y="3633788"/>
                    </a:lnTo>
                    <a:lnTo>
                      <a:pt x="4311651" y="3697288"/>
                    </a:lnTo>
                    <a:lnTo>
                      <a:pt x="4419601" y="3825876"/>
                    </a:lnTo>
                    <a:lnTo>
                      <a:pt x="4532314" y="3949701"/>
                    </a:lnTo>
                    <a:lnTo>
                      <a:pt x="4643439" y="4068763"/>
                    </a:lnTo>
                    <a:lnTo>
                      <a:pt x="4757739" y="4181476"/>
                    </a:lnTo>
                    <a:lnTo>
                      <a:pt x="4865689" y="4287838"/>
                    </a:lnTo>
                    <a:lnTo>
                      <a:pt x="4972051" y="4389438"/>
                    </a:lnTo>
                    <a:lnTo>
                      <a:pt x="5072064" y="4479926"/>
                    </a:lnTo>
                    <a:lnTo>
                      <a:pt x="5164139" y="4560888"/>
                    </a:lnTo>
                    <a:lnTo>
                      <a:pt x="5319714" y="4691063"/>
                    </a:lnTo>
                    <a:lnTo>
                      <a:pt x="5422901" y="4776788"/>
                    </a:lnTo>
                    <a:lnTo>
                      <a:pt x="5461001" y="4805363"/>
                    </a:lnTo>
                    <a:lnTo>
                      <a:pt x="5486401" y="4830763"/>
                    </a:lnTo>
                    <a:lnTo>
                      <a:pt x="5516564" y="4857751"/>
                    </a:lnTo>
                    <a:lnTo>
                      <a:pt x="5554664" y="4897438"/>
                    </a:lnTo>
                    <a:lnTo>
                      <a:pt x="5594351" y="4951413"/>
                    </a:lnTo>
                    <a:lnTo>
                      <a:pt x="5640389" y="5014913"/>
                    </a:lnTo>
                    <a:lnTo>
                      <a:pt x="5662614" y="5049838"/>
                    </a:lnTo>
                    <a:lnTo>
                      <a:pt x="5684839" y="5089526"/>
                    </a:lnTo>
                    <a:lnTo>
                      <a:pt x="5708651" y="5130801"/>
                    </a:lnTo>
                    <a:lnTo>
                      <a:pt x="5727701" y="5175251"/>
                    </a:lnTo>
                    <a:lnTo>
                      <a:pt x="5748339" y="5222876"/>
                    </a:lnTo>
                    <a:lnTo>
                      <a:pt x="5765801" y="5273676"/>
                    </a:lnTo>
                    <a:lnTo>
                      <a:pt x="5781676" y="5327651"/>
                    </a:lnTo>
                    <a:lnTo>
                      <a:pt x="5795964" y="5383213"/>
                    </a:lnTo>
                    <a:lnTo>
                      <a:pt x="5808664" y="5440363"/>
                    </a:lnTo>
                    <a:lnTo>
                      <a:pt x="5816601" y="5500688"/>
                    </a:lnTo>
                    <a:lnTo>
                      <a:pt x="5824539" y="5567363"/>
                    </a:lnTo>
                    <a:lnTo>
                      <a:pt x="5826126" y="5632451"/>
                    </a:lnTo>
                    <a:lnTo>
                      <a:pt x="5826126" y="5702301"/>
                    </a:lnTo>
                    <a:lnTo>
                      <a:pt x="5821364" y="5773738"/>
                    </a:lnTo>
                    <a:lnTo>
                      <a:pt x="5811839" y="5848351"/>
                    </a:lnTo>
                    <a:lnTo>
                      <a:pt x="5799139" y="5927726"/>
                    </a:lnTo>
                    <a:lnTo>
                      <a:pt x="5778501" y="6008689"/>
                    </a:lnTo>
                    <a:lnTo>
                      <a:pt x="5756276" y="6091239"/>
                    </a:lnTo>
                    <a:lnTo>
                      <a:pt x="5726114" y="6176964"/>
                    </a:lnTo>
                    <a:lnTo>
                      <a:pt x="5691189" y="6265864"/>
                    </a:lnTo>
                    <a:lnTo>
                      <a:pt x="5670551" y="6310314"/>
                    </a:lnTo>
                    <a:lnTo>
                      <a:pt x="5649914" y="6351589"/>
                    </a:lnTo>
                    <a:lnTo>
                      <a:pt x="5627689" y="6391276"/>
                    </a:lnTo>
                    <a:lnTo>
                      <a:pt x="5602289" y="6429376"/>
                    </a:lnTo>
                    <a:lnTo>
                      <a:pt x="5576889" y="6464301"/>
                    </a:lnTo>
                    <a:lnTo>
                      <a:pt x="5549901" y="6499226"/>
                    </a:lnTo>
                    <a:lnTo>
                      <a:pt x="5521326" y="6532564"/>
                    </a:lnTo>
                    <a:lnTo>
                      <a:pt x="5491164" y="6562726"/>
                    </a:lnTo>
                    <a:lnTo>
                      <a:pt x="5461001" y="6591301"/>
                    </a:lnTo>
                    <a:lnTo>
                      <a:pt x="5430839" y="6618289"/>
                    </a:lnTo>
                    <a:lnTo>
                      <a:pt x="5397501" y="6640514"/>
                    </a:lnTo>
                    <a:lnTo>
                      <a:pt x="5362576" y="6665914"/>
                    </a:lnTo>
                    <a:lnTo>
                      <a:pt x="5329239" y="6686551"/>
                    </a:lnTo>
                    <a:lnTo>
                      <a:pt x="5294314" y="6707189"/>
                    </a:lnTo>
                    <a:lnTo>
                      <a:pt x="5259389" y="6726239"/>
                    </a:lnTo>
                    <a:lnTo>
                      <a:pt x="5221289" y="6745289"/>
                    </a:lnTo>
                    <a:lnTo>
                      <a:pt x="5183189" y="6759576"/>
                    </a:lnTo>
                    <a:lnTo>
                      <a:pt x="5145089" y="6775451"/>
                    </a:lnTo>
                    <a:lnTo>
                      <a:pt x="5070476" y="6799264"/>
                    </a:lnTo>
                    <a:lnTo>
                      <a:pt x="4989514" y="6819901"/>
                    </a:lnTo>
                    <a:lnTo>
                      <a:pt x="4911726" y="6835776"/>
                    </a:lnTo>
                    <a:lnTo>
                      <a:pt x="4830764" y="6845301"/>
                    </a:lnTo>
                    <a:lnTo>
                      <a:pt x="4749801" y="6853239"/>
                    </a:lnTo>
                    <a:lnTo>
                      <a:pt x="4668839" y="6858001"/>
                    </a:lnTo>
                    <a:lnTo>
                      <a:pt x="4587876" y="6858001"/>
                    </a:lnTo>
                    <a:lnTo>
                      <a:pt x="4510089" y="6854826"/>
                    </a:lnTo>
                    <a:lnTo>
                      <a:pt x="4432301" y="6850064"/>
                    </a:lnTo>
                    <a:lnTo>
                      <a:pt x="4356101" y="6842126"/>
                    </a:lnTo>
                    <a:lnTo>
                      <a:pt x="4286251" y="6835776"/>
                    </a:lnTo>
                    <a:lnTo>
                      <a:pt x="4214813" y="6824664"/>
                    </a:lnTo>
                    <a:lnTo>
                      <a:pt x="4149726" y="6815139"/>
                    </a:lnTo>
                    <a:lnTo>
                      <a:pt x="4030663" y="6789739"/>
                    </a:lnTo>
                    <a:lnTo>
                      <a:pt x="3932238" y="6767514"/>
                    </a:lnTo>
                    <a:lnTo>
                      <a:pt x="3856038" y="6746876"/>
                    </a:lnTo>
                    <a:lnTo>
                      <a:pt x="3790951" y="6729414"/>
                    </a:lnTo>
                    <a:lnTo>
                      <a:pt x="3765551" y="6721476"/>
                    </a:lnTo>
                    <a:lnTo>
                      <a:pt x="3695701" y="6700839"/>
                    </a:lnTo>
                    <a:lnTo>
                      <a:pt x="3644901" y="6691314"/>
                    </a:lnTo>
                    <a:lnTo>
                      <a:pt x="3584576" y="6678614"/>
                    </a:lnTo>
                    <a:lnTo>
                      <a:pt x="3513138" y="6669089"/>
                    </a:lnTo>
                    <a:lnTo>
                      <a:pt x="3438526" y="6656389"/>
                    </a:lnTo>
                    <a:lnTo>
                      <a:pt x="3352801" y="6648451"/>
                    </a:lnTo>
                    <a:lnTo>
                      <a:pt x="3259138" y="6640514"/>
                    </a:lnTo>
                    <a:lnTo>
                      <a:pt x="3163888" y="6638926"/>
                    </a:lnTo>
                    <a:lnTo>
                      <a:pt x="3059114" y="6638926"/>
                    </a:lnTo>
                    <a:lnTo>
                      <a:pt x="2951164" y="6643689"/>
                    </a:lnTo>
                    <a:lnTo>
                      <a:pt x="2838452" y="6653214"/>
                    </a:lnTo>
                    <a:lnTo>
                      <a:pt x="2720977" y="6669089"/>
                    </a:lnTo>
                    <a:lnTo>
                      <a:pt x="2663827" y="6681789"/>
                    </a:lnTo>
                    <a:lnTo>
                      <a:pt x="2603501" y="6694489"/>
                    </a:lnTo>
                    <a:lnTo>
                      <a:pt x="2484439" y="6716714"/>
                    </a:lnTo>
                    <a:lnTo>
                      <a:pt x="2368551" y="6737351"/>
                    </a:lnTo>
                    <a:lnTo>
                      <a:pt x="2257427" y="6754814"/>
                    </a:lnTo>
                    <a:lnTo>
                      <a:pt x="2149476" y="6767514"/>
                    </a:lnTo>
                    <a:lnTo>
                      <a:pt x="2046288" y="6777039"/>
                    </a:lnTo>
                    <a:lnTo>
                      <a:pt x="1947863" y="6784976"/>
                    </a:lnTo>
                    <a:lnTo>
                      <a:pt x="1855788" y="6788151"/>
                    </a:lnTo>
                    <a:lnTo>
                      <a:pt x="1770063" y="6789739"/>
                    </a:lnTo>
                    <a:lnTo>
                      <a:pt x="1622426" y="6789739"/>
                    </a:lnTo>
                    <a:lnTo>
                      <a:pt x="1511301" y="6788151"/>
                    </a:lnTo>
                    <a:lnTo>
                      <a:pt x="1439863" y="6781801"/>
                    </a:lnTo>
                    <a:lnTo>
                      <a:pt x="1414463" y="6781801"/>
                    </a:lnTo>
                    <a:lnTo>
                      <a:pt x="1382713" y="6780214"/>
                    </a:lnTo>
                    <a:lnTo>
                      <a:pt x="1344613" y="6777039"/>
                    </a:lnTo>
                    <a:lnTo>
                      <a:pt x="1296988" y="6769101"/>
                    </a:lnTo>
                    <a:lnTo>
                      <a:pt x="1236663" y="6756401"/>
                    </a:lnTo>
                    <a:lnTo>
                      <a:pt x="1168401" y="6737351"/>
                    </a:lnTo>
                    <a:lnTo>
                      <a:pt x="1131888" y="6724651"/>
                    </a:lnTo>
                    <a:lnTo>
                      <a:pt x="1095376" y="6708776"/>
                    </a:lnTo>
                    <a:lnTo>
                      <a:pt x="1054101" y="6691314"/>
                    </a:lnTo>
                    <a:lnTo>
                      <a:pt x="1016001" y="6670676"/>
                    </a:lnTo>
                    <a:lnTo>
                      <a:pt x="976313" y="6648451"/>
                    </a:lnTo>
                    <a:lnTo>
                      <a:pt x="935038" y="6623051"/>
                    </a:lnTo>
                    <a:lnTo>
                      <a:pt x="892175" y="6596064"/>
                    </a:lnTo>
                    <a:lnTo>
                      <a:pt x="852488" y="6562726"/>
                    </a:lnTo>
                    <a:lnTo>
                      <a:pt x="812800" y="6527801"/>
                    </a:lnTo>
                    <a:lnTo>
                      <a:pt x="771525" y="6489701"/>
                    </a:lnTo>
                    <a:lnTo>
                      <a:pt x="733425" y="6446839"/>
                    </a:lnTo>
                    <a:lnTo>
                      <a:pt x="696913" y="6399214"/>
                    </a:lnTo>
                    <a:lnTo>
                      <a:pt x="658813" y="6348414"/>
                    </a:lnTo>
                    <a:lnTo>
                      <a:pt x="622300" y="6292851"/>
                    </a:lnTo>
                    <a:lnTo>
                      <a:pt x="590550" y="6232526"/>
                    </a:lnTo>
                    <a:lnTo>
                      <a:pt x="557213" y="6167439"/>
                    </a:lnTo>
                    <a:lnTo>
                      <a:pt x="530225" y="6096001"/>
                    </a:lnTo>
                    <a:lnTo>
                      <a:pt x="501650" y="6022976"/>
                    </a:lnTo>
                    <a:lnTo>
                      <a:pt x="476250" y="5942014"/>
                    </a:lnTo>
                    <a:lnTo>
                      <a:pt x="457200" y="5856289"/>
                    </a:lnTo>
                    <a:lnTo>
                      <a:pt x="446088" y="5811838"/>
                    </a:lnTo>
                    <a:lnTo>
                      <a:pt x="438150" y="5768976"/>
                    </a:lnTo>
                    <a:lnTo>
                      <a:pt x="428625" y="5684838"/>
                    </a:lnTo>
                    <a:lnTo>
                      <a:pt x="427038" y="5602288"/>
                    </a:lnTo>
                    <a:lnTo>
                      <a:pt x="428625" y="5521326"/>
                    </a:lnTo>
                    <a:lnTo>
                      <a:pt x="433388" y="5445126"/>
                    </a:lnTo>
                    <a:lnTo>
                      <a:pt x="446088" y="5370513"/>
                    </a:lnTo>
                    <a:lnTo>
                      <a:pt x="463550" y="5299076"/>
                    </a:lnTo>
                    <a:lnTo>
                      <a:pt x="484188" y="5229226"/>
                    </a:lnTo>
                    <a:lnTo>
                      <a:pt x="509588" y="5160963"/>
                    </a:lnTo>
                    <a:lnTo>
                      <a:pt x="536575" y="5097463"/>
                    </a:lnTo>
                    <a:lnTo>
                      <a:pt x="568325" y="5033963"/>
                    </a:lnTo>
                    <a:lnTo>
                      <a:pt x="603250" y="4973638"/>
                    </a:lnTo>
                    <a:lnTo>
                      <a:pt x="638175" y="4918076"/>
                    </a:lnTo>
                    <a:lnTo>
                      <a:pt x="676275" y="4862513"/>
                    </a:lnTo>
                    <a:lnTo>
                      <a:pt x="715963" y="4810126"/>
                    </a:lnTo>
                    <a:lnTo>
                      <a:pt x="758825" y="4762501"/>
                    </a:lnTo>
                    <a:lnTo>
                      <a:pt x="800100" y="4714876"/>
                    </a:lnTo>
                    <a:lnTo>
                      <a:pt x="842963" y="4668838"/>
                    </a:lnTo>
                    <a:lnTo>
                      <a:pt x="885825" y="4625976"/>
                    </a:lnTo>
                    <a:lnTo>
                      <a:pt x="928688" y="4587876"/>
                    </a:lnTo>
                    <a:lnTo>
                      <a:pt x="1009651" y="4514851"/>
                    </a:lnTo>
                    <a:lnTo>
                      <a:pt x="1084263" y="4454526"/>
                    </a:lnTo>
                    <a:lnTo>
                      <a:pt x="1152526" y="4400551"/>
                    </a:lnTo>
                    <a:lnTo>
                      <a:pt x="1208088" y="4360863"/>
                    </a:lnTo>
                    <a:lnTo>
                      <a:pt x="1249363" y="4327526"/>
                    </a:lnTo>
                    <a:lnTo>
                      <a:pt x="1273176" y="4308476"/>
                    </a:lnTo>
                    <a:lnTo>
                      <a:pt x="1292226" y="4287838"/>
                    </a:lnTo>
                    <a:lnTo>
                      <a:pt x="1319213" y="4262438"/>
                    </a:lnTo>
                    <a:lnTo>
                      <a:pt x="1397001" y="4194176"/>
                    </a:lnTo>
                    <a:lnTo>
                      <a:pt x="1500188" y="4103688"/>
                    </a:lnTo>
                    <a:lnTo>
                      <a:pt x="1558926" y="4051301"/>
                    </a:lnTo>
                    <a:lnTo>
                      <a:pt x="1622426" y="3992563"/>
                    </a:lnTo>
                    <a:lnTo>
                      <a:pt x="1690688" y="3929063"/>
                    </a:lnTo>
                    <a:lnTo>
                      <a:pt x="1757363" y="3860801"/>
                    </a:lnTo>
                    <a:lnTo>
                      <a:pt x="1825626" y="3787776"/>
                    </a:lnTo>
                    <a:lnTo>
                      <a:pt x="1897063" y="3709988"/>
                    </a:lnTo>
                    <a:lnTo>
                      <a:pt x="1965326" y="3624263"/>
                    </a:lnTo>
                    <a:lnTo>
                      <a:pt x="2033588" y="3536951"/>
                    </a:lnTo>
                    <a:lnTo>
                      <a:pt x="2098676" y="3443288"/>
                    </a:lnTo>
                    <a:lnTo>
                      <a:pt x="2159002" y="3346451"/>
                    </a:lnTo>
                    <a:lnTo>
                      <a:pt x="2192338" y="3297238"/>
                    </a:lnTo>
                    <a:lnTo>
                      <a:pt x="2227263" y="3248026"/>
                    </a:lnTo>
                    <a:lnTo>
                      <a:pt x="2265363" y="3200401"/>
                    </a:lnTo>
                    <a:lnTo>
                      <a:pt x="2308227" y="3152776"/>
                    </a:lnTo>
                    <a:lnTo>
                      <a:pt x="2352676" y="3109913"/>
                    </a:lnTo>
                    <a:lnTo>
                      <a:pt x="2401888" y="3067051"/>
                    </a:lnTo>
                    <a:lnTo>
                      <a:pt x="2451101" y="3024188"/>
                    </a:lnTo>
                    <a:lnTo>
                      <a:pt x="2505077" y="2986088"/>
                    </a:lnTo>
                    <a:lnTo>
                      <a:pt x="2560639" y="2951163"/>
                    </a:lnTo>
                    <a:lnTo>
                      <a:pt x="2617788" y="2917826"/>
                    </a:lnTo>
                    <a:lnTo>
                      <a:pt x="2678113" y="2887663"/>
                    </a:lnTo>
                    <a:lnTo>
                      <a:pt x="2740027" y="2862263"/>
                    </a:lnTo>
                    <a:lnTo>
                      <a:pt x="2801939" y="2840038"/>
                    </a:lnTo>
                    <a:lnTo>
                      <a:pt x="2868613" y="2822576"/>
                    </a:lnTo>
                    <a:lnTo>
                      <a:pt x="2936877" y="2806701"/>
                    </a:lnTo>
                    <a:lnTo>
                      <a:pt x="3001964" y="2797176"/>
                    </a:lnTo>
                    <a:lnTo>
                      <a:pt x="3071814" y="2792413"/>
                    </a:lnTo>
                    <a:close/>
                    <a:moveTo>
                      <a:pt x="5461000" y="2081213"/>
                    </a:moveTo>
                    <a:lnTo>
                      <a:pt x="5521325" y="2082801"/>
                    </a:lnTo>
                    <a:lnTo>
                      <a:pt x="5576888" y="2089150"/>
                    </a:lnTo>
                    <a:lnTo>
                      <a:pt x="5632450" y="2098676"/>
                    </a:lnTo>
                    <a:lnTo>
                      <a:pt x="5684838" y="2108201"/>
                    </a:lnTo>
                    <a:lnTo>
                      <a:pt x="5734050" y="2124076"/>
                    </a:lnTo>
                    <a:lnTo>
                      <a:pt x="5781675" y="2141538"/>
                    </a:lnTo>
                    <a:lnTo>
                      <a:pt x="5824538" y="2162175"/>
                    </a:lnTo>
                    <a:lnTo>
                      <a:pt x="5867400" y="2184400"/>
                    </a:lnTo>
                    <a:lnTo>
                      <a:pt x="5907088" y="2209801"/>
                    </a:lnTo>
                    <a:lnTo>
                      <a:pt x="5945188" y="2236788"/>
                    </a:lnTo>
                    <a:lnTo>
                      <a:pt x="5980113" y="2265363"/>
                    </a:lnTo>
                    <a:lnTo>
                      <a:pt x="6013450" y="2295525"/>
                    </a:lnTo>
                    <a:lnTo>
                      <a:pt x="6043613" y="2327276"/>
                    </a:lnTo>
                    <a:lnTo>
                      <a:pt x="6072188" y="2360613"/>
                    </a:lnTo>
                    <a:lnTo>
                      <a:pt x="6099175" y="2393950"/>
                    </a:lnTo>
                    <a:lnTo>
                      <a:pt x="6121400" y="2428875"/>
                    </a:lnTo>
                    <a:lnTo>
                      <a:pt x="6145213" y="2463801"/>
                    </a:lnTo>
                    <a:lnTo>
                      <a:pt x="6167438" y="2500313"/>
                    </a:lnTo>
                    <a:lnTo>
                      <a:pt x="6184900" y="2536825"/>
                    </a:lnTo>
                    <a:lnTo>
                      <a:pt x="6202363" y="2573338"/>
                    </a:lnTo>
                    <a:lnTo>
                      <a:pt x="6232525" y="2643188"/>
                    </a:lnTo>
                    <a:lnTo>
                      <a:pt x="6256338" y="2714626"/>
                    </a:lnTo>
                    <a:lnTo>
                      <a:pt x="6273800" y="2779713"/>
                    </a:lnTo>
                    <a:lnTo>
                      <a:pt x="6286500" y="2836863"/>
                    </a:lnTo>
                    <a:lnTo>
                      <a:pt x="6291263" y="2890838"/>
                    </a:lnTo>
                    <a:lnTo>
                      <a:pt x="6292850" y="2935288"/>
                    </a:lnTo>
                    <a:lnTo>
                      <a:pt x="6296025" y="3046413"/>
                    </a:lnTo>
                    <a:lnTo>
                      <a:pt x="6296025" y="3119438"/>
                    </a:lnTo>
                    <a:lnTo>
                      <a:pt x="6296025" y="3203576"/>
                    </a:lnTo>
                    <a:lnTo>
                      <a:pt x="6288088" y="3290888"/>
                    </a:lnTo>
                    <a:lnTo>
                      <a:pt x="6278563" y="3387726"/>
                    </a:lnTo>
                    <a:lnTo>
                      <a:pt x="6270625" y="3435351"/>
                    </a:lnTo>
                    <a:lnTo>
                      <a:pt x="6261100" y="3482976"/>
                    </a:lnTo>
                    <a:lnTo>
                      <a:pt x="6249988" y="3530601"/>
                    </a:lnTo>
                    <a:lnTo>
                      <a:pt x="6235700" y="3579813"/>
                    </a:lnTo>
                    <a:lnTo>
                      <a:pt x="6219825" y="3627438"/>
                    </a:lnTo>
                    <a:lnTo>
                      <a:pt x="6200775" y="3675063"/>
                    </a:lnTo>
                    <a:lnTo>
                      <a:pt x="6180138" y="3721101"/>
                    </a:lnTo>
                    <a:lnTo>
                      <a:pt x="6154738" y="3763963"/>
                    </a:lnTo>
                    <a:lnTo>
                      <a:pt x="6127750" y="3806826"/>
                    </a:lnTo>
                    <a:lnTo>
                      <a:pt x="6096000" y="3846513"/>
                    </a:lnTo>
                    <a:lnTo>
                      <a:pt x="6061075" y="3884613"/>
                    </a:lnTo>
                    <a:lnTo>
                      <a:pt x="6022975" y="3919538"/>
                    </a:lnTo>
                    <a:lnTo>
                      <a:pt x="5983288" y="3952876"/>
                    </a:lnTo>
                    <a:lnTo>
                      <a:pt x="5937250" y="3983038"/>
                    </a:lnTo>
                    <a:lnTo>
                      <a:pt x="5888038" y="4008438"/>
                    </a:lnTo>
                    <a:lnTo>
                      <a:pt x="5832475" y="4030663"/>
                    </a:lnTo>
                    <a:lnTo>
                      <a:pt x="5773738" y="4048126"/>
                    </a:lnTo>
                    <a:lnTo>
                      <a:pt x="5708650" y="4064001"/>
                    </a:lnTo>
                    <a:lnTo>
                      <a:pt x="5640388" y="4070351"/>
                    </a:lnTo>
                    <a:lnTo>
                      <a:pt x="5567363" y="4076701"/>
                    </a:lnTo>
                    <a:lnTo>
                      <a:pt x="5491163" y="4076701"/>
                    </a:lnTo>
                    <a:lnTo>
                      <a:pt x="5421313" y="4073526"/>
                    </a:lnTo>
                    <a:lnTo>
                      <a:pt x="5354638" y="4065588"/>
                    </a:lnTo>
                    <a:lnTo>
                      <a:pt x="5294313" y="4056063"/>
                    </a:lnTo>
                    <a:lnTo>
                      <a:pt x="5237163" y="4043363"/>
                    </a:lnTo>
                    <a:lnTo>
                      <a:pt x="5183188" y="4027488"/>
                    </a:lnTo>
                    <a:lnTo>
                      <a:pt x="5135563" y="4010026"/>
                    </a:lnTo>
                    <a:lnTo>
                      <a:pt x="5087938" y="3990976"/>
                    </a:lnTo>
                    <a:lnTo>
                      <a:pt x="5045075" y="3967163"/>
                    </a:lnTo>
                    <a:lnTo>
                      <a:pt x="5006975" y="3941763"/>
                    </a:lnTo>
                    <a:lnTo>
                      <a:pt x="4972050" y="3916363"/>
                    </a:lnTo>
                    <a:lnTo>
                      <a:pt x="4938713" y="3886201"/>
                    </a:lnTo>
                    <a:lnTo>
                      <a:pt x="4908550" y="3856038"/>
                    </a:lnTo>
                    <a:lnTo>
                      <a:pt x="4881563" y="3824288"/>
                    </a:lnTo>
                    <a:lnTo>
                      <a:pt x="4856163" y="3790951"/>
                    </a:lnTo>
                    <a:lnTo>
                      <a:pt x="4832350" y="3756026"/>
                    </a:lnTo>
                    <a:lnTo>
                      <a:pt x="4814888" y="3717926"/>
                    </a:lnTo>
                    <a:lnTo>
                      <a:pt x="4797425" y="3683001"/>
                    </a:lnTo>
                    <a:lnTo>
                      <a:pt x="4783138" y="3641726"/>
                    </a:lnTo>
                    <a:lnTo>
                      <a:pt x="4770438" y="3603626"/>
                    </a:lnTo>
                    <a:lnTo>
                      <a:pt x="4757738" y="3563938"/>
                    </a:lnTo>
                    <a:lnTo>
                      <a:pt x="4746625" y="3524251"/>
                    </a:lnTo>
                    <a:lnTo>
                      <a:pt x="4740275" y="3481388"/>
                    </a:lnTo>
                    <a:lnTo>
                      <a:pt x="4732338" y="3440113"/>
                    </a:lnTo>
                    <a:lnTo>
                      <a:pt x="4724400" y="3357563"/>
                    </a:lnTo>
                    <a:lnTo>
                      <a:pt x="4716463" y="3273426"/>
                    </a:lnTo>
                    <a:lnTo>
                      <a:pt x="4714875" y="3192463"/>
                    </a:lnTo>
                    <a:lnTo>
                      <a:pt x="4714875" y="3114676"/>
                    </a:lnTo>
                    <a:lnTo>
                      <a:pt x="4716463" y="3032126"/>
                    </a:lnTo>
                    <a:lnTo>
                      <a:pt x="4719638" y="2947988"/>
                    </a:lnTo>
                    <a:lnTo>
                      <a:pt x="4727575" y="2860675"/>
                    </a:lnTo>
                    <a:lnTo>
                      <a:pt x="4740275" y="2771775"/>
                    </a:lnTo>
                    <a:lnTo>
                      <a:pt x="4754563" y="2686051"/>
                    </a:lnTo>
                    <a:lnTo>
                      <a:pt x="4765675" y="2643188"/>
                    </a:lnTo>
                    <a:lnTo>
                      <a:pt x="4776788" y="2600326"/>
                    </a:lnTo>
                    <a:lnTo>
                      <a:pt x="4789488" y="2557463"/>
                    </a:lnTo>
                    <a:lnTo>
                      <a:pt x="4805363" y="2517776"/>
                    </a:lnTo>
                    <a:lnTo>
                      <a:pt x="4822825" y="2476501"/>
                    </a:lnTo>
                    <a:lnTo>
                      <a:pt x="4840288" y="2438401"/>
                    </a:lnTo>
                    <a:lnTo>
                      <a:pt x="4860925" y="2401888"/>
                    </a:lnTo>
                    <a:lnTo>
                      <a:pt x="4883150" y="2363788"/>
                    </a:lnTo>
                    <a:lnTo>
                      <a:pt x="4908550" y="2327276"/>
                    </a:lnTo>
                    <a:lnTo>
                      <a:pt x="4937125" y="2295525"/>
                    </a:lnTo>
                    <a:lnTo>
                      <a:pt x="4964113" y="2265363"/>
                    </a:lnTo>
                    <a:lnTo>
                      <a:pt x="4997450" y="2235201"/>
                    </a:lnTo>
                    <a:lnTo>
                      <a:pt x="5029200" y="2206625"/>
                    </a:lnTo>
                    <a:lnTo>
                      <a:pt x="5065713" y="2181226"/>
                    </a:lnTo>
                    <a:lnTo>
                      <a:pt x="5105400" y="2162175"/>
                    </a:lnTo>
                    <a:lnTo>
                      <a:pt x="5148263" y="2141538"/>
                    </a:lnTo>
                    <a:lnTo>
                      <a:pt x="5191125" y="2124076"/>
                    </a:lnTo>
                    <a:lnTo>
                      <a:pt x="5238750" y="2108201"/>
                    </a:lnTo>
                    <a:lnTo>
                      <a:pt x="5289550" y="2095500"/>
                    </a:lnTo>
                    <a:lnTo>
                      <a:pt x="5341938" y="2089150"/>
                    </a:lnTo>
                    <a:lnTo>
                      <a:pt x="5400675" y="2082801"/>
                    </a:lnTo>
                    <a:close/>
                    <a:moveTo>
                      <a:pt x="749300" y="1581150"/>
                    </a:moveTo>
                    <a:lnTo>
                      <a:pt x="795338" y="1581150"/>
                    </a:lnTo>
                    <a:lnTo>
                      <a:pt x="838200" y="1585912"/>
                    </a:lnTo>
                    <a:lnTo>
                      <a:pt x="877888" y="1592262"/>
                    </a:lnTo>
                    <a:lnTo>
                      <a:pt x="920750" y="1601788"/>
                    </a:lnTo>
                    <a:lnTo>
                      <a:pt x="960438" y="1614487"/>
                    </a:lnTo>
                    <a:lnTo>
                      <a:pt x="998538" y="1628775"/>
                    </a:lnTo>
                    <a:lnTo>
                      <a:pt x="1039813" y="1646238"/>
                    </a:lnTo>
                    <a:lnTo>
                      <a:pt x="1076325" y="1665287"/>
                    </a:lnTo>
                    <a:lnTo>
                      <a:pt x="1112838" y="1684338"/>
                    </a:lnTo>
                    <a:lnTo>
                      <a:pt x="1147763" y="1709737"/>
                    </a:lnTo>
                    <a:lnTo>
                      <a:pt x="1181100" y="1733550"/>
                    </a:lnTo>
                    <a:lnTo>
                      <a:pt x="1216025" y="1760537"/>
                    </a:lnTo>
                    <a:lnTo>
                      <a:pt x="1246188" y="1787525"/>
                    </a:lnTo>
                    <a:lnTo>
                      <a:pt x="1276350" y="1816100"/>
                    </a:lnTo>
                    <a:lnTo>
                      <a:pt x="1306513" y="1846262"/>
                    </a:lnTo>
                    <a:lnTo>
                      <a:pt x="1335088" y="1879600"/>
                    </a:lnTo>
                    <a:lnTo>
                      <a:pt x="1362075" y="1909762"/>
                    </a:lnTo>
                    <a:lnTo>
                      <a:pt x="1409701" y="1974850"/>
                    </a:lnTo>
                    <a:lnTo>
                      <a:pt x="1452563" y="2043112"/>
                    </a:lnTo>
                    <a:lnTo>
                      <a:pt x="1490663" y="2111375"/>
                    </a:lnTo>
                    <a:lnTo>
                      <a:pt x="1520826" y="2179637"/>
                    </a:lnTo>
                    <a:lnTo>
                      <a:pt x="1546226" y="2244725"/>
                    </a:lnTo>
                    <a:lnTo>
                      <a:pt x="1563688" y="2308225"/>
                    </a:lnTo>
                    <a:lnTo>
                      <a:pt x="1571626" y="2338387"/>
                    </a:lnTo>
                    <a:lnTo>
                      <a:pt x="1574801" y="2365375"/>
                    </a:lnTo>
                    <a:lnTo>
                      <a:pt x="1584326" y="2468562"/>
                    </a:lnTo>
                    <a:lnTo>
                      <a:pt x="1589088" y="2540000"/>
                    </a:lnTo>
                    <a:lnTo>
                      <a:pt x="1592263" y="2620962"/>
                    </a:lnTo>
                    <a:lnTo>
                      <a:pt x="1592263" y="2708275"/>
                    </a:lnTo>
                    <a:lnTo>
                      <a:pt x="1584326" y="2805112"/>
                    </a:lnTo>
                    <a:lnTo>
                      <a:pt x="1579563" y="2852737"/>
                    </a:lnTo>
                    <a:lnTo>
                      <a:pt x="1571626" y="2903537"/>
                    </a:lnTo>
                    <a:lnTo>
                      <a:pt x="1563688" y="2954337"/>
                    </a:lnTo>
                    <a:lnTo>
                      <a:pt x="1550988" y="3003550"/>
                    </a:lnTo>
                    <a:lnTo>
                      <a:pt x="1538288" y="3051175"/>
                    </a:lnTo>
                    <a:lnTo>
                      <a:pt x="1524001" y="3101975"/>
                    </a:lnTo>
                    <a:lnTo>
                      <a:pt x="1503363" y="3152775"/>
                    </a:lnTo>
                    <a:lnTo>
                      <a:pt x="1482726" y="3200400"/>
                    </a:lnTo>
                    <a:lnTo>
                      <a:pt x="1460501" y="3246437"/>
                    </a:lnTo>
                    <a:lnTo>
                      <a:pt x="1433513" y="3290887"/>
                    </a:lnTo>
                    <a:lnTo>
                      <a:pt x="1401763" y="3336925"/>
                    </a:lnTo>
                    <a:lnTo>
                      <a:pt x="1366838" y="3376612"/>
                    </a:lnTo>
                    <a:lnTo>
                      <a:pt x="1328738" y="3417887"/>
                    </a:lnTo>
                    <a:lnTo>
                      <a:pt x="1289050" y="3455987"/>
                    </a:lnTo>
                    <a:lnTo>
                      <a:pt x="1243013" y="3490912"/>
                    </a:lnTo>
                    <a:lnTo>
                      <a:pt x="1195388" y="3521075"/>
                    </a:lnTo>
                    <a:lnTo>
                      <a:pt x="1139825" y="3551237"/>
                    </a:lnTo>
                    <a:lnTo>
                      <a:pt x="1082675" y="3573462"/>
                    </a:lnTo>
                    <a:lnTo>
                      <a:pt x="1022350" y="3597275"/>
                    </a:lnTo>
                    <a:lnTo>
                      <a:pt x="954088" y="3614737"/>
                    </a:lnTo>
                    <a:lnTo>
                      <a:pt x="885825" y="3624262"/>
                    </a:lnTo>
                    <a:lnTo>
                      <a:pt x="819150" y="3632200"/>
                    </a:lnTo>
                    <a:lnTo>
                      <a:pt x="757238" y="3632200"/>
                    </a:lnTo>
                    <a:lnTo>
                      <a:pt x="696913" y="3629025"/>
                    </a:lnTo>
                    <a:lnTo>
                      <a:pt x="638175" y="3619500"/>
                    </a:lnTo>
                    <a:lnTo>
                      <a:pt x="582613" y="3603625"/>
                    </a:lnTo>
                    <a:lnTo>
                      <a:pt x="530225" y="3586162"/>
                    </a:lnTo>
                    <a:lnTo>
                      <a:pt x="481013" y="3563937"/>
                    </a:lnTo>
                    <a:lnTo>
                      <a:pt x="433388" y="3538537"/>
                    </a:lnTo>
                    <a:lnTo>
                      <a:pt x="388938" y="3508375"/>
                    </a:lnTo>
                    <a:lnTo>
                      <a:pt x="347663" y="3475037"/>
                    </a:lnTo>
                    <a:lnTo>
                      <a:pt x="307975" y="3440112"/>
                    </a:lnTo>
                    <a:lnTo>
                      <a:pt x="269875" y="3402012"/>
                    </a:lnTo>
                    <a:lnTo>
                      <a:pt x="234950" y="3359150"/>
                    </a:lnTo>
                    <a:lnTo>
                      <a:pt x="204788" y="3316287"/>
                    </a:lnTo>
                    <a:lnTo>
                      <a:pt x="174625" y="3271837"/>
                    </a:lnTo>
                    <a:lnTo>
                      <a:pt x="146050" y="3225800"/>
                    </a:lnTo>
                    <a:lnTo>
                      <a:pt x="120650" y="3178175"/>
                    </a:lnTo>
                    <a:lnTo>
                      <a:pt x="98425" y="3127375"/>
                    </a:lnTo>
                    <a:lnTo>
                      <a:pt x="77788" y="3076575"/>
                    </a:lnTo>
                    <a:lnTo>
                      <a:pt x="60325" y="3027362"/>
                    </a:lnTo>
                    <a:lnTo>
                      <a:pt x="46038" y="2976562"/>
                    </a:lnTo>
                    <a:lnTo>
                      <a:pt x="33338" y="2925762"/>
                    </a:lnTo>
                    <a:lnTo>
                      <a:pt x="20638" y="2874962"/>
                    </a:lnTo>
                    <a:lnTo>
                      <a:pt x="12700" y="2824162"/>
                    </a:lnTo>
                    <a:lnTo>
                      <a:pt x="4763" y="2774950"/>
                    </a:lnTo>
                    <a:lnTo>
                      <a:pt x="3175" y="2727325"/>
                    </a:lnTo>
                    <a:lnTo>
                      <a:pt x="0" y="2678113"/>
                    </a:lnTo>
                    <a:lnTo>
                      <a:pt x="0" y="2633662"/>
                    </a:lnTo>
                    <a:lnTo>
                      <a:pt x="3175" y="2590800"/>
                    </a:lnTo>
                    <a:lnTo>
                      <a:pt x="7938" y="2547937"/>
                    </a:lnTo>
                    <a:lnTo>
                      <a:pt x="12700" y="2509837"/>
                    </a:lnTo>
                    <a:lnTo>
                      <a:pt x="17463" y="2471737"/>
                    </a:lnTo>
                    <a:lnTo>
                      <a:pt x="25400" y="2428875"/>
                    </a:lnTo>
                    <a:lnTo>
                      <a:pt x="38100" y="2370137"/>
                    </a:lnTo>
                    <a:lnTo>
                      <a:pt x="52388" y="2305050"/>
                    </a:lnTo>
                    <a:lnTo>
                      <a:pt x="73025" y="2230437"/>
                    </a:lnTo>
                    <a:lnTo>
                      <a:pt x="101600" y="2149475"/>
                    </a:lnTo>
                    <a:lnTo>
                      <a:pt x="133350" y="2065337"/>
                    </a:lnTo>
                    <a:lnTo>
                      <a:pt x="150813" y="2025650"/>
                    </a:lnTo>
                    <a:lnTo>
                      <a:pt x="174625" y="1982787"/>
                    </a:lnTo>
                    <a:lnTo>
                      <a:pt x="196850" y="1939925"/>
                    </a:lnTo>
                    <a:lnTo>
                      <a:pt x="222250" y="1898650"/>
                    </a:lnTo>
                    <a:lnTo>
                      <a:pt x="247650" y="1858962"/>
                    </a:lnTo>
                    <a:lnTo>
                      <a:pt x="277813" y="1820862"/>
                    </a:lnTo>
                    <a:lnTo>
                      <a:pt x="307975" y="1785938"/>
                    </a:lnTo>
                    <a:lnTo>
                      <a:pt x="342900" y="1751013"/>
                    </a:lnTo>
                    <a:lnTo>
                      <a:pt x="377825" y="1717675"/>
                    </a:lnTo>
                    <a:lnTo>
                      <a:pt x="415925" y="1687512"/>
                    </a:lnTo>
                    <a:lnTo>
                      <a:pt x="458788" y="1662112"/>
                    </a:lnTo>
                    <a:lnTo>
                      <a:pt x="501650" y="1639888"/>
                    </a:lnTo>
                    <a:lnTo>
                      <a:pt x="549275" y="1619250"/>
                    </a:lnTo>
                    <a:lnTo>
                      <a:pt x="598488" y="1601788"/>
                    </a:lnTo>
                    <a:lnTo>
                      <a:pt x="650875" y="1592262"/>
                    </a:lnTo>
                    <a:lnTo>
                      <a:pt x="706438" y="1584325"/>
                    </a:lnTo>
                    <a:close/>
                    <a:moveTo>
                      <a:pt x="4300538" y="168275"/>
                    </a:moveTo>
                    <a:lnTo>
                      <a:pt x="4338638" y="168275"/>
                    </a:lnTo>
                    <a:lnTo>
                      <a:pt x="4376738" y="171450"/>
                    </a:lnTo>
                    <a:lnTo>
                      <a:pt x="4411663" y="176213"/>
                    </a:lnTo>
                    <a:lnTo>
                      <a:pt x="4449763" y="187325"/>
                    </a:lnTo>
                    <a:lnTo>
                      <a:pt x="4484688" y="200025"/>
                    </a:lnTo>
                    <a:lnTo>
                      <a:pt x="4519613" y="211138"/>
                    </a:lnTo>
                    <a:lnTo>
                      <a:pt x="4556126" y="230188"/>
                    </a:lnTo>
                    <a:lnTo>
                      <a:pt x="4591051" y="247650"/>
                    </a:lnTo>
                    <a:lnTo>
                      <a:pt x="4625976" y="269875"/>
                    </a:lnTo>
                    <a:lnTo>
                      <a:pt x="4659314" y="292100"/>
                    </a:lnTo>
                    <a:lnTo>
                      <a:pt x="4691064" y="315913"/>
                    </a:lnTo>
                    <a:lnTo>
                      <a:pt x="4724401" y="342900"/>
                    </a:lnTo>
                    <a:lnTo>
                      <a:pt x="4757739" y="371475"/>
                    </a:lnTo>
                    <a:lnTo>
                      <a:pt x="4787901" y="401638"/>
                    </a:lnTo>
                    <a:lnTo>
                      <a:pt x="4814889" y="431800"/>
                    </a:lnTo>
                    <a:lnTo>
                      <a:pt x="4845051" y="463550"/>
                    </a:lnTo>
                    <a:lnTo>
                      <a:pt x="4870451" y="496888"/>
                    </a:lnTo>
                    <a:lnTo>
                      <a:pt x="4899026" y="531813"/>
                    </a:lnTo>
                    <a:lnTo>
                      <a:pt x="4921251" y="566738"/>
                    </a:lnTo>
                    <a:lnTo>
                      <a:pt x="4946651" y="604838"/>
                    </a:lnTo>
                    <a:lnTo>
                      <a:pt x="4968876" y="642938"/>
                    </a:lnTo>
                    <a:lnTo>
                      <a:pt x="4989514" y="684212"/>
                    </a:lnTo>
                    <a:lnTo>
                      <a:pt x="5006976" y="723900"/>
                    </a:lnTo>
                    <a:lnTo>
                      <a:pt x="5024439" y="763587"/>
                    </a:lnTo>
                    <a:lnTo>
                      <a:pt x="5040314" y="804863"/>
                    </a:lnTo>
                    <a:lnTo>
                      <a:pt x="5054601" y="844550"/>
                    </a:lnTo>
                    <a:lnTo>
                      <a:pt x="5065714" y="887413"/>
                    </a:lnTo>
                    <a:lnTo>
                      <a:pt x="5075239" y="930275"/>
                    </a:lnTo>
                    <a:lnTo>
                      <a:pt x="5084764" y="973138"/>
                    </a:lnTo>
                    <a:lnTo>
                      <a:pt x="5089526" y="1016000"/>
                    </a:lnTo>
                    <a:lnTo>
                      <a:pt x="5092701" y="1058862"/>
                    </a:lnTo>
                    <a:lnTo>
                      <a:pt x="5095876" y="1100138"/>
                    </a:lnTo>
                    <a:lnTo>
                      <a:pt x="5095876" y="1143000"/>
                    </a:lnTo>
                    <a:lnTo>
                      <a:pt x="5092701" y="1185862"/>
                    </a:lnTo>
                    <a:lnTo>
                      <a:pt x="5084764" y="1228725"/>
                    </a:lnTo>
                    <a:lnTo>
                      <a:pt x="5070476" y="1311275"/>
                    </a:lnTo>
                    <a:lnTo>
                      <a:pt x="5046664" y="1400175"/>
                    </a:lnTo>
                    <a:lnTo>
                      <a:pt x="5016501" y="1487488"/>
                    </a:lnTo>
                    <a:lnTo>
                      <a:pt x="4999039" y="1530350"/>
                    </a:lnTo>
                    <a:lnTo>
                      <a:pt x="4981576" y="1576388"/>
                    </a:lnTo>
                    <a:lnTo>
                      <a:pt x="4960939" y="1619250"/>
                    </a:lnTo>
                    <a:lnTo>
                      <a:pt x="4938714" y="1662113"/>
                    </a:lnTo>
                    <a:lnTo>
                      <a:pt x="4916489" y="1704975"/>
                    </a:lnTo>
                    <a:lnTo>
                      <a:pt x="4891089" y="1744662"/>
                    </a:lnTo>
                    <a:lnTo>
                      <a:pt x="4865689" y="1785938"/>
                    </a:lnTo>
                    <a:lnTo>
                      <a:pt x="4838701" y="1825625"/>
                    </a:lnTo>
                    <a:lnTo>
                      <a:pt x="4810126" y="1863725"/>
                    </a:lnTo>
                    <a:lnTo>
                      <a:pt x="4779964" y="1901825"/>
                    </a:lnTo>
                    <a:lnTo>
                      <a:pt x="4746626" y="1936750"/>
                    </a:lnTo>
                    <a:lnTo>
                      <a:pt x="4714876" y="1970087"/>
                    </a:lnTo>
                    <a:lnTo>
                      <a:pt x="4678364" y="2003425"/>
                    </a:lnTo>
                    <a:lnTo>
                      <a:pt x="4643439" y="2033587"/>
                    </a:lnTo>
                    <a:lnTo>
                      <a:pt x="4605339" y="2060575"/>
                    </a:lnTo>
                    <a:lnTo>
                      <a:pt x="4568826" y="2085975"/>
                    </a:lnTo>
                    <a:lnTo>
                      <a:pt x="4527551" y="2111375"/>
                    </a:lnTo>
                    <a:lnTo>
                      <a:pt x="4484688" y="2132012"/>
                    </a:lnTo>
                    <a:lnTo>
                      <a:pt x="4445001" y="2149475"/>
                    </a:lnTo>
                    <a:lnTo>
                      <a:pt x="4398963" y="2163763"/>
                    </a:lnTo>
                    <a:lnTo>
                      <a:pt x="4354513" y="2176463"/>
                    </a:lnTo>
                    <a:lnTo>
                      <a:pt x="4308476" y="2187575"/>
                    </a:lnTo>
                    <a:lnTo>
                      <a:pt x="4260851" y="2192337"/>
                    </a:lnTo>
                    <a:lnTo>
                      <a:pt x="4213226" y="2193925"/>
                    </a:lnTo>
                    <a:lnTo>
                      <a:pt x="4162426" y="2193925"/>
                    </a:lnTo>
                    <a:lnTo>
                      <a:pt x="4111626" y="2189162"/>
                    </a:lnTo>
                    <a:lnTo>
                      <a:pt x="4060826" y="2181225"/>
                    </a:lnTo>
                    <a:lnTo>
                      <a:pt x="4013201" y="2171700"/>
                    </a:lnTo>
                    <a:lnTo>
                      <a:pt x="3967163" y="2159000"/>
                    </a:lnTo>
                    <a:lnTo>
                      <a:pt x="3924301" y="2143125"/>
                    </a:lnTo>
                    <a:lnTo>
                      <a:pt x="3884613" y="2125663"/>
                    </a:lnTo>
                    <a:lnTo>
                      <a:pt x="3844926" y="2106613"/>
                    </a:lnTo>
                    <a:lnTo>
                      <a:pt x="3808413" y="2085975"/>
                    </a:lnTo>
                    <a:lnTo>
                      <a:pt x="3776663" y="2063751"/>
                    </a:lnTo>
                    <a:lnTo>
                      <a:pt x="3743326" y="2038350"/>
                    </a:lnTo>
                    <a:lnTo>
                      <a:pt x="3713163" y="2009775"/>
                    </a:lnTo>
                    <a:lnTo>
                      <a:pt x="3684588" y="1982788"/>
                    </a:lnTo>
                    <a:lnTo>
                      <a:pt x="3660776" y="1952626"/>
                    </a:lnTo>
                    <a:lnTo>
                      <a:pt x="3635376" y="1919288"/>
                    </a:lnTo>
                    <a:lnTo>
                      <a:pt x="3611563" y="1885950"/>
                    </a:lnTo>
                    <a:lnTo>
                      <a:pt x="3592513" y="1851025"/>
                    </a:lnTo>
                    <a:lnTo>
                      <a:pt x="3575051" y="1816100"/>
                    </a:lnTo>
                    <a:lnTo>
                      <a:pt x="3559176" y="1778000"/>
                    </a:lnTo>
                    <a:lnTo>
                      <a:pt x="3543301" y="1739900"/>
                    </a:lnTo>
                    <a:lnTo>
                      <a:pt x="3529013" y="1700213"/>
                    </a:lnTo>
                    <a:lnTo>
                      <a:pt x="3519488" y="1658938"/>
                    </a:lnTo>
                    <a:lnTo>
                      <a:pt x="3508376" y="1616075"/>
                    </a:lnTo>
                    <a:lnTo>
                      <a:pt x="3500438" y="1576388"/>
                    </a:lnTo>
                    <a:lnTo>
                      <a:pt x="3494088" y="1533525"/>
                    </a:lnTo>
                    <a:lnTo>
                      <a:pt x="3489326" y="1487488"/>
                    </a:lnTo>
                    <a:lnTo>
                      <a:pt x="3481388" y="1400175"/>
                    </a:lnTo>
                    <a:lnTo>
                      <a:pt x="3478213" y="1306513"/>
                    </a:lnTo>
                    <a:lnTo>
                      <a:pt x="3482976" y="1216025"/>
                    </a:lnTo>
                    <a:lnTo>
                      <a:pt x="3490913" y="1119188"/>
                    </a:lnTo>
                    <a:lnTo>
                      <a:pt x="3495676" y="1082675"/>
                    </a:lnTo>
                    <a:lnTo>
                      <a:pt x="3503613" y="1041400"/>
                    </a:lnTo>
                    <a:lnTo>
                      <a:pt x="3513138" y="1001712"/>
                    </a:lnTo>
                    <a:lnTo>
                      <a:pt x="3525838" y="958850"/>
                    </a:lnTo>
                    <a:lnTo>
                      <a:pt x="3541713" y="917576"/>
                    </a:lnTo>
                    <a:lnTo>
                      <a:pt x="3559176" y="874712"/>
                    </a:lnTo>
                    <a:lnTo>
                      <a:pt x="3576638" y="831850"/>
                    </a:lnTo>
                    <a:lnTo>
                      <a:pt x="3597276" y="788988"/>
                    </a:lnTo>
                    <a:lnTo>
                      <a:pt x="3619501" y="746125"/>
                    </a:lnTo>
                    <a:lnTo>
                      <a:pt x="3644901" y="703263"/>
                    </a:lnTo>
                    <a:lnTo>
                      <a:pt x="3670301" y="660400"/>
                    </a:lnTo>
                    <a:lnTo>
                      <a:pt x="3697288" y="620713"/>
                    </a:lnTo>
                    <a:lnTo>
                      <a:pt x="3727451" y="577850"/>
                    </a:lnTo>
                    <a:lnTo>
                      <a:pt x="3759201" y="539750"/>
                    </a:lnTo>
                    <a:lnTo>
                      <a:pt x="3789363" y="500063"/>
                    </a:lnTo>
                    <a:lnTo>
                      <a:pt x="3821113" y="461963"/>
                    </a:lnTo>
                    <a:lnTo>
                      <a:pt x="3854451" y="427038"/>
                    </a:lnTo>
                    <a:lnTo>
                      <a:pt x="3889376" y="390525"/>
                    </a:lnTo>
                    <a:lnTo>
                      <a:pt x="3924301" y="360363"/>
                    </a:lnTo>
                    <a:lnTo>
                      <a:pt x="3960813" y="328613"/>
                    </a:lnTo>
                    <a:lnTo>
                      <a:pt x="3997326" y="300038"/>
                    </a:lnTo>
                    <a:lnTo>
                      <a:pt x="4035426" y="274638"/>
                    </a:lnTo>
                    <a:lnTo>
                      <a:pt x="4071938" y="249238"/>
                    </a:lnTo>
                    <a:lnTo>
                      <a:pt x="4108451" y="230188"/>
                    </a:lnTo>
                    <a:lnTo>
                      <a:pt x="4149726" y="211138"/>
                    </a:lnTo>
                    <a:lnTo>
                      <a:pt x="4187826" y="196850"/>
                    </a:lnTo>
                    <a:lnTo>
                      <a:pt x="4224338" y="184150"/>
                    </a:lnTo>
                    <a:lnTo>
                      <a:pt x="4262438" y="176213"/>
                    </a:lnTo>
                    <a:close/>
                    <a:moveTo>
                      <a:pt x="2298701" y="0"/>
                    </a:moveTo>
                    <a:lnTo>
                      <a:pt x="2335213" y="0"/>
                    </a:lnTo>
                    <a:lnTo>
                      <a:pt x="2376489" y="0"/>
                    </a:lnTo>
                    <a:lnTo>
                      <a:pt x="2414589" y="4762"/>
                    </a:lnTo>
                    <a:lnTo>
                      <a:pt x="2451101" y="9525"/>
                    </a:lnTo>
                    <a:lnTo>
                      <a:pt x="2487614" y="20637"/>
                    </a:lnTo>
                    <a:lnTo>
                      <a:pt x="2522539" y="33338"/>
                    </a:lnTo>
                    <a:lnTo>
                      <a:pt x="2557464" y="46038"/>
                    </a:lnTo>
                    <a:lnTo>
                      <a:pt x="2592389" y="63500"/>
                    </a:lnTo>
                    <a:lnTo>
                      <a:pt x="2628901" y="82550"/>
                    </a:lnTo>
                    <a:lnTo>
                      <a:pt x="2660651" y="103188"/>
                    </a:lnTo>
                    <a:lnTo>
                      <a:pt x="2690814" y="125413"/>
                    </a:lnTo>
                    <a:lnTo>
                      <a:pt x="2724151" y="150812"/>
                    </a:lnTo>
                    <a:lnTo>
                      <a:pt x="2754314" y="179388"/>
                    </a:lnTo>
                    <a:lnTo>
                      <a:pt x="2782889" y="209550"/>
                    </a:lnTo>
                    <a:lnTo>
                      <a:pt x="2809876" y="239713"/>
                    </a:lnTo>
                    <a:lnTo>
                      <a:pt x="2838451" y="274638"/>
                    </a:lnTo>
                    <a:lnTo>
                      <a:pt x="2862264" y="309563"/>
                    </a:lnTo>
                    <a:lnTo>
                      <a:pt x="2887664" y="346075"/>
                    </a:lnTo>
                    <a:lnTo>
                      <a:pt x="2911476" y="384175"/>
                    </a:lnTo>
                    <a:lnTo>
                      <a:pt x="2933701" y="423863"/>
                    </a:lnTo>
                    <a:lnTo>
                      <a:pt x="2954339" y="466725"/>
                    </a:lnTo>
                    <a:lnTo>
                      <a:pt x="2973389" y="509588"/>
                    </a:lnTo>
                    <a:lnTo>
                      <a:pt x="2990851" y="552450"/>
                    </a:lnTo>
                    <a:lnTo>
                      <a:pt x="3009901" y="598488"/>
                    </a:lnTo>
                    <a:lnTo>
                      <a:pt x="3024189" y="646113"/>
                    </a:lnTo>
                    <a:lnTo>
                      <a:pt x="3036889" y="693738"/>
                    </a:lnTo>
                    <a:lnTo>
                      <a:pt x="3049589" y="744538"/>
                    </a:lnTo>
                    <a:lnTo>
                      <a:pt x="3057526" y="793750"/>
                    </a:lnTo>
                    <a:lnTo>
                      <a:pt x="3067051" y="844550"/>
                    </a:lnTo>
                    <a:lnTo>
                      <a:pt x="3071814" y="898525"/>
                    </a:lnTo>
                    <a:lnTo>
                      <a:pt x="3078164" y="950913"/>
                    </a:lnTo>
                    <a:lnTo>
                      <a:pt x="3079751" y="1003300"/>
                    </a:lnTo>
                    <a:lnTo>
                      <a:pt x="3082926" y="1058863"/>
                    </a:lnTo>
                    <a:lnTo>
                      <a:pt x="3079751" y="1112838"/>
                    </a:lnTo>
                    <a:lnTo>
                      <a:pt x="3078164" y="1168400"/>
                    </a:lnTo>
                    <a:lnTo>
                      <a:pt x="3071814" y="1220788"/>
                    </a:lnTo>
                    <a:lnTo>
                      <a:pt x="3067051" y="1271588"/>
                    </a:lnTo>
                    <a:lnTo>
                      <a:pt x="3057526" y="1323976"/>
                    </a:lnTo>
                    <a:lnTo>
                      <a:pt x="3049589" y="1374776"/>
                    </a:lnTo>
                    <a:lnTo>
                      <a:pt x="3036889" y="1422400"/>
                    </a:lnTo>
                    <a:lnTo>
                      <a:pt x="3024189" y="1470026"/>
                    </a:lnTo>
                    <a:lnTo>
                      <a:pt x="3009901" y="1517650"/>
                    </a:lnTo>
                    <a:lnTo>
                      <a:pt x="2990851" y="1563688"/>
                    </a:lnTo>
                    <a:lnTo>
                      <a:pt x="2973389" y="1609725"/>
                    </a:lnTo>
                    <a:lnTo>
                      <a:pt x="2954339" y="1652588"/>
                    </a:lnTo>
                    <a:lnTo>
                      <a:pt x="2933701" y="1692276"/>
                    </a:lnTo>
                    <a:lnTo>
                      <a:pt x="2911476" y="1733551"/>
                    </a:lnTo>
                    <a:lnTo>
                      <a:pt x="2887664" y="1770063"/>
                    </a:lnTo>
                    <a:lnTo>
                      <a:pt x="2862264" y="1808163"/>
                    </a:lnTo>
                    <a:lnTo>
                      <a:pt x="2838451" y="1843088"/>
                    </a:lnTo>
                    <a:lnTo>
                      <a:pt x="2809876" y="1876426"/>
                    </a:lnTo>
                    <a:lnTo>
                      <a:pt x="2782889" y="1909763"/>
                    </a:lnTo>
                    <a:lnTo>
                      <a:pt x="2754314" y="1936751"/>
                    </a:lnTo>
                    <a:lnTo>
                      <a:pt x="2724151" y="1965326"/>
                    </a:lnTo>
                    <a:lnTo>
                      <a:pt x="2690814" y="1990726"/>
                    </a:lnTo>
                    <a:lnTo>
                      <a:pt x="2660651" y="2014538"/>
                    </a:lnTo>
                    <a:lnTo>
                      <a:pt x="2628901" y="2035175"/>
                    </a:lnTo>
                    <a:lnTo>
                      <a:pt x="2592389" y="2055813"/>
                    </a:lnTo>
                    <a:lnTo>
                      <a:pt x="2557464" y="2070101"/>
                    </a:lnTo>
                    <a:lnTo>
                      <a:pt x="2522539" y="2085975"/>
                    </a:lnTo>
                    <a:lnTo>
                      <a:pt x="2487614" y="2095500"/>
                    </a:lnTo>
                    <a:lnTo>
                      <a:pt x="2451101" y="2106613"/>
                    </a:lnTo>
                    <a:lnTo>
                      <a:pt x="2414589" y="2112963"/>
                    </a:lnTo>
                    <a:lnTo>
                      <a:pt x="2376489" y="2116138"/>
                    </a:lnTo>
                    <a:lnTo>
                      <a:pt x="2335213" y="2119313"/>
                    </a:lnTo>
                    <a:lnTo>
                      <a:pt x="2298701" y="2116138"/>
                    </a:lnTo>
                    <a:lnTo>
                      <a:pt x="2260601" y="2112963"/>
                    </a:lnTo>
                    <a:lnTo>
                      <a:pt x="2224088" y="2106613"/>
                    </a:lnTo>
                    <a:lnTo>
                      <a:pt x="2187576" y="2095500"/>
                    </a:lnTo>
                    <a:lnTo>
                      <a:pt x="2151063" y="2085975"/>
                    </a:lnTo>
                    <a:lnTo>
                      <a:pt x="2116138" y="2070101"/>
                    </a:lnTo>
                    <a:lnTo>
                      <a:pt x="2081213" y="2055813"/>
                    </a:lnTo>
                    <a:lnTo>
                      <a:pt x="2047876" y="2035175"/>
                    </a:lnTo>
                    <a:lnTo>
                      <a:pt x="2012951" y="2014538"/>
                    </a:lnTo>
                    <a:lnTo>
                      <a:pt x="1982788" y="1990726"/>
                    </a:lnTo>
                    <a:lnTo>
                      <a:pt x="1949451" y="1965326"/>
                    </a:lnTo>
                    <a:lnTo>
                      <a:pt x="1919288" y="1936751"/>
                    </a:lnTo>
                    <a:lnTo>
                      <a:pt x="1892301" y="1909763"/>
                    </a:lnTo>
                    <a:lnTo>
                      <a:pt x="1863726" y="1876426"/>
                    </a:lnTo>
                    <a:lnTo>
                      <a:pt x="1836738" y="1843088"/>
                    </a:lnTo>
                    <a:lnTo>
                      <a:pt x="1811338" y="1808163"/>
                    </a:lnTo>
                    <a:lnTo>
                      <a:pt x="1785938" y="1770063"/>
                    </a:lnTo>
                    <a:lnTo>
                      <a:pt x="1763713" y="1733551"/>
                    </a:lnTo>
                    <a:lnTo>
                      <a:pt x="1739901" y="1692276"/>
                    </a:lnTo>
                    <a:lnTo>
                      <a:pt x="1720851" y="1652588"/>
                    </a:lnTo>
                    <a:lnTo>
                      <a:pt x="1700213" y="1609725"/>
                    </a:lnTo>
                    <a:lnTo>
                      <a:pt x="1682751" y="1563688"/>
                    </a:lnTo>
                    <a:lnTo>
                      <a:pt x="1665288" y="1517650"/>
                    </a:lnTo>
                    <a:lnTo>
                      <a:pt x="1649413" y="1470026"/>
                    </a:lnTo>
                    <a:lnTo>
                      <a:pt x="1636713" y="1422400"/>
                    </a:lnTo>
                    <a:lnTo>
                      <a:pt x="1624013" y="1374776"/>
                    </a:lnTo>
                    <a:lnTo>
                      <a:pt x="1614488" y="1323976"/>
                    </a:lnTo>
                    <a:lnTo>
                      <a:pt x="1606551" y="1271588"/>
                    </a:lnTo>
                    <a:lnTo>
                      <a:pt x="1601788" y="1220788"/>
                    </a:lnTo>
                    <a:lnTo>
                      <a:pt x="1597026" y="1168400"/>
                    </a:lnTo>
                    <a:lnTo>
                      <a:pt x="1592263" y="1112838"/>
                    </a:lnTo>
                    <a:lnTo>
                      <a:pt x="1592263" y="1058863"/>
                    </a:lnTo>
                    <a:lnTo>
                      <a:pt x="1592263" y="1003300"/>
                    </a:lnTo>
                    <a:lnTo>
                      <a:pt x="1597026" y="950913"/>
                    </a:lnTo>
                    <a:lnTo>
                      <a:pt x="1601788" y="898525"/>
                    </a:lnTo>
                    <a:lnTo>
                      <a:pt x="1606551" y="844550"/>
                    </a:lnTo>
                    <a:lnTo>
                      <a:pt x="1614488" y="793750"/>
                    </a:lnTo>
                    <a:lnTo>
                      <a:pt x="1624013" y="744538"/>
                    </a:lnTo>
                    <a:lnTo>
                      <a:pt x="1636713" y="693738"/>
                    </a:lnTo>
                    <a:lnTo>
                      <a:pt x="1649413" y="646113"/>
                    </a:lnTo>
                    <a:lnTo>
                      <a:pt x="1665288" y="598488"/>
                    </a:lnTo>
                    <a:lnTo>
                      <a:pt x="1682751" y="552450"/>
                    </a:lnTo>
                    <a:lnTo>
                      <a:pt x="1700213" y="509588"/>
                    </a:lnTo>
                    <a:lnTo>
                      <a:pt x="1720851" y="466725"/>
                    </a:lnTo>
                    <a:lnTo>
                      <a:pt x="1739901" y="423863"/>
                    </a:lnTo>
                    <a:lnTo>
                      <a:pt x="1763713" y="384175"/>
                    </a:lnTo>
                    <a:lnTo>
                      <a:pt x="1785938" y="346075"/>
                    </a:lnTo>
                    <a:lnTo>
                      <a:pt x="1811338" y="309563"/>
                    </a:lnTo>
                    <a:lnTo>
                      <a:pt x="1836738" y="274638"/>
                    </a:lnTo>
                    <a:lnTo>
                      <a:pt x="1863726" y="239713"/>
                    </a:lnTo>
                    <a:lnTo>
                      <a:pt x="1892301" y="209550"/>
                    </a:lnTo>
                    <a:lnTo>
                      <a:pt x="1919288" y="179388"/>
                    </a:lnTo>
                    <a:lnTo>
                      <a:pt x="1949451" y="150812"/>
                    </a:lnTo>
                    <a:lnTo>
                      <a:pt x="1982788" y="125413"/>
                    </a:lnTo>
                    <a:lnTo>
                      <a:pt x="2012951" y="103188"/>
                    </a:lnTo>
                    <a:lnTo>
                      <a:pt x="2047876" y="82550"/>
                    </a:lnTo>
                    <a:lnTo>
                      <a:pt x="2081213" y="63500"/>
                    </a:lnTo>
                    <a:lnTo>
                      <a:pt x="2116138" y="46038"/>
                    </a:lnTo>
                    <a:lnTo>
                      <a:pt x="2151063" y="33338"/>
                    </a:lnTo>
                    <a:lnTo>
                      <a:pt x="2187576" y="20637"/>
                    </a:lnTo>
                    <a:lnTo>
                      <a:pt x="2224088" y="9525"/>
                    </a:lnTo>
                    <a:lnTo>
                      <a:pt x="2260601" y="476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grpSp>
      </p:grpSp>
      <p:sp>
        <p:nvSpPr>
          <p:cNvPr id="4" name="标题 3"/>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900" decel="100000" fill="hold"/>
                                        <p:tgtEl>
                                          <p:spTgt spid="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5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900" decel="100000" fill="hold"/>
                                        <p:tgtEl>
                                          <p:spTgt spid="10"/>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10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900" decel="100000" fill="hold"/>
                                        <p:tgtEl>
                                          <p:spTgt spid="11"/>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150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900" decel="100000" fill="hold"/>
                                        <p:tgtEl>
                                          <p:spTgt spid="12"/>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Group 11"/>
          <p:cNvGrpSpPr/>
          <p:nvPr/>
        </p:nvGrpSpPr>
        <p:grpSpPr>
          <a:xfrm>
            <a:off x="407018" y="1338583"/>
            <a:ext cx="4340831" cy="5084859"/>
            <a:chOff x="406276" y="1164961"/>
            <a:chExt cx="4341396" cy="5084859"/>
          </a:xfrm>
          <a:effectLst>
            <a:outerShdw blurRad="76200" dir="13500000" sy="23000" kx="1200000" algn="br" rotWithShape="0">
              <a:prstClr val="black">
                <a:alpha val="6000"/>
              </a:prstClr>
            </a:outerShdw>
          </a:effectLst>
        </p:grpSpPr>
        <p:grpSp>
          <p:nvGrpSpPr>
            <p:cNvPr id="40" name="Group 10"/>
            <p:cNvGrpSpPr/>
            <p:nvPr/>
          </p:nvGrpSpPr>
          <p:grpSpPr>
            <a:xfrm>
              <a:off x="406276" y="1801645"/>
              <a:ext cx="3980467" cy="4448175"/>
              <a:chOff x="406276" y="1801645"/>
              <a:chExt cx="3980467" cy="4448175"/>
            </a:xfrm>
          </p:grpSpPr>
          <p:sp>
            <p:nvSpPr>
              <p:cNvPr id="42" name="Freeform 5"/>
              <p:cNvSpPr/>
              <p:nvPr/>
            </p:nvSpPr>
            <p:spPr bwMode="auto">
              <a:xfrm rot="18900000">
                <a:off x="3337405" y="1801645"/>
                <a:ext cx="1049338" cy="4448175"/>
              </a:xfrm>
              <a:custGeom>
                <a:avLst/>
                <a:gdLst>
                  <a:gd name="T0" fmla="*/ 142 w 279"/>
                  <a:gd name="T1" fmla="*/ 1183 h 1183"/>
                  <a:gd name="T2" fmla="*/ 40 w 279"/>
                  <a:gd name="T3" fmla="*/ 1143 h 1183"/>
                  <a:gd name="T4" fmla="*/ 0 w 279"/>
                  <a:gd name="T5" fmla="*/ 1051 h 1183"/>
                  <a:gd name="T6" fmla="*/ 0 w 279"/>
                  <a:gd name="T7" fmla="*/ 45 h 1183"/>
                  <a:gd name="T8" fmla="*/ 45 w 279"/>
                  <a:gd name="T9" fmla="*/ 0 h 1183"/>
                  <a:gd name="T10" fmla="*/ 90 w 279"/>
                  <a:gd name="T11" fmla="*/ 45 h 1183"/>
                  <a:gd name="T12" fmla="*/ 90 w 279"/>
                  <a:gd name="T13" fmla="*/ 1051 h 1183"/>
                  <a:gd name="T14" fmla="*/ 103 w 279"/>
                  <a:gd name="T15" fmla="*/ 1077 h 1183"/>
                  <a:gd name="T16" fmla="*/ 145 w 279"/>
                  <a:gd name="T17" fmla="*/ 1093 h 1183"/>
                  <a:gd name="T18" fmla="*/ 189 w 279"/>
                  <a:gd name="T19" fmla="*/ 1051 h 1183"/>
                  <a:gd name="T20" fmla="*/ 189 w 279"/>
                  <a:gd name="T21" fmla="*/ 1007 h 1183"/>
                  <a:gd name="T22" fmla="*/ 234 w 279"/>
                  <a:gd name="T23" fmla="*/ 962 h 1183"/>
                  <a:gd name="T24" fmla="*/ 279 w 279"/>
                  <a:gd name="T25" fmla="*/ 1007 h 1183"/>
                  <a:gd name="T26" fmla="*/ 279 w 279"/>
                  <a:gd name="T27" fmla="*/ 1051 h 1183"/>
                  <a:gd name="T28" fmla="*/ 149 w 279"/>
                  <a:gd name="T29" fmla="*/ 1183 h 1183"/>
                  <a:gd name="T30" fmla="*/ 142 w 279"/>
                  <a:gd name="T31" fmla="*/ 1183 h 1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9" h="1183">
                    <a:moveTo>
                      <a:pt x="142" y="1183"/>
                    </a:moveTo>
                    <a:cubicBezTo>
                      <a:pt x="104" y="1183"/>
                      <a:pt x="67" y="1169"/>
                      <a:pt x="40" y="1143"/>
                    </a:cubicBezTo>
                    <a:cubicBezTo>
                      <a:pt x="14" y="1118"/>
                      <a:pt x="0" y="1085"/>
                      <a:pt x="0" y="1051"/>
                    </a:cubicBezTo>
                    <a:cubicBezTo>
                      <a:pt x="0" y="45"/>
                      <a:pt x="0" y="45"/>
                      <a:pt x="0" y="45"/>
                    </a:cubicBezTo>
                    <a:cubicBezTo>
                      <a:pt x="0" y="20"/>
                      <a:pt x="20" y="0"/>
                      <a:pt x="45" y="0"/>
                    </a:cubicBezTo>
                    <a:cubicBezTo>
                      <a:pt x="70" y="0"/>
                      <a:pt x="90" y="20"/>
                      <a:pt x="90" y="45"/>
                    </a:cubicBezTo>
                    <a:cubicBezTo>
                      <a:pt x="90" y="1051"/>
                      <a:pt x="90" y="1051"/>
                      <a:pt x="90" y="1051"/>
                    </a:cubicBezTo>
                    <a:cubicBezTo>
                      <a:pt x="90" y="1060"/>
                      <a:pt x="95" y="1070"/>
                      <a:pt x="103" y="1077"/>
                    </a:cubicBezTo>
                    <a:cubicBezTo>
                      <a:pt x="114" y="1088"/>
                      <a:pt x="129" y="1093"/>
                      <a:pt x="145" y="1093"/>
                    </a:cubicBezTo>
                    <a:cubicBezTo>
                      <a:pt x="170" y="1092"/>
                      <a:pt x="189" y="1073"/>
                      <a:pt x="189" y="1051"/>
                    </a:cubicBezTo>
                    <a:cubicBezTo>
                      <a:pt x="189" y="1007"/>
                      <a:pt x="189" y="1007"/>
                      <a:pt x="189" y="1007"/>
                    </a:cubicBezTo>
                    <a:cubicBezTo>
                      <a:pt x="189" y="982"/>
                      <a:pt x="209" y="962"/>
                      <a:pt x="234" y="962"/>
                    </a:cubicBezTo>
                    <a:cubicBezTo>
                      <a:pt x="259" y="962"/>
                      <a:pt x="279" y="982"/>
                      <a:pt x="279" y="1007"/>
                    </a:cubicBezTo>
                    <a:cubicBezTo>
                      <a:pt x="279" y="1051"/>
                      <a:pt x="279" y="1051"/>
                      <a:pt x="279" y="1051"/>
                    </a:cubicBezTo>
                    <a:cubicBezTo>
                      <a:pt x="279" y="1122"/>
                      <a:pt x="222" y="1180"/>
                      <a:pt x="149" y="1183"/>
                    </a:cubicBezTo>
                    <a:cubicBezTo>
                      <a:pt x="147" y="1183"/>
                      <a:pt x="144" y="1183"/>
                      <a:pt x="142" y="1183"/>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3" name="Freeform 6"/>
              <p:cNvSpPr/>
              <p:nvPr/>
            </p:nvSpPr>
            <p:spPr bwMode="auto">
              <a:xfrm rot="18900000">
                <a:off x="406276" y="3369422"/>
                <a:ext cx="2116138" cy="1936750"/>
              </a:xfrm>
              <a:custGeom>
                <a:avLst/>
                <a:gdLst>
                  <a:gd name="T0" fmla="*/ 563 w 563"/>
                  <a:gd name="T1" fmla="*/ 0 h 515"/>
                  <a:gd name="T2" fmla="*/ 0 w 563"/>
                  <a:gd name="T3" fmla="*/ 482 h 515"/>
                  <a:gd name="T4" fmla="*/ 113 w 563"/>
                  <a:gd name="T5" fmla="*/ 474 h 515"/>
                  <a:gd name="T6" fmla="*/ 367 w 563"/>
                  <a:gd name="T7" fmla="*/ 515 h 515"/>
                  <a:gd name="T8" fmla="*/ 563 w 563"/>
                  <a:gd name="T9" fmla="*/ 0 h 515"/>
                </a:gdLst>
                <a:ahLst/>
                <a:cxnLst>
                  <a:cxn ang="0">
                    <a:pos x="T0" y="T1"/>
                  </a:cxn>
                  <a:cxn ang="0">
                    <a:pos x="T2" y="T3"/>
                  </a:cxn>
                  <a:cxn ang="0">
                    <a:pos x="T4" y="T5"/>
                  </a:cxn>
                  <a:cxn ang="0">
                    <a:pos x="T6" y="T7"/>
                  </a:cxn>
                  <a:cxn ang="0">
                    <a:pos x="T8" y="T9"/>
                  </a:cxn>
                </a:cxnLst>
                <a:rect l="0" t="0" r="r" b="b"/>
                <a:pathLst>
                  <a:path w="563" h="515">
                    <a:moveTo>
                      <a:pt x="563" y="0"/>
                    </a:moveTo>
                    <a:cubicBezTo>
                      <a:pt x="283" y="47"/>
                      <a:pt x="61" y="238"/>
                      <a:pt x="0" y="482"/>
                    </a:cubicBezTo>
                    <a:cubicBezTo>
                      <a:pt x="37" y="477"/>
                      <a:pt x="74" y="474"/>
                      <a:pt x="113" y="474"/>
                    </a:cubicBezTo>
                    <a:cubicBezTo>
                      <a:pt x="202" y="474"/>
                      <a:pt x="288" y="489"/>
                      <a:pt x="367" y="515"/>
                    </a:cubicBezTo>
                    <a:cubicBezTo>
                      <a:pt x="372" y="384"/>
                      <a:pt x="406" y="170"/>
                      <a:pt x="563" y="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4" name="Freeform 7"/>
              <p:cNvSpPr/>
              <p:nvPr/>
            </p:nvSpPr>
            <p:spPr bwMode="auto">
              <a:xfrm rot="18900000">
                <a:off x="1586775" y="2209992"/>
                <a:ext cx="1973263" cy="1997075"/>
              </a:xfrm>
              <a:custGeom>
                <a:avLst/>
                <a:gdLst>
                  <a:gd name="T0" fmla="*/ 251 w 525"/>
                  <a:gd name="T1" fmla="*/ 0 h 531"/>
                  <a:gd name="T2" fmla="*/ 242 w 525"/>
                  <a:gd name="T3" fmla="*/ 0 h 531"/>
                  <a:gd name="T4" fmla="*/ 0 w 525"/>
                  <a:gd name="T5" fmla="*/ 529 h 531"/>
                  <a:gd name="T6" fmla="*/ 259 w 525"/>
                  <a:gd name="T7" fmla="*/ 486 h 531"/>
                  <a:gd name="T8" fmla="*/ 525 w 525"/>
                  <a:gd name="T9" fmla="*/ 531 h 531"/>
                  <a:gd name="T10" fmla="*/ 251 w 525"/>
                  <a:gd name="T11" fmla="*/ 0 h 531"/>
                </a:gdLst>
                <a:ahLst/>
                <a:cxnLst>
                  <a:cxn ang="0">
                    <a:pos x="T0" y="T1"/>
                  </a:cxn>
                  <a:cxn ang="0">
                    <a:pos x="T2" y="T3"/>
                  </a:cxn>
                  <a:cxn ang="0">
                    <a:pos x="T4" y="T5"/>
                  </a:cxn>
                  <a:cxn ang="0">
                    <a:pos x="T6" y="T7"/>
                  </a:cxn>
                  <a:cxn ang="0">
                    <a:pos x="T8" y="T9"/>
                  </a:cxn>
                  <a:cxn ang="0">
                    <a:pos x="T10" y="T11"/>
                  </a:cxn>
                </a:cxnLst>
                <a:rect l="0" t="0" r="r" b="b"/>
                <a:pathLst>
                  <a:path w="525" h="531">
                    <a:moveTo>
                      <a:pt x="251" y="0"/>
                    </a:moveTo>
                    <a:cubicBezTo>
                      <a:pt x="248" y="0"/>
                      <a:pt x="245" y="0"/>
                      <a:pt x="242" y="0"/>
                    </a:cubicBezTo>
                    <a:cubicBezTo>
                      <a:pt x="45" y="161"/>
                      <a:pt x="5" y="394"/>
                      <a:pt x="0" y="529"/>
                    </a:cubicBezTo>
                    <a:cubicBezTo>
                      <a:pt x="81" y="501"/>
                      <a:pt x="168" y="486"/>
                      <a:pt x="259" y="486"/>
                    </a:cubicBezTo>
                    <a:cubicBezTo>
                      <a:pt x="353" y="486"/>
                      <a:pt x="443" y="502"/>
                      <a:pt x="525" y="531"/>
                    </a:cubicBezTo>
                    <a:cubicBezTo>
                      <a:pt x="516" y="396"/>
                      <a:pt x="467" y="155"/>
                      <a:pt x="25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41" name="Freeform 8"/>
            <p:cNvSpPr/>
            <p:nvPr/>
          </p:nvSpPr>
          <p:spPr bwMode="auto">
            <a:xfrm rot="18900000">
              <a:off x="2552159" y="1164961"/>
              <a:ext cx="2195513" cy="1943100"/>
            </a:xfrm>
            <a:custGeom>
              <a:avLst/>
              <a:gdLst>
                <a:gd name="T0" fmla="*/ 0 w 584"/>
                <a:gd name="T1" fmla="*/ 0 h 517"/>
                <a:gd name="T2" fmla="*/ 223 w 584"/>
                <a:gd name="T3" fmla="*/ 517 h 517"/>
                <a:gd name="T4" fmla="*/ 471 w 584"/>
                <a:gd name="T5" fmla="*/ 478 h 517"/>
                <a:gd name="T6" fmla="*/ 584 w 584"/>
                <a:gd name="T7" fmla="*/ 486 h 517"/>
                <a:gd name="T8" fmla="*/ 0 w 584"/>
                <a:gd name="T9" fmla="*/ 0 h 517"/>
              </a:gdLst>
              <a:ahLst/>
              <a:cxnLst>
                <a:cxn ang="0">
                  <a:pos x="T0" y="T1"/>
                </a:cxn>
                <a:cxn ang="0">
                  <a:pos x="T2" y="T3"/>
                </a:cxn>
                <a:cxn ang="0">
                  <a:pos x="T4" y="T5"/>
                </a:cxn>
                <a:cxn ang="0">
                  <a:pos x="T6" y="T7"/>
                </a:cxn>
                <a:cxn ang="0">
                  <a:pos x="T8" y="T9"/>
                </a:cxn>
              </a:cxnLst>
              <a:rect l="0" t="0" r="r" b="b"/>
              <a:pathLst>
                <a:path w="584" h="517">
                  <a:moveTo>
                    <a:pt x="0" y="0"/>
                  </a:moveTo>
                  <a:cubicBezTo>
                    <a:pt x="170" y="167"/>
                    <a:pt x="213" y="386"/>
                    <a:pt x="223" y="517"/>
                  </a:cubicBezTo>
                  <a:cubicBezTo>
                    <a:pt x="300" y="492"/>
                    <a:pt x="384" y="478"/>
                    <a:pt x="471" y="478"/>
                  </a:cubicBezTo>
                  <a:cubicBezTo>
                    <a:pt x="509" y="478"/>
                    <a:pt x="547" y="481"/>
                    <a:pt x="584" y="486"/>
                  </a:cubicBezTo>
                  <a:cubicBezTo>
                    <a:pt x="521" y="236"/>
                    <a:pt x="290" y="42"/>
                    <a:pt x="0" y="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45" name="Oval 12"/>
          <p:cNvSpPr>
            <a:spLocks noChangeArrowheads="1"/>
          </p:cNvSpPr>
          <p:nvPr/>
        </p:nvSpPr>
        <p:spPr bwMode="auto">
          <a:xfrm>
            <a:off x="6625195" y="4021736"/>
            <a:ext cx="179977" cy="180000"/>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46" name="Oval 13"/>
          <p:cNvSpPr>
            <a:spLocks noChangeArrowheads="1"/>
          </p:cNvSpPr>
          <p:nvPr/>
        </p:nvSpPr>
        <p:spPr bwMode="auto">
          <a:xfrm>
            <a:off x="6625195" y="5026935"/>
            <a:ext cx="179977" cy="180000"/>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47" name="Oval 14"/>
          <p:cNvSpPr>
            <a:spLocks noChangeArrowheads="1"/>
          </p:cNvSpPr>
          <p:nvPr/>
        </p:nvSpPr>
        <p:spPr bwMode="auto">
          <a:xfrm>
            <a:off x="9287087" y="4000675"/>
            <a:ext cx="179977" cy="180000"/>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48" name="TextBox 15"/>
          <p:cNvSpPr txBox="1"/>
          <p:nvPr/>
        </p:nvSpPr>
        <p:spPr>
          <a:xfrm>
            <a:off x="6853420" y="3878447"/>
            <a:ext cx="1005403" cy="338554"/>
          </a:xfrm>
          <a:prstGeom prst="rect">
            <a:avLst/>
          </a:prstGeom>
          <a:noFill/>
        </p:spPr>
        <p:txBody>
          <a:bodyPr wrap="none" rtlCol="0">
            <a:spAutoFit/>
          </a:bodyPr>
          <a:lstStyle/>
          <a:p>
            <a:r>
              <a:rPr lang="zh-CN" altLang="en-US" sz="1600" b="1" dirty="0">
                <a:solidFill>
                  <a:schemeClr val="tx1">
                    <a:lumMod val="50000"/>
                    <a:lumOff val="50000"/>
                  </a:schemeClr>
                </a:solidFill>
              </a:rPr>
              <a:t>添加标题</a:t>
            </a:r>
            <a:endParaRPr lang="id-ID" altLang="zh-CN" sz="1600" b="1" dirty="0">
              <a:solidFill>
                <a:schemeClr val="tx1">
                  <a:lumMod val="50000"/>
                  <a:lumOff val="50000"/>
                </a:schemeClr>
              </a:solidFill>
            </a:endParaRPr>
          </a:p>
        </p:txBody>
      </p:sp>
      <p:sp>
        <p:nvSpPr>
          <p:cNvPr id="49" name="TextBox 16"/>
          <p:cNvSpPr txBox="1"/>
          <p:nvPr/>
        </p:nvSpPr>
        <p:spPr>
          <a:xfrm>
            <a:off x="6853420" y="4133605"/>
            <a:ext cx="2433667" cy="812530"/>
          </a:xfrm>
          <a:prstGeom prst="rect">
            <a:avLst/>
          </a:prstGeom>
          <a:noFill/>
        </p:spPr>
        <p:txBody>
          <a:bodyPr wrap="square" rtlCol="0">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50" name="TextBox 17"/>
          <p:cNvSpPr txBox="1"/>
          <p:nvPr/>
        </p:nvSpPr>
        <p:spPr>
          <a:xfrm>
            <a:off x="6853420" y="4889025"/>
            <a:ext cx="1005403" cy="338554"/>
          </a:xfrm>
          <a:prstGeom prst="rect">
            <a:avLst/>
          </a:prstGeom>
          <a:noFill/>
        </p:spPr>
        <p:txBody>
          <a:bodyPr wrap="none" rtlCol="0">
            <a:spAutoFit/>
          </a:bodyPr>
          <a:lstStyle/>
          <a:p>
            <a:r>
              <a:rPr lang="zh-CN" altLang="en-US" sz="1600" b="1" dirty="0">
                <a:solidFill>
                  <a:schemeClr val="tx1">
                    <a:lumMod val="50000"/>
                    <a:lumOff val="50000"/>
                  </a:schemeClr>
                </a:solidFill>
              </a:rPr>
              <a:t>添加标题</a:t>
            </a:r>
            <a:endParaRPr lang="id-ID" altLang="zh-CN" sz="1600" b="1" dirty="0">
              <a:solidFill>
                <a:schemeClr val="tx1">
                  <a:lumMod val="50000"/>
                  <a:lumOff val="50000"/>
                </a:schemeClr>
              </a:solidFill>
            </a:endParaRPr>
          </a:p>
        </p:txBody>
      </p:sp>
      <p:sp>
        <p:nvSpPr>
          <p:cNvPr id="51" name="TextBox 18"/>
          <p:cNvSpPr txBox="1"/>
          <p:nvPr/>
        </p:nvSpPr>
        <p:spPr>
          <a:xfrm>
            <a:off x="6853420" y="5144183"/>
            <a:ext cx="2433667" cy="812530"/>
          </a:xfrm>
          <a:prstGeom prst="rect">
            <a:avLst/>
          </a:prstGeom>
          <a:noFill/>
        </p:spPr>
        <p:txBody>
          <a:bodyPr wrap="square" rtlCol="0">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52" name="TextBox 19"/>
          <p:cNvSpPr txBox="1"/>
          <p:nvPr/>
        </p:nvSpPr>
        <p:spPr>
          <a:xfrm>
            <a:off x="9515311" y="3878447"/>
            <a:ext cx="1005403" cy="338554"/>
          </a:xfrm>
          <a:prstGeom prst="rect">
            <a:avLst/>
          </a:prstGeom>
          <a:noFill/>
        </p:spPr>
        <p:txBody>
          <a:bodyPr wrap="none" rtlCol="0">
            <a:spAutoFit/>
          </a:bodyPr>
          <a:lstStyle/>
          <a:p>
            <a:r>
              <a:rPr lang="zh-CN" altLang="en-US" sz="1600" b="1" dirty="0">
                <a:solidFill>
                  <a:schemeClr val="tx1">
                    <a:lumMod val="50000"/>
                    <a:lumOff val="50000"/>
                  </a:schemeClr>
                </a:solidFill>
              </a:rPr>
              <a:t>添加标题</a:t>
            </a:r>
            <a:endParaRPr lang="id-ID" altLang="zh-CN" sz="1600" b="1" dirty="0">
              <a:solidFill>
                <a:schemeClr val="tx1">
                  <a:lumMod val="50000"/>
                  <a:lumOff val="50000"/>
                </a:schemeClr>
              </a:solidFill>
            </a:endParaRPr>
          </a:p>
        </p:txBody>
      </p:sp>
      <p:sp>
        <p:nvSpPr>
          <p:cNvPr id="53" name="TextBox 20"/>
          <p:cNvSpPr txBox="1"/>
          <p:nvPr/>
        </p:nvSpPr>
        <p:spPr>
          <a:xfrm>
            <a:off x="9515311" y="4133605"/>
            <a:ext cx="2433667" cy="812530"/>
          </a:xfrm>
          <a:prstGeom prst="rect">
            <a:avLst/>
          </a:prstGeom>
          <a:noFill/>
        </p:spPr>
        <p:txBody>
          <a:bodyPr wrap="square" rtlCol="0">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54" name="TextBox 21"/>
          <p:cNvSpPr txBox="1"/>
          <p:nvPr/>
        </p:nvSpPr>
        <p:spPr>
          <a:xfrm rot="2720362">
            <a:off x="3574252" y="4692587"/>
            <a:ext cx="902811" cy="307777"/>
          </a:xfrm>
          <a:prstGeom prst="rect">
            <a:avLst/>
          </a:prstGeom>
          <a:noFill/>
        </p:spPr>
        <p:txBody>
          <a:bodyPr wrap="none" rtlCol="0">
            <a:spAutoFit/>
          </a:bodyPr>
          <a:lstStyle/>
          <a:p>
            <a:r>
              <a:rPr lang="zh-CN" altLang="en-US" sz="1400" b="1" dirty="0">
                <a:solidFill>
                  <a:schemeClr val="bg1"/>
                </a:solidFill>
              </a:rPr>
              <a:t>添加标题</a:t>
            </a:r>
            <a:endParaRPr lang="id-ID" altLang="zh-CN" sz="1400" b="1" dirty="0">
              <a:solidFill>
                <a:schemeClr val="bg1"/>
              </a:solidFill>
            </a:endParaRPr>
          </a:p>
        </p:txBody>
      </p:sp>
      <p:sp>
        <p:nvSpPr>
          <p:cNvPr id="55" name="TextBox 22"/>
          <p:cNvSpPr txBox="1"/>
          <p:nvPr/>
        </p:nvSpPr>
        <p:spPr>
          <a:xfrm>
            <a:off x="6625194" y="2736467"/>
            <a:ext cx="4647784" cy="572464"/>
          </a:xfrm>
          <a:prstGeom prst="rect">
            <a:avLst/>
          </a:prstGeom>
          <a:noFill/>
        </p:spPr>
        <p:txBody>
          <a:bodyPr wrap="square" rtlCol="0">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56" name="TextBox 23"/>
          <p:cNvSpPr txBox="1"/>
          <p:nvPr/>
        </p:nvSpPr>
        <p:spPr>
          <a:xfrm>
            <a:off x="6625196" y="2440796"/>
            <a:ext cx="1005403" cy="338554"/>
          </a:xfrm>
          <a:prstGeom prst="rect">
            <a:avLst/>
          </a:prstGeom>
          <a:noFill/>
        </p:spPr>
        <p:txBody>
          <a:bodyPr wrap="none" rtlCol="0">
            <a:spAutoFit/>
          </a:bodyPr>
          <a:lstStyle/>
          <a:p>
            <a:r>
              <a:rPr lang="zh-CN" altLang="en-US" sz="1600" b="1" dirty="0">
                <a:solidFill>
                  <a:schemeClr val="tx1">
                    <a:lumMod val="50000"/>
                    <a:lumOff val="50000"/>
                  </a:schemeClr>
                </a:solidFill>
                <a:latin typeface="+mj-lt"/>
              </a:rPr>
              <a:t>添加标题</a:t>
            </a:r>
            <a:endParaRPr lang="id-ID" sz="1600" b="1" dirty="0">
              <a:solidFill>
                <a:schemeClr val="tx1">
                  <a:lumMod val="50000"/>
                  <a:lumOff val="50000"/>
                </a:schemeClr>
              </a:solidFill>
              <a:latin typeface="+mj-lt"/>
            </a:endParaRPr>
          </a:p>
        </p:txBody>
      </p:sp>
      <p:sp>
        <p:nvSpPr>
          <p:cNvPr id="57" name="Freeform 12"/>
          <p:cNvSpPr>
            <a:spLocks noEditPoints="1"/>
          </p:cNvSpPr>
          <p:nvPr/>
        </p:nvSpPr>
        <p:spPr bwMode="auto">
          <a:xfrm rot="20105549">
            <a:off x="1222422" y="4416004"/>
            <a:ext cx="557934" cy="432231"/>
          </a:xfrm>
          <a:custGeom>
            <a:avLst/>
            <a:gdLst>
              <a:gd name="T0" fmla="*/ 251 w 559"/>
              <a:gd name="T1" fmla="*/ 433 h 433"/>
              <a:gd name="T2" fmla="*/ 112 w 559"/>
              <a:gd name="T3" fmla="*/ 433 h 433"/>
              <a:gd name="T4" fmla="*/ 112 w 559"/>
              <a:gd name="T5" fmla="*/ 255 h 433"/>
              <a:gd name="T6" fmla="*/ 0 w 559"/>
              <a:gd name="T7" fmla="*/ 255 h 433"/>
              <a:gd name="T8" fmla="*/ 287 w 559"/>
              <a:gd name="T9" fmla="*/ 0 h 433"/>
              <a:gd name="T10" fmla="*/ 344 w 559"/>
              <a:gd name="T11" fmla="*/ 52 h 433"/>
              <a:gd name="T12" fmla="*/ 344 w 559"/>
              <a:gd name="T13" fmla="*/ 42 h 433"/>
              <a:gd name="T14" fmla="*/ 431 w 559"/>
              <a:gd name="T15" fmla="*/ 42 h 433"/>
              <a:gd name="T16" fmla="*/ 431 w 559"/>
              <a:gd name="T17" fmla="*/ 125 h 433"/>
              <a:gd name="T18" fmla="*/ 559 w 559"/>
              <a:gd name="T19" fmla="*/ 255 h 433"/>
              <a:gd name="T20" fmla="*/ 460 w 559"/>
              <a:gd name="T21" fmla="*/ 255 h 433"/>
              <a:gd name="T22" fmla="*/ 460 w 559"/>
              <a:gd name="T23" fmla="*/ 428 h 433"/>
              <a:gd name="T24" fmla="*/ 320 w 559"/>
              <a:gd name="T25" fmla="*/ 428 h 433"/>
              <a:gd name="T26" fmla="*/ 320 w 559"/>
              <a:gd name="T27" fmla="*/ 312 h 433"/>
              <a:gd name="T28" fmla="*/ 251 w 559"/>
              <a:gd name="T29" fmla="*/ 312 h 433"/>
              <a:gd name="T30" fmla="*/ 251 w 559"/>
              <a:gd name="T31" fmla="*/ 433 h 433"/>
              <a:gd name="T32" fmla="*/ 142 w 559"/>
              <a:gd name="T33" fmla="*/ 400 h 433"/>
              <a:gd name="T34" fmla="*/ 221 w 559"/>
              <a:gd name="T35" fmla="*/ 400 h 433"/>
              <a:gd name="T36" fmla="*/ 221 w 559"/>
              <a:gd name="T37" fmla="*/ 279 h 433"/>
              <a:gd name="T38" fmla="*/ 351 w 559"/>
              <a:gd name="T39" fmla="*/ 279 h 433"/>
              <a:gd name="T40" fmla="*/ 351 w 559"/>
              <a:gd name="T41" fmla="*/ 397 h 433"/>
              <a:gd name="T42" fmla="*/ 429 w 559"/>
              <a:gd name="T43" fmla="*/ 397 h 433"/>
              <a:gd name="T44" fmla="*/ 429 w 559"/>
              <a:gd name="T45" fmla="*/ 222 h 433"/>
              <a:gd name="T46" fmla="*/ 481 w 559"/>
              <a:gd name="T47" fmla="*/ 222 h 433"/>
              <a:gd name="T48" fmla="*/ 398 w 559"/>
              <a:gd name="T49" fmla="*/ 137 h 433"/>
              <a:gd name="T50" fmla="*/ 398 w 559"/>
              <a:gd name="T51" fmla="*/ 73 h 433"/>
              <a:gd name="T52" fmla="*/ 377 w 559"/>
              <a:gd name="T53" fmla="*/ 73 h 433"/>
              <a:gd name="T54" fmla="*/ 377 w 559"/>
              <a:gd name="T55" fmla="*/ 125 h 433"/>
              <a:gd name="T56" fmla="*/ 287 w 559"/>
              <a:gd name="T57" fmla="*/ 42 h 433"/>
              <a:gd name="T58" fmla="*/ 86 w 559"/>
              <a:gd name="T59" fmla="*/ 222 h 433"/>
              <a:gd name="T60" fmla="*/ 142 w 559"/>
              <a:gd name="T61" fmla="*/ 222 h 433"/>
              <a:gd name="T62" fmla="*/ 142 w 559"/>
              <a:gd name="T63" fmla="*/ 400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9" h="433">
                <a:moveTo>
                  <a:pt x="251" y="433"/>
                </a:moveTo>
                <a:lnTo>
                  <a:pt x="112" y="433"/>
                </a:lnTo>
                <a:lnTo>
                  <a:pt x="112" y="255"/>
                </a:lnTo>
                <a:lnTo>
                  <a:pt x="0" y="255"/>
                </a:lnTo>
                <a:lnTo>
                  <a:pt x="287" y="0"/>
                </a:lnTo>
                <a:lnTo>
                  <a:pt x="344" y="52"/>
                </a:lnTo>
                <a:lnTo>
                  <a:pt x="344" y="42"/>
                </a:lnTo>
                <a:lnTo>
                  <a:pt x="431" y="42"/>
                </a:lnTo>
                <a:lnTo>
                  <a:pt x="431" y="125"/>
                </a:lnTo>
                <a:lnTo>
                  <a:pt x="559" y="255"/>
                </a:lnTo>
                <a:lnTo>
                  <a:pt x="460" y="255"/>
                </a:lnTo>
                <a:lnTo>
                  <a:pt x="460" y="428"/>
                </a:lnTo>
                <a:lnTo>
                  <a:pt x="320" y="428"/>
                </a:lnTo>
                <a:lnTo>
                  <a:pt x="320" y="312"/>
                </a:lnTo>
                <a:lnTo>
                  <a:pt x="251" y="312"/>
                </a:lnTo>
                <a:lnTo>
                  <a:pt x="251" y="433"/>
                </a:lnTo>
                <a:close/>
                <a:moveTo>
                  <a:pt x="142" y="400"/>
                </a:moveTo>
                <a:lnTo>
                  <a:pt x="221" y="400"/>
                </a:lnTo>
                <a:lnTo>
                  <a:pt x="221" y="279"/>
                </a:lnTo>
                <a:lnTo>
                  <a:pt x="351" y="279"/>
                </a:lnTo>
                <a:lnTo>
                  <a:pt x="351" y="397"/>
                </a:lnTo>
                <a:lnTo>
                  <a:pt x="429" y="397"/>
                </a:lnTo>
                <a:lnTo>
                  <a:pt x="429" y="222"/>
                </a:lnTo>
                <a:lnTo>
                  <a:pt x="481" y="222"/>
                </a:lnTo>
                <a:lnTo>
                  <a:pt x="398" y="137"/>
                </a:lnTo>
                <a:lnTo>
                  <a:pt x="398" y="73"/>
                </a:lnTo>
                <a:lnTo>
                  <a:pt x="377" y="73"/>
                </a:lnTo>
                <a:lnTo>
                  <a:pt x="377" y="125"/>
                </a:lnTo>
                <a:lnTo>
                  <a:pt x="287" y="42"/>
                </a:lnTo>
                <a:lnTo>
                  <a:pt x="86" y="222"/>
                </a:lnTo>
                <a:lnTo>
                  <a:pt x="142" y="222"/>
                </a:lnTo>
                <a:lnTo>
                  <a:pt x="142" y="400"/>
                </a:lnTo>
                <a:close/>
              </a:path>
            </a:pathLst>
          </a:custGeom>
          <a:solidFill>
            <a:schemeClr val="bg1"/>
          </a:solidFill>
          <a:ln>
            <a:noFill/>
          </a:ln>
        </p:spPr>
        <p:txBody>
          <a:bodyPr vert="horz" wrap="square" lIns="91440" tIns="45720" rIns="91440" bIns="45720" numCol="1" anchor="t" anchorCtr="0" compatLnSpc="1"/>
          <a:lstStyle/>
          <a:p>
            <a:endParaRPr lang="id-ID"/>
          </a:p>
        </p:txBody>
      </p:sp>
      <p:grpSp>
        <p:nvGrpSpPr>
          <p:cNvPr id="58" name="Group 41"/>
          <p:cNvGrpSpPr/>
          <p:nvPr/>
        </p:nvGrpSpPr>
        <p:grpSpPr>
          <a:xfrm>
            <a:off x="2449128" y="3202571"/>
            <a:ext cx="448548" cy="436562"/>
            <a:chOff x="4011613" y="6192838"/>
            <a:chExt cx="709613" cy="690562"/>
          </a:xfrm>
          <a:solidFill>
            <a:schemeClr val="bg1"/>
          </a:solidFill>
        </p:grpSpPr>
        <p:sp>
          <p:nvSpPr>
            <p:cNvPr id="59" name="Freeform 20"/>
            <p:cNvSpPr/>
            <p:nvPr/>
          </p:nvSpPr>
          <p:spPr bwMode="auto">
            <a:xfrm>
              <a:off x="4368801" y="6203950"/>
              <a:ext cx="255588" cy="225425"/>
            </a:xfrm>
            <a:custGeom>
              <a:avLst/>
              <a:gdLst>
                <a:gd name="T0" fmla="*/ 53 w 68"/>
                <a:gd name="T1" fmla="*/ 31 h 60"/>
                <a:gd name="T2" fmla="*/ 48 w 68"/>
                <a:gd name="T3" fmla="*/ 23 h 60"/>
                <a:gd name="T4" fmla="*/ 41 w 68"/>
                <a:gd name="T5" fmla="*/ 8 h 60"/>
                <a:gd name="T6" fmla="*/ 38 w 68"/>
                <a:gd name="T7" fmla="*/ 5 h 60"/>
                <a:gd name="T8" fmla="*/ 26 w 68"/>
                <a:gd name="T9" fmla="*/ 1 h 60"/>
                <a:gd name="T10" fmla="*/ 4 w 68"/>
                <a:gd name="T11" fmla="*/ 20 h 60"/>
                <a:gd name="T12" fmla="*/ 0 w 68"/>
                <a:gd name="T13" fmla="*/ 27 h 60"/>
                <a:gd name="T14" fmla="*/ 14 w 68"/>
                <a:gd name="T15" fmla="*/ 52 h 60"/>
                <a:gd name="T16" fmla="*/ 2 w 68"/>
                <a:gd name="T17" fmla="*/ 60 h 60"/>
                <a:gd name="T18" fmla="*/ 46 w 68"/>
                <a:gd name="T19" fmla="*/ 60 h 60"/>
                <a:gd name="T20" fmla="*/ 68 w 68"/>
                <a:gd name="T21" fmla="*/ 22 h 60"/>
                <a:gd name="T22" fmla="*/ 53 w 68"/>
                <a:gd name="T23" fmla="*/ 3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8" h="60">
                  <a:moveTo>
                    <a:pt x="53" y="31"/>
                  </a:moveTo>
                  <a:cubicBezTo>
                    <a:pt x="51" y="28"/>
                    <a:pt x="50" y="26"/>
                    <a:pt x="48" y="23"/>
                  </a:cubicBezTo>
                  <a:cubicBezTo>
                    <a:pt x="46" y="18"/>
                    <a:pt x="43" y="13"/>
                    <a:pt x="41" y="8"/>
                  </a:cubicBezTo>
                  <a:cubicBezTo>
                    <a:pt x="40" y="7"/>
                    <a:pt x="39" y="6"/>
                    <a:pt x="38" y="5"/>
                  </a:cubicBezTo>
                  <a:cubicBezTo>
                    <a:pt x="35" y="1"/>
                    <a:pt x="30" y="0"/>
                    <a:pt x="26" y="1"/>
                  </a:cubicBezTo>
                  <a:cubicBezTo>
                    <a:pt x="13" y="2"/>
                    <a:pt x="4" y="19"/>
                    <a:pt x="4" y="20"/>
                  </a:cubicBezTo>
                  <a:cubicBezTo>
                    <a:pt x="0" y="27"/>
                    <a:pt x="0" y="27"/>
                    <a:pt x="0" y="27"/>
                  </a:cubicBezTo>
                  <a:cubicBezTo>
                    <a:pt x="3" y="32"/>
                    <a:pt x="14" y="52"/>
                    <a:pt x="14" y="52"/>
                  </a:cubicBezTo>
                  <a:cubicBezTo>
                    <a:pt x="2" y="60"/>
                    <a:pt x="2" y="60"/>
                    <a:pt x="2" y="60"/>
                  </a:cubicBezTo>
                  <a:cubicBezTo>
                    <a:pt x="46" y="60"/>
                    <a:pt x="46" y="60"/>
                    <a:pt x="46" y="60"/>
                  </a:cubicBezTo>
                  <a:cubicBezTo>
                    <a:pt x="68" y="22"/>
                    <a:pt x="68" y="22"/>
                    <a:pt x="68" y="22"/>
                  </a:cubicBezTo>
                  <a:lnTo>
                    <a:pt x="53"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0" name="Freeform 21"/>
            <p:cNvSpPr/>
            <p:nvPr/>
          </p:nvSpPr>
          <p:spPr bwMode="auto">
            <a:xfrm>
              <a:off x="4119563" y="6192838"/>
              <a:ext cx="304800" cy="242888"/>
            </a:xfrm>
            <a:custGeom>
              <a:avLst/>
              <a:gdLst>
                <a:gd name="T0" fmla="*/ 65 w 81"/>
                <a:gd name="T1" fmla="*/ 20 h 65"/>
                <a:gd name="T2" fmla="*/ 81 w 81"/>
                <a:gd name="T3" fmla="*/ 1 h 65"/>
                <a:gd name="T4" fmla="*/ 80 w 81"/>
                <a:gd name="T5" fmla="*/ 1 h 65"/>
                <a:gd name="T6" fmla="*/ 42 w 81"/>
                <a:gd name="T7" fmla="*/ 0 h 65"/>
                <a:gd name="T8" fmla="*/ 18 w 81"/>
                <a:gd name="T9" fmla="*/ 12 h 65"/>
                <a:gd name="T10" fmla="*/ 0 w 81"/>
                <a:gd name="T11" fmla="*/ 43 h 65"/>
                <a:gd name="T12" fmla="*/ 40 w 81"/>
                <a:gd name="T13" fmla="*/ 65 h 65"/>
                <a:gd name="T14" fmla="*/ 65 w 81"/>
                <a:gd name="T15" fmla="*/ 20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65">
                  <a:moveTo>
                    <a:pt x="65" y="20"/>
                  </a:moveTo>
                  <a:cubicBezTo>
                    <a:pt x="68" y="14"/>
                    <a:pt x="74" y="6"/>
                    <a:pt x="81" y="1"/>
                  </a:cubicBezTo>
                  <a:cubicBezTo>
                    <a:pt x="81" y="1"/>
                    <a:pt x="80" y="1"/>
                    <a:pt x="80" y="1"/>
                  </a:cubicBezTo>
                  <a:cubicBezTo>
                    <a:pt x="80" y="1"/>
                    <a:pt x="57" y="1"/>
                    <a:pt x="42" y="0"/>
                  </a:cubicBezTo>
                  <a:cubicBezTo>
                    <a:pt x="31" y="0"/>
                    <a:pt x="22" y="5"/>
                    <a:pt x="18" y="12"/>
                  </a:cubicBezTo>
                  <a:cubicBezTo>
                    <a:pt x="0" y="43"/>
                    <a:pt x="0" y="43"/>
                    <a:pt x="0" y="43"/>
                  </a:cubicBezTo>
                  <a:cubicBezTo>
                    <a:pt x="40" y="65"/>
                    <a:pt x="40" y="65"/>
                    <a:pt x="40" y="65"/>
                  </a:cubicBezTo>
                  <a:cubicBezTo>
                    <a:pt x="44" y="57"/>
                    <a:pt x="65" y="20"/>
                    <a:pt x="65"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1" name="Freeform 22"/>
            <p:cNvSpPr/>
            <p:nvPr/>
          </p:nvSpPr>
          <p:spPr bwMode="auto">
            <a:xfrm>
              <a:off x="4011613" y="6429375"/>
              <a:ext cx="250825" cy="214313"/>
            </a:xfrm>
            <a:custGeom>
              <a:avLst/>
              <a:gdLst>
                <a:gd name="T0" fmla="*/ 17 w 67"/>
                <a:gd name="T1" fmla="*/ 9 h 57"/>
                <a:gd name="T2" fmla="*/ 12 w 67"/>
                <a:gd name="T3" fmla="*/ 16 h 57"/>
                <a:gd name="T4" fmla="*/ 3 w 67"/>
                <a:gd name="T5" fmla="*/ 30 h 57"/>
                <a:gd name="T6" fmla="*/ 1 w 67"/>
                <a:gd name="T7" fmla="*/ 34 h 57"/>
                <a:gd name="T8" fmla="*/ 3 w 67"/>
                <a:gd name="T9" fmla="*/ 47 h 57"/>
                <a:gd name="T10" fmla="*/ 30 w 67"/>
                <a:gd name="T11" fmla="*/ 56 h 57"/>
                <a:gd name="T12" fmla="*/ 38 w 67"/>
                <a:gd name="T13" fmla="*/ 56 h 57"/>
                <a:gd name="T14" fmla="*/ 54 w 67"/>
                <a:gd name="T15" fmla="*/ 32 h 57"/>
                <a:gd name="T16" fmla="*/ 67 w 67"/>
                <a:gd name="T17" fmla="*/ 40 h 57"/>
                <a:gd name="T18" fmla="*/ 45 w 67"/>
                <a:gd name="T19" fmla="*/ 0 h 57"/>
                <a:gd name="T20" fmla="*/ 2 w 67"/>
                <a:gd name="T21" fmla="*/ 0 h 57"/>
                <a:gd name="T22" fmla="*/ 17 w 67"/>
                <a:gd name="T23" fmla="*/ 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 h="57">
                  <a:moveTo>
                    <a:pt x="17" y="9"/>
                  </a:moveTo>
                  <a:cubicBezTo>
                    <a:pt x="15" y="11"/>
                    <a:pt x="14" y="14"/>
                    <a:pt x="12" y="16"/>
                  </a:cubicBezTo>
                  <a:cubicBezTo>
                    <a:pt x="9" y="21"/>
                    <a:pt x="6" y="25"/>
                    <a:pt x="3" y="30"/>
                  </a:cubicBezTo>
                  <a:cubicBezTo>
                    <a:pt x="2" y="31"/>
                    <a:pt x="1" y="33"/>
                    <a:pt x="1" y="34"/>
                  </a:cubicBezTo>
                  <a:cubicBezTo>
                    <a:pt x="0" y="38"/>
                    <a:pt x="1" y="43"/>
                    <a:pt x="3" y="47"/>
                  </a:cubicBezTo>
                  <a:cubicBezTo>
                    <a:pt x="11" y="57"/>
                    <a:pt x="30" y="56"/>
                    <a:pt x="30" y="56"/>
                  </a:cubicBezTo>
                  <a:cubicBezTo>
                    <a:pt x="38" y="56"/>
                    <a:pt x="38" y="56"/>
                    <a:pt x="38" y="56"/>
                  </a:cubicBezTo>
                  <a:cubicBezTo>
                    <a:pt x="42" y="51"/>
                    <a:pt x="54" y="32"/>
                    <a:pt x="54" y="32"/>
                  </a:cubicBezTo>
                  <a:cubicBezTo>
                    <a:pt x="67" y="40"/>
                    <a:pt x="67" y="40"/>
                    <a:pt x="67" y="40"/>
                  </a:cubicBezTo>
                  <a:cubicBezTo>
                    <a:pt x="45" y="0"/>
                    <a:pt x="45" y="0"/>
                    <a:pt x="45" y="0"/>
                  </a:cubicBezTo>
                  <a:cubicBezTo>
                    <a:pt x="2" y="0"/>
                    <a:pt x="2" y="0"/>
                    <a:pt x="2" y="0"/>
                  </a:cubicBezTo>
                  <a:lnTo>
                    <a:pt x="17"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2" name="Freeform 23"/>
            <p:cNvSpPr/>
            <p:nvPr/>
          </p:nvSpPr>
          <p:spPr bwMode="auto">
            <a:xfrm>
              <a:off x="4033838" y="6643688"/>
              <a:ext cx="285750" cy="190500"/>
            </a:xfrm>
            <a:custGeom>
              <a:avLst/>
              <a:gdLst>
                <a:gd name="T0" fmla="*/ 25 w 76"/>
                <a:gd name="T1" fmla="*/ 6 h 51"/>
                <a:gd name="T2" fmla="*/ 0 w 76"/>
                <a:gd name="T3" fmla="*/ 0 h 51"/>
                <a:gd name="T4" fmla="*/ 1 w 76"/>
                <a:gd name="T5" fmla="*/ 1 h 51"/>
                <a:gd name="T6" fmla="*/ 18 w 76"/>
                <a:gd name="T7" fmla="*/ 35 h 51"/>
                <a:gd name="T8" fmla="*/ 40 w 76"/>
                <a:gd name="T9" fmla="*/ 51 h 51"/>
                <a:gd name="T10" fmla="*/ 76 w 76"/>
                <a:gd name="T11" fmla="*/ 51 h 51"/>
                <a:gd name="T12" fmla="*/ 76 w 76"/>
                <a:gd name="T13" fmla="*/ 6 h 51"/>
                <a:gd name="T14" fmla="*/ 25 w 76"/>
                <a:gd name="T15" fmla="*/ 6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51">
                  <a:moveTo>
                    <a:pt x="25" y="6"/>
                  </a:moveTo>
                  <a:cubicBezTo>
                    <a:pt x="18" y="6"/>
                    <a:pt x="8" y="4"/>
                    <a:pt x="0" y="0"/>
                  </a:cubicBezTo>
                  <a:cubicBezTo>
                    <a:pt x="0" y="1"/>
                    <a:pt x="1" y="1"/>
                    <a:pt x="1" y="1"/>
                  </a:cubicBezTo>
                  <a:cubicBezTo>
                    <a:pt x="1" y="1"/>
                    <a:pt x="12" y="22"/>
                    <a:pt x="18" y="35"/>
                  </a:cubicBezTo>
                  <a:cubicBezTo>
                    <a:pt x="24" y="45"/>
                    <a:pt x="32" y="50"/>
                    <a:pt x="40" y="51"/>
                  </a:cubicBezTo>
                  <a:cubicBezTo>
                    <a:pt x="76" y="51"/>
                    <a:pt x="76" y="51"/>
                    <a:pt x="76" y="51"/>
                  </a:cubicBezTo>
                  <a:cubicBezTo>
                    <a:pt x="76" y="6"/>
                    <a:pt x="76" y="6"/>
                    <a:pt x="76" y="6"/>
                  </a:cubicBezTo>
                  <a:cubicBezTo>
                    <a:pt x="67" y="6"/>
                    <a:pt x="24" y="6"/>
                    <a:pt x="2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3" name="Freeform 24"/>
            <p:cNvSpPr/>
            <p:nvPr/>
          </p:nvSpPr>
          <p:spPr bwMode="auto">
            <a:xfrm>
              <a:off x="4368801" y="6597650"/>
              <a:ext cx="247650" cy="285750"/>
            </a:xfrm>
            <a:custGeom>
              <a:avLst/>
              <a:gdLst>
                <a:gd name="T0" fmla="*/ 22 w 66"/>
                <a:gd name="T1" fmla="*/ 58 h 76"/>
                <a:gd name="T2" fmla="*/ 31 w 66"/>
                <a:gd name="T3" fmla="*/ 59 h 76"/>
                <a:gd name="T4" fmla="*/ 48 w 66"/>
                <a:gd name="T5" fmla="*/ 59 h 76"/>
                <a:gd name="T6" fmla="*/ 52 w 66"/>
                <a:gd name="T7" fmla="*/ 58 h 76"/>
                <a:gd name="T8" fmla="*/ 61 w 66"/>
                <a:gd name="T9" fmla="*/ 49 h 76"/>
                <a:gd name="T10" fmla="*/ 55 w 66"/>
                <a:gd name="T11" fmla="*/ 21 h 76"/>
                <a:gd name="T12" fmla="*/ 51 w 66"/>
                <a:gd name="T13" fmla="*/ 14 h 76"/>
                <a:gd name="T14" fmla="*/ 21 w 66"/>
                <a:gd name="T15" fmla="*/ 14 h 76"/>
                <a:gd name="T16" fmla="*/ 21 w 66"/>
                <a:gd name="T17" fmla="*/ 0 h 76"/>
                <a:gd name="T18" fmla="*/ 0 w 66"/>
                <a:gd name="T19" fmla="*/ 39 h 76"/>
                <a:gd name="T20" fmla="*/ 22 w 66"/>
                <a:gd name="T21" fmla="*/ 76 h 76"/>
                <a:gd name="T22" fmla="*/ 22 w 66"/>
                <a:gd name="T23" fmla="*/ 5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76">
                  <a:moveTo>
                    <a:pt x="22" y="58"/>
                  </a:moveTo>
                  <a:cubicBezTo>
                    <a:pt x="25" y="58"/>
                    <a:pt x="28" y="59"/>
                    <a:pt x="31" y="59"/>
                  </a:cubicBezTo>
                  <a:cubicBezTo>
                    <a:pt x="36" y="59"/>
                    <a:pt x="42" y="59"/>
                    <a:pt x="48" y="59"/>
                  </a:cubicBezTo>
                  <a:cubicBezTo>
                    <a:pt x="49" y="59"/>
                    <a:pt x="50" y="59"/>
                    <a:pt x="52" y="58"/>
                  </a:cubicBezTo>
                  <a:cubicBezTo>
                    <a:pt x="56" y="57"/>
                    <a:pt x="59" y="54"/>
                    <a:pt x="61" y="49"/>
                  </a:cubicBezTo>
                  <a:cubicBezTo>
                    <a:pt x="66" y="38"/>
                    <a:pt x="55" y="21"/>
                    <a:pt x="55" y="21"/>
                  </a:cubicBezTo>
                  <a:cubicBezTo>
                    <a:pt x="51" y="14"/>
                    <a:pt x="51" y="14"/>
                    <a:pt x="51" y="14"/>
                  </a:cubicBezTo>
                  <a:cubicBezTo>
                    <a:pt x="44" y="14"/>
                    <a:pt x="21" y="14"/>
                    <a:pt x="21" y="14"/>
                  </a:cubicBezTo>
                  <a:cubicBezTo>
                    <a:pt x="21" y="0"/>
                    <a:pt x="21" y="0"/>
                    <a:pt x="21" y="0"/>
                  </a:cubicBezTo>
                  <a:cubicBezTo>
                    <a:pt x="0" y="39"/>
                    <a:pt x="0" y="39"/>
                    <a:pt x="0" y="39"/>
                  </a:cubicBezTo>
                  <a:cubicBezTo>
                    <a:pt x="22" y="76"/>
                    <a:pt x="22" y="76"/>
                    <a:pt x="22" y="76"/>
                  </a:cubicBezTo>
                  <a:lnTo>
                    <a:pt x="22"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4" name="Freeform 25"/>
            <p:cNvSpPr/>
            <p:nvPr/>
          </p:nvSpPr>
          <p:spPr bwMode="auto">
            <a:xfrm>
              <a:off x="4487863" y="6410325"/>
              <a:ext cx="233363" cy="346075"/>
            </a:xfrm>
            <a:custGeom>
              <a:avLst/>
              <a:gdLst>
                <a:gd name="T0" fmla="*/ 28 w 62"/>
                <a:gd name="T1" fmla="*/ 68 h 92"/>
                <a:gd name="T2" fmla="*/ 37 w 62"/>
                <a:gd name="T3" fmla="*/ 92 h 92"/>
                <a:gd name="T4" fmla="*/ 37 w 62"/>
                <a:gd name="T5" fmla="*/ 90 h 92"/>
                <a:gd name="T6" fmla="*/ 56 w 62"/>
                <a:gd name="T7" fmla="*/ 57 h 92"/>
                <a:gd name="T8" fmla="*/ 58 w 62"/>
                <a:gd name="T9" fmla="*/ 31 h 92"/>
                <a:gd name="T10" fmla="*/ 38 w 62"/>
                <a:gd name="T11" fmla="*/ 0 h 92"/>
                <a:gd name="T12" fmla="*/ 0 w 62"/>
                <a:gd name="T13" fmla="*/ 24 h 92"/>
                <a:gd name="T14" fmla="*/ 28 w 62"/>
                <a:gd name="T15" fmla="*/ 68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92">
                  <a:moveTo>
                    <a:pt x="28" y="68"/>
                  </a:moveTo>
                  <a:cubicBezTo>
                    <a:pt x="32" y="73"/>
                    <a:pt x="36" y="83"/>
                    <a:pt x="37" y="92"/>
                  </a:cubicBezTo>
                  <a:cubicBezTo>
                    <a:pt x="37" y="91"/>
                    <a:pt x="37" y="90"/>
                    <a:pt x="37" y="90"/>
                  </a:cubicBezTo>
                  <a:cubicBezTo>
                    <a:pt x="37" y="90"/>
                    <a:pt x="48" y="70"/>
                    <a:pt x="56" y="57"/>
                  </a:cubicBezTo>
                  <a:cubicBezTo>
                    <a:pt x="62" y="47"/>
                    <a:pt x="61" y="37"/>
                    <a:pt x="58" y="31"/>
                  </a:cubicBezTo>
                  <a:cubicBezTo>
                    <a:pt x="38" y="0"/>
                    <a:pt x="38" y="0"/>
                    <a:pt x="38" y="0"/>
                  </a:cubicBezTo>
                  <a:cubicBezTo>
                    <a:pt x="0" y="24"/>
                    <a:pt x="0" y="24"/>
                    <a:pt x="0" y="24"/>
                  </a:cubicBezTo>
                  <a:cubicBezTo>
                    <a:pt x="5" y="32"/>
                    <a:pt x="28" y="68"/>
                    <a:pt x="28"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nvGrpSpPr>
          <p:cNvPr id="65" name="Group 53"/>
          <p:cNvGrpSpPr/>
          <p:nvPr/>
        </p:nvGrpSpPr>
        <p:grpSpPr>
          <a:xfrm>
            <a:off x="3622043" y="2018338"/>
            <a:ext cx="515041" cy="517482"/>
            <a:chOff x="8070850" y="622300"/>
            <a:chExt cx="688975" cy="692150"/>
          </a:xfrm>
          <a:solidFill>
            <a:schemeClr val="bg1"/>
          </a:solidFill>
        </p:grpSpPr>
        <p:sp>
          <p:nvSpPr>
            <p:cNvPr id="66" name="Freeform 29"/>
            <p:cNvSpPr>
              <a:spLocks noEditPoints="1"/>
            </p:cNvSpPr>
            <p:nvPr/>
          </p:nvSpPr>
          <p:spPr bwMode="auto">
            <a:xfrm>
              <a:off x="8070850" y="622300"/>
              <a:ext cx="688975" cy="692150"/>
            </a:xfrm>
            <a:custGeom>
              <a:avLst/>
              <a:gdLst>
                <a:gd name="T0" fmla="*/ 91 w 181"/>
                <a:gd name="T1" fmla="*/ 15 h 181"/>
                <a:gd name="T2" fmla="*/ 166 w 181"/>
                <a:gd name="T3" fmla="*/ 91 h 181"/>
                <a:gd name="T4" fmla="*/ 91 w 181"/>
                <a:gd name="T5" fmla="*/ 166 h 181"/>
                <a:gd name="T6" fmla="*/ 15 w 181"/>
                <a:gd name="T7" fmla="*/ 91 h 181"/>
                <a:gd name="T8" fmla="*/ 91 w 181"/>
                <a:gd name="T9" fmla="*/ 15 h 181"/>
                <a:gd name="T10" fmla="*/ 91 w 181"/>
                <a:gd name="T11" fmla="*/ 0 h 181"/>
                <a:gd name="T12" fmla="*/ 0 w 181"/>
                <a:gd name="T13" fmla="*/ 91 h 181"/>
                <a:gd name="T14" fmla="*/ 91 w 181"/>
                <a:gd name="T15" fmla="*/ 181 h 181"/>
                <a:gd name="T16" fmla="*/ 181 w 181"/>
                <a:gd name="T17" fmla="*/ 91 h 181"/>
                <a:gd name="T18" fmla="*/ 91 w 181"/>
                <a:gd name="T19"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1" h="181">
                  <a:moveTo>
                    <a:pt x="91" y="15"/>
                  </a:moveTo>
                  <a:cubicBezTo>
                    <a:pt x="132" y="15"/>
                    <a:pt x="166" y="49"/>
                    <a:pt x="166" y="91"/>
                  </a:cubicBezTo>
                  <a:cubicBezTo>
                    <a:pt x="166" y="132"/>
                    <a:pt x="132" y="166"/>
                    <a:pt x="91" y="166"/>
                  </a:cubicBezTo>
                  <a:cubicBezTo>
                    <a:pt x="49" y="166"/>
                    <a:pt x="15" y="132"/>
                    <a:pt x="15" y="91"/>
                  </a:cubicBezTo>
                  <a:cubicBezTo>
                    <a:pt x="15" y="49"/>
                    <a:pt x="49" y="15"/>
                    <a:pt x="91" y="15"/>
                  </a:cubicBezTo>
                  <a:moveTo>
                    <a:pt x="91" y="0"/>
                  </a:moveTo>
                  <a:cubicBezTo>
                    <a:pt x="41" y="0"/>
                    <a:pt x="0" y="41"/>
                    <a:pt x="0" y="91"/>
                  </a:cubicBezTo>
                  <a:cubicBezTo>
                    <a:pt x="0" y="141"/>
                    <a:pt x="41" y="181"/>
                    <a:pt x="91" y="181"/>
                  </a:cubicBezTo>
                  <a:cubicBezTo>
                    <a:pt x="141" y="181"/>
                    <a:pt x="181" y="141"/>
                    <a:pt x="181" y="91"/>
                  </a:cubicBezTo>
                  <a:cubicBezTo>
                    <a:pt x="181" y="41"/>
                    <a:pt x="141" y="0"/>
                    <a:pt x="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7" name="Freeform 30"/>
            <p:cNvSpPr>
              <a:spLocks noEditPoints="1"/>
            </p:cNvSpPr>
            <p:nvPr/>
          </p:nvSpPr>
          <p:spPr bwMode="auto">
            <a:xfrm>
              <a:off x="8231188" y="668338"/>
              <a:ext cx="369888" cy="600075"/>
            </a:xfrm>
            <a:custGeom>
              <a:avLst/>
              <a:gdLst>
                <a:gd name="T0" fmla="*/ 49 w 97"/>
                <a:gd name="T1" fmla="*/ 157 h 157"/>
                <a:gd name="T2" fmla="*/ 0 w 97"/>
                <a:gd name="T3" fmla="*/ 79 h 157"/>
                <a:gd name="T4" fmla="*/ 49 w 97"/>
                <a:gd name="T5" fmla="*/ 0 h 157"/>
                <a:gd name="T6" fmla="*/ 97 w 97"/>
                <a:gd name="T7" fmla="*/ 79 h 157"/>
                <a:gd name="T8" fmla="*/ 49 w 97"/>
                <a:gd name="T9" fmla="*/ 157 h 157"/>
                <a:gd name="T10" fmla="*/ 49 w 97"/>
                <a:gd name="T11" fmla="*/ 6 h 157"/>
                <a:gd name="T12" fmla="*/ 6 w 97"/>
                <a:gd name="T13" fmla="*/ 79 h 157"/>
                <a:gd name="T14" fmla="*/ 49 w 97"/>
                <a:gd name="T15" fmla="*/ 152 h 157"/>
                <a:gd name="T16" fmla="*/ 92 w 97"/>
                <a:gd name="T17" fmla="*/ 79 h 157"/>
                <a:gd name="T18" fmla="*/ 49 w 97"/>
                <a:gd name="T19" fmla="*/ 6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157">
                  <a:moveTo>
                    <a:pt x="49" y="157"/>
                  </a:moveTo>
                  <a:cubicBezTo>
                    <a:pt x="22" y="157"/>
                    <a:pt x="0" y="122"/>
                    <a:pt x="0" y="79"/>
                  </a:cubicBezTo>
                  <a:cubicBezTo>
                    <a:pt x="0" y="35"/>
                    <a:pt x="22" y="0"/>
                    <a:pt x="49" y="0"/>
                  </a:cubicBezTo>
                  <a:cubicBezTo>
                    <a:pt x="75" y="0"/>
                    <a:pt x="97" y="35"/>
                    <a:pt x="97" y="79"/>
                  </a:cubicBezTo>
                  <a:cubicBezTo>
                    <a:pt x="97" y="122"/>
                    <a:pt x="75" y="157"/>
                    <a:pt x="49" y="157"/>
                  </a:cubicBezTo>
                  <a:close/>
                  <a:moveTo>
                    <a:pt x="49" y="6"/>
                  </a:moveTo>
                  <a:cubicBezTo>
                    <a:pt x="25" y="6"/>
                    <a:pt x="6" y="38"/>
                    <a:pt x="6" y="79"/>
                  </a:cubicBezTo>
                  <a:cubicBezTo>
                    <a:pt x="6" y="119"/>
                    <a:pt x="25" y="152"/>
                    <a:pt x="49" y="152"/>
                  </a:cubicBezTo>
                  <a:cubicBezTo>
                    <a:pt x="72" y="152"/>
                    <a:pt x="92" y="119"/>
                    <a:pt x="92" y="79"/>
                  </a:cubicBezTo>
                  <a:cubicBezTo>
                    <a:pt x="92" y="38"/>
                    <a:pt x="72" y="6"/>
                    <a:pt x="4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8" name="Rectangle 31"/>
            <p:cNvSpPr>
              <a:spLocks noChangeArrowheads="1"/>
            </p:cNvSpPr>
            <p:nvPr/>
          </p:nvSpPr>
          <p:spPr bwMode="auto">
            <a:xfrm>
              <a:off x="8405813" y="681038"/>
              <a:ext cx="19050" cy="576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69" name="Rectangle 32"/>
            <p:cNvSpPr>
              <a:spLocks noChangeArrowheads="1"/>
            </p:cNvSpPr>
            <p:nvPr/>
          </p:nvSpPr>
          <p:spPr bwMode="auto">
            <a:xfrm>
              <a:off x="8139113" y="809625"/>
              <a:ext cx="552450"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70" name="Rectangle 33"/>
            <p:cNvSpPr>
              <a:spLocks noChangeArrowheads="1"/>
            </p:cNvSpPr>
            <p:nvPr/>
          </p:nvSpPr>
          <p:spPr bwMode="auto">
            <a:xfrm>
              <a:off x="8128000" y="958850"/>
              <a:ext cx="579438"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71" name="Rectangle 34"/>
            <p:cNvSpPr>
              <a:spLocks noChangeArrowheads="1"/>
            </p:cNvSpPr>
            <p:nvPr/>
          </p:nvSpPr>
          <p:spPr bwMode="auto">
            <a:xfrm>
              <a:off x="8131175" y="1103313"/>
              <a:ext cx="552450"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grpSp>
      <p:sp>
        <p:nvSpPr>
          <p:cNvPr id="3" name="标题 2"/>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900" decel="100000" fill="hold"/>
                                        <p:tgtEl>
                                          <p:spTgt spid="3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9"/>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54"/>
                                        </p:tgtEl>
                                        <p:attrNameLst>
                                          <p:attrName>style.visibility</p:attrName>
                                        </p:attrNameLst>
                                      </p:cBhvr>
                                      <p:to>
                                        <p:strVal val="visible"/>
                                      </p:to>
                                    </p:set>
                                    <p:animEffect transition="in" filter="fade">
                                      <p:cBhvr>
                                        <p:cTn id="14" dur="500"/>
                                        <p:tgtEl>
                                          <p:spTgt spid="54"/>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57"/>
                                        </p:tgtEl>
                                        <p:attrNameLst>
                                          <p:attrName>style.visibility</p:attrName>
                                        </p:attrNameLst>
                                      </p:cBhvr>
                                      <p:to>
                                        <p:strVal val="visible"/>
                                      </p:to>
                                    </p:set>
                                    <p:animEffect transition="in" filter="fade">
                                      <p:cBhvr>
                                        <p:cTn id="18" dur="500"/>
                                        <p:tgtEl>
                                          <p:spTgt spid="57"/>
                                        </p:tgtEl>
                                      </p:cBhvr>
                                    </p:animEffect>
                                  </p:childTnLst>
                                </p:cTn>
                              </p:par>
                              <p:par>
                                <p:cTn id="19" presetID="10" presetClass="entr" presetSubtype="0" fill="hold" nodeType="withEffect">
                                  <p:stCondLst>
                                    <p:cond delay="0"/>
                                  </p:stCondLst>
                                  <p:childTnLst>
                                    <p:set>
                                      <p:cBhvr>
                                        <p:cTn id="20" dur="1" fill="hold">
                                          <p:stCondLst>
                                            <p:cond delay="0"/>
                                          </p:stCondLst>
                                        </p:cTn>
                                        <p:tgtEl>
                                          <p:spTgt spid="58"/>
                                        </p:tgtEl>
                                        <p:attrNameLst>
                                          <p:attrName>style.visibility</p:attrName>
                                        </p:attrNameLst>
                                      </p:cBhvr>
                                      <p:to>
                                        <p:strVal val="visible"/>
                                      </p:to>
                                    </p:set>
                                    <p:animEffect transition="in" filter="fade">
                                      <p:cBhvr>
                                        <p:cTn id="21" dur="500"/>
                                        <p:tgtEl>
                                          <p:spTgt spid="58"/>
                                        </p:tgtEl>
                                      </p:cBhvr>
                                    </p:animEffect>
                                  </p:childTnLst>
                                </p:cTn>
                              </p:par>
                              <p:par>
                                <p:cTn id="22" presetID="10" presetClass="entr" presetSubtype="0" fill="hold" nodeType="withEffect">
                                  <p:stCondLst>
                                    <p:cond delay="0"/>
                                  </p:stCondLst>
                                  <p:childTnLst>
                                    <p:set>
                                      <p:cBhvr>
                                        <p:cTn id="23" dur="1" fill="hold">
                                          <p:stCondLst>
                                            <p:cond delay="0"/>
                                          </p:stCondLst>
                                        </p:cTn>
                                        <p:tgtEl>
                                          <p:spTgt spid="65"/>
                                        </p:tgtEl>
                                        <p:attrNameLst>
                                          <p:attrName>style.visibility</p:attrName>
                                        </p:attrNameLst>
                                      </p:cBhvr>
                                      <p:to>
                                        <p:strVal val="visible"/>
                                      </p:to>
                                    </p:set>
                                    <p:animEffect transition="in" filter="fade">
                                      <p:cBhvr>
                                        <p:cTn id="24" dur="500"/>
                                        <p:tgtEl>
                                          <p:spTgt spid="65"/>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56"/>
                                        </p:tgtEl>
                                        <p:attrNameLst>
                                          <p:attrName>style.visibility</p:attrName>
                                        </p:attrNameLst>
                                      </p:cBhvr>
                                      <p:to>
                                        <p:strVal val="visible"/>
                                      </p:to>
                                    </p:set>
                                    <p:animEffect transition="in" filter="fade">
                                      <p:cBhvr>
                                        <p:cTn id="28" dur="500"/>
                                        <p:tgtEl>
                                          <p:spTgt spid="56"/>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55"/>
                                        </p:tgtEl>
                                        <p:attrNameLst>
                                          <p:attrName>style.visibility</p:attrName>
                                        </p:attrNameLst>
                                      </p:cBhvr>
                                      <p:to>
                                        <p:strVal val="visible"/>
                                      </p:to>
                                    </p:set>
                                    <p:animEffect transition="in" filter="fade">
                                      <p:cBhvr>
                                        <p:cTn id="32" dur="500"/>
                                        <p:tgtEl>
                                          <p:spTgt spid="55"/>
                                        </p:tgtEl>
                                      </p:cBhvr>
                                    </p:animEffect>
                                  </p:childTnLst>
                                </p:cTn>
                              </p:par>
                            </p:childTnLst>
                          </p:cTn>
                        </p:par>
                        <p:par>
                          <p:cTn id="33" fill="hold">
                            <p:stCondLst>
                              <p:cond delay="3000"/>
                            </p:stCondLst>
                            <p:childTnLst>
                              <p:par>
                                <p:cTn id="34" presetID="53" presetClass="entr" presetSubtype="16" fill="hold" grpId="0" nodeType="afterEffect">
                                  <p:stCondLst>
                                    <p:cond delay="0"/>
                                  </p:stCondLst>
                                  <p:childTnLst>
                                    <p:set>
                                      <p:cBhvr>
                                        <p:cTn id="35" dur="1" fill="hold">
                                          <p:stCondLst>
                                            <p:cond delay="0"/>
                                          </p:stCondLst>
                                        </p:cTn>
                                        <p:tgtEl>
                                          <p:spTgt spid="45"/>
                                        </p:tgtEl>
                                        <p:attrNameLst>
                                          <p:attrName>style.visibility</p:attrName>
                                        </p:attrNameLst>
                                      </p:cBhvr>
                                      <p:to>
                                        <p:strVal val="visible"/>
                                      </p:to>
                                    </p:set>
                                    <p:anim calcmode="lin" valueType="num">
                                      <p:cBhvr>
                                        <p:cTn id="36" dur="500" fill="hold"/>
                                        <p:tgtEl>
                                          <p:spTgt spid="45"/>
                                        </p:tgtEl>
                                        <p:attrNameLst>
                                          <p:attrName>ppt_w</p:attrName>
                                        </p:attrNameLst>
                                      </p:cBhvr>
                                      <p:tavLst>
                                        <p:tav tm="0">
                                          <p:val>
                                            <p:fltVal val="0"/>
                                          </p:val>
                                        </p:tav>
                                        <p:tav tm="100000">
                                          <p:val>
                                            <p:strVal val="#ppt_w"/>
                                          </p:val>
                                        </p:tav>
                                      </p:tavLst>
                                    </p:anim>
                                    <p:anim calcmode="lin" valueType="num">
                                      <p:cBhvr>
                                        <p:cTn id="37" dur="500" fill="hold"/>
                                        <p:tgtEl>
                                          <p:spTgt spid="45"/>
                                        </p:tgtEl>
                                        <p:attrNameLst>
                                          <p:attrName>ppt_h</p:attrName>
                                        </p:attrNameLst>
                                      </p:cBhvr>
                                      <p:tavLst>
                                        <p:tav tm="0">
                                          <p:val>
                                            <p:fltVal val="0"/>
                                          </p:val>
                                        </p:tav>
                                        <p:tav tm="100000">
                                          <p:val>
                                            <p:strVal val="#ppt_h"/>
                                          </p:val>
                                        </p:tav>
                                      </p:tavLst>
                                    </p:anim>
                                    <p:animEffect transition="in" filter="fade">
                                      <p:cBhvr>
                                        <p:cTn id="38" dur="500"/>
                                        <p:tgtEl>
                                          <p:spTgt spid="45"/>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46"/>
                                        </p:tgtEl>
                                        <p:attrNameLst>
                                          <p:attrName>style.visibility</p:attrName>
                                        </p:attrNameLst>
                                      </p:cBhvr>
                                      <p:to>
                                        <p:strVal val="visible"/>
                                      </p:to>
                                    </p:set>
                                    <p:anim calcmode="lin" valueType="num">
                                      <p:cBhvr>
                                        <p:cTn id="41" dur="500" fill="hold"/>
                                        <p:tgtEl>
                                          <p:spTgt spid="46"/>
                                        </p:tgtEl>
                                        <p:attrNameLst>
                                          <p:attrName>ppt_w</p:attrName>
                                        </p:attrNameLst>
                                      </p:cBhvr>
                                      <p:tavLst>
                                        <p:tav tm="0">
                                          <p:val>
                                            <p:fltVal val="0"/>
                                          </p:val>
                                        </p:tav>
                                        <p:tav tm="100000">
                                          <p:val>
                                            <p:strVal val="#ppt_w"/>
                                          </p:val>
                                        </p:tav>
                                      </p:tavLst>
                                    </p:anim>
                                    <p:anim calcmode="lin" valueType="num">
                                      <p:cBhvr>
                                        <p:cTn id="42" dur="500" fill="hold"/>
                                        <p:tgtEl>
                                          <p:spTgt spid="46"/>
                                        </p:tgtEl>
                                        <p:attrNameLst>
                                          <p:attrName>ppt_h</p:attrName>
                                        </p:attrNameLst>
                                      </p:cBhvr>
                                      <p:tavLst>
                                        <p:tav tm="0">
                                          <p:val>
                                            <p:fltVal val="0"/>
                                          </p:val>
                                        </p:tav>
                                        <p:tav tm="100000">
                                          <p:val>
                                            <p:strVal val="#ppt_h"/>
                                          </p:val>
                                        </p:tav>
                                      </p:tavLst>
                                    </p:anim>
                                    <p:animEffect transition="in" filter="fade">
                                      <p:cBhvr>
                                        <p:cTn id="43" dur="500"/>
                                        <p:tgtEl>
                                          <p:spTgt spid="46"/>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47"/>
                                        </p:tgtEl>
                                        <p:attrNameLst>
                                          <p:attrName>style.visibility</p:attrName>
                                        </p:attrNameLst>
                                      </p:cBhvr>
                                      <p:to>
                                        <p:strVal val="visible"/>
                                      </p:to>
                                    </p:set>
                                    <p:anim calcmode="lin" valueType="num">
                                      <p:cBhvr>
                                        <p:cTn id="46" dur="500" fill="hold"/>
                                        <p:tgtEl>
                                          <p:spTgt spid="47"/>
                                        </p:tgtEl>
                                        <p:attrNameLst>
                                          <p:attrName>ppt_w</p:attrName>
                                        </p:attrNameLst>
                                      </p:cBhvr>
                                      <p:tavLst>
                                        <p:tav tm="0">
                                          <p:val>
                                            <p:fltVal val="0"/>
                                          </p:val>
                                        </p:tav>
                                        <p:tav tm="100000">
                                          <p:val>
                                            <p:strVal val="#ppt_w"/>
                                          </p:val>
                                        </p:tav>
                                      </p:tavLst>
                                    </p:anim>
                                    <p:anim calcmode="lin" valueType="num">
                                      <p:cBhvr>
                                        <p:cTn id="47" dur="500" fill="hold"/>
                                        <p:tgtEl>
                                          <p:spTgt spid="47"/>
                                        </p:tgtEl>
                                        <p:attrNameLst>
                                          <p:attrName>ppt_h</p:attrName>
                                        </p:attrNameLst>
                                      </p:cBhvr>
                                      <p:tavLst>
                                        <p:tav tm="0">
                                          <p:val>
                                            <p:fltVal val="0"/>
                                          </p:val>
                                        </p:tav>
                                        <p:tav tm="100000">
                                          <p:val>
                                            <p:strVal val="#ppt_h"/>
                                          </p:val>
                                        </p:tav>
                                      </p:tavLst>
                                    </p:anim>
                                    <p:animEffect transition="in" filter="fade">
                                      <p:cBhvr>
                                        <p:cTn id="48" dur="500"/>
                                        <p:tgtEl>
                                          <p:spTgt spid="47"/>
                                        </p:tgtEl>
                                      </p:cBhvr>
                                    </p:animEffect>
                                  </p:childTnLst>
                                </p:cTn>
                              </p:par>
                            </p:childTnLst>
                          </p:cTn>
                        </p:par>
                        <p:par>
                          <p:cTn id="49" fill="hold">
                            <p:stCondLst>
                              <p:cond delay="3500"/>
                            </p:stCondLst>
                            <p:childTnLst>
                              <p:par>
                                <p:cTn id="50" presetID="10" presetClass="entr" presetSubtype="0" fill="hold" grpId="0" nodeType="afterEffect">
                                  <p:stCondLst>
                                    <p:cond delay="0"/>
                                  </p:stCondLst>
                                  <p:childTnLst>
                                    <p:set>
                                      <p:cBhvr>
                                        <p:cTn id="51" dur="1" fill="hold">
                                          <p:stCondLst>
                                            <p:cond delay="0"/>
                                          </p:stCondLst>
                                        </p:cTn>
                                        <p:tgtEl>
                                          <p:spTgt spid="48"/>
                                        </p:tgtEl>
                                        <p:attrNameLst>
                                          <p:attrName>style.visibility</p:attrName>
                                        </p:attrNameLst>
                                      </p:cBhvr>
                                      <p:to>
                                        <p:strVal val="visible"/>
                                      </p:to>
                                    </p:set>
                                    <p:animEffect transition="in" filter="fade">
                                      <p:cBhvr>
                                        <p:cTn id="52" dur="500"/>
                                        <p:tgtEl>
                                          <p:spTgt spid="48"/>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9"/>
                                        </p:tgtEl>
                                        <p:attrNameLst>
                                          <p:attrName>style.visibility</p:attrName>
                                        </p:attrNameLst>
                                      </p:cBhvr>
                                      <p:to>
                                        <p:strVal val="visible"/>
                                      </p:to>
                                    </p:set>
                                    <p:animEffect transition="in" filter="fade">
                                      <p:cBhvr>
                                        <p:cTn id="55" dur="500"/>
                                        <p:tgtEl>
                                          <p:spTgt spid="49"/>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50"/>
                                        </p:tgtEl>
                                        <p:attrNameLst>
                                          <p:attrName>style.visibility</p:attrName>
                                        </p:attrNameLst>
                                      </p:cBhvr>
                                      <p:to>
                                        <p:strVal val="visible"/>
                                      </p:to>
                                    </p:set>
                                    <p:animEffect transition="in" filter="fade">
                                      <p:cBhvr>
                                        <p:cTn id="58" dur="500"/>
                                        <p:tgtEl>
                                          <p:spTgt spid="50"/>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51"/>
                                        </p:tgtEl>
                                        <p:attrNameLst>
                                          <p:attrName>style.visibility</p:attrName>
                                        </p:attrNameLst>
                                      </p:cBhvr>
                                      <p:to>
                                        <p:strVal val="visible"/>
                                      </p:to>
                                    </p:set>
                                    <p:animEffect transition="in" filter="fade">
                                      <p:cBhvr>
                                        <p:cTn id="61" dur="500"/>
                                        <p:tgtEl>
                                          <p:spTgt spid="51"/>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500"/>
                                        <p:tgtEl>
                                          <p:spTgt spid="52"/>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fade">
                                      <p:cBhvr>
                                        <p:cTn id="67"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P spid="48" grpId="0"/>
      <p:bldP spid="49" grpId="0"/>
      <p:bldP spid="50" grpId="0"/>
      <p:bldP spid="51" grpId="0"/>
      <p:bldP spid="52" grpId="0"/>
      <p:bldP spid="53" grpId="0"/>
      <p:bldP spid="54" grpId="0"/>
      <p:bldP spid="55" grpId="0"/>
      <p:bldP spid="56" grpId="0"/>
      <p:bldP spid="5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707323" y="3272959"/>
            <a:ext cx="3279348" cy="2844340"/>
            <a:chOff x="1280063" y="2399484"/>
            <a:chExt cx="2459831" cy="2133255"/>
          </a:xfrm>
        </p:grpSpPr>
        <p:sp>
          <p:nvSpPr>
            <p:cNvPr id="8" name="Freeform 5"/>
            <p:cNvSpPr/>
            <p:nvPr/>
          </p:nvSpPr>
          <p:spPr bwMode="auto">
            <a:xfrm>
              <a:off x="1280063" y="2399484"/>
              <a:ext cx="2459831" cy="1831035"/>
            </a:xfrm>
            <a:custGeom>
              <a:avLst/>
              <a:gdLst>
                <a:gd name="T0" fmla="*/ 570 w 570"/>
                <a:gd name="T1" fmla="*/ 401 h 425"/>
                <a:gd name="T2" fmla="*/ 547 w 570"/>
                <a:gd name="T3" fmla="*/ 425 h 425"/>
                <a:gd name="T4" fmla="*/ 23 w 570"/>
                <a:gd name="T5" fmla="*/ 425 h 425"/>
                <a:gd name="T6" fmla="*/ 0 w 570"/>
                <a:gd name="T7" fmla="*/ 401 h 425"/>
                <a:gd name="T8" fmla="*/ 0 w 570"/>
                <a:gd name="T9" fmla="*/ 24 h 425"/>
                <a:gd name="T10" fmla="*/ 23 w 570"/>
                <a:gd name="T11" fmla="*/ 0 h 425"/>
                <a:gd name="T12" fmla="*/ 547 w 570"/>
                <a:gd name="T13" fmla="*/ 0 h 425"/>
                <a:gd name="T14" fmla="*/ 570 w 570"/>
                <a:gd name="T15" fmla="*/ 24 h 425"/>
                <a:gd name="T16" fmla="*/ 570 w 570"/>
                <a:gd name="T17" fmla="*/ 401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0" h="425">
                  <a:moveTo>
                    <a:pt x="570" y="401"/>
                  </a:moveTo>
                  <a:cubicBezTo>
                    <a:pt x="570" y="414"/>
                    <a:pt x="559" y="425"/>
                    <a:pt x="547" y="425"/>
                  </a:cubicBezTo>
                  <a:cubicBezTo>
                    <a:pt x="23" y="425"/>
                    <a:pt x="23" y="425"/>
                    <a:pt x="23" y="425"/>
                  </a:cubicBezTo>
                  <a:cubicBezTo>
                    <a:pt x="11" y="425"/>
                    <a:pt x="0" y="414"/>
                    <a:pt x="0" y="401"/>
                  </a:cubicBezTo>
                  <a:cubicBezTo>
                    <a:pt x="0" y="24"/>
                    <a:pt x="0" y="24"/>
                    <a:pt x="0" y="24"/>
                  </a:cubicBezTo>
                  <a:cubicBezTo>
                    <a:pt x="0" y="11"/>
                    <a:pt x="11" y="0"/>
                    <a:pt x="23" y="0"/>
                  </a:cubicBezTo>
                  <a:cubicBezTo>
                    <a:pt x="547" y="0"/>
                    <a:pt x="547" y="0"/>
                    <a:pt x="547" y="0"/>
                  </a:cubicBezTo>
                  <a:cubicBezTo>
                    <a:pt x="559" y="0"/>
                    <a:pt x="570" y="11"/>
                    <a:pt x="570" y="24"/>
                  </a:cubicBezTo>
                  <a:cubicBezTo>
                    <a:pt x="570" y="401"/>
                    <a:pt x="570" y="401"/>
                    <a:pt x="570" y="401"/>
                  </a:cubicBezTo>
                </a:path>
              </a:pathLst>
            </a:custGeom>
            <a:solidFill>
              <a:schemeClr val="tx2">
                <a:lumMod val="50000"/>
              </a:schemeClr>
            </a:solidFill>
            <a:ln>
              <a:noFill/>
            </a:ln>
          </p:spPr>
          <p:txBody>
            <a:bodyPr vert="horz" wrap="square" lIns="91440" tIns="45720" rIns="91440" bIns="45720" numCol="1" anchor="t" anchorCtr="0" compatLnSpc="1"/>
            <a:lstStyle/>
            <a:p>
              <a:endParaRPr lang="zh-CN" altLang="en-US"/>
            </a:p>
          </p:txBody>
        </p:sp>
        <p:sp>
          <p:nvSpPr>
            <p:cNvPr id="9" name="Freeform 7"/>
            <p:cNvSpPr/>
            <p:nvPr/>
          </p:nvSpPr>
          <p:spPr bwMode="auto">
            <a:xfrm>
              <a:off x="1280063" y="3981436"/>
              <a:ext cx="2459831" cy="262368"/>
            </a:xfrm>
            <a:custGeom>
              <a:avLst/>
              <a:gdLst>
                <a:gd name="T0" fmla="*/ 0 w 570"/>
                <a:gd name="T1" fmla="*/ 0 h 61"/>
                <a:gd name="T2" fmla="*/ 0 w 570"/>
                <a:gd name="T3" fmla="*/ 38 h 61"/>
                <a:gd name="T4" fmla="*/ 23 w 570"/>
                <a:gd name="T5" fmla="*/ 61 h 61"/>
                <a:gd name="T6" fmla="*/ 547 w 570"/>
                <a:gd name="T7" fmla="*/ 61 h 61"/>
                <a:gd name="T8" fmla="*/ 570 w 570"/>
                <a:gd name="T9" fmla="*/ 38 h 61"/>
                <a:gd name="T10" fmla="*/ 570 w 570"/>
                <a:gd name="T11" fmla="*/ 0 h 61"/>
                <a:gd name="T12" fmla="*/ 0 w 570"/>
                <a:gd name="T13" fmla="*/ 0 h 61"/>
              </a:gdLst>
              <a:ahLst/>
              <a:cxnLst>
                <a:cxn ang="0">
                  <a:pos x="T0" y="T1"/>
                </a:cxn>
                <a:cxn ang="0">
                  <a:pos x="T2" y="T3"/>
                </a:cxn>
                <a:cxn ang="0">
                  <a:pos x="T4" y="T5"/>
                </a:cxn>
                <a:cxn ang="0">
                  <a:pos x="T6" y="T7"/>
                </a:cxn>
                <a:cxn ang="0">
                  <a:pos x="T8" y="T9"/>
                </a:cxn>
                <a:cxn ang="0">
                  <a:pos x="T10" y="T11"/>
                </a:cxn>
                <a:cxn ang="0">
                  <a:pos x="T12" y="T13"/>
                </a:cxn>
              </a:cxnLst>
              <a:rect l="0" t="0" r="r" b="b"/>
              <a:pathLst>
                <a:path w="570" h="61">
                  <a:moveTo>
                    <a:pt x="0" y="0"/>
                  </a:moveTo>
                  <a:cubicBezTo>
                    <a:pt x="0" y="38"/>
                    <a:pt x="0" y="38"/>
                    <a:pt x="0" y="38"/>
                  </a:cubicBezTo>
                  <a:cubicBezTo>
                    <a:pt x="0" y="51"/>
                    <a:pt x="11" y="61"/>
                    <a:pt x="23" y="61"/>
                  </a:cubicBezTo>
                  <a:cubicBezTo>
                    <a:pt x="547" y="61"/>
                    <a:pt x="547" y="61"/>
                    <a:pt x="547" y="61"/>
                  </a:cubicBezTo>
                  <a:cubicBezTo>
                    <a:pt x="559" y="61"/>
                    <a:pt x="570" y="51"/>
                    <a:pt x="570" y="38"/>
                  </a:cubicBezTo>
                  <a:cubicBezTo>
                    <a:pt x="570" y="0"/>
                    <a:pt x="570" y="0"/>
                    <a:pt x="570" y="0"/>
                  </a:cubicBezTo>
                  <a:lnTo>
                    <a:pt x="0" y="0"/>
                  </a:lnTo>
                  <a:close/>
                </a:path>
              </a:pathLst>
            </a:custGeom>
            <a:solidFill>
              <a:srgbClr val="D5D7D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8"/>
            <p:cNvSpPr/>
            <p:nvPr/>
          </p:nvSpPr>
          <p:spPr bwMode="auto">
            <a:xfrm>
              <a:off x="1975281" y="4278121"/>
              <a:ext cx="1112570" cy="254618"/>
            </a:xfrm>
            <a:custGeom>
              <a:avLst/>
              <a:gdLst>
                <a:gd name="T0" fmla="*/ 215 w 258"/>
                <a:gd name="T1" fmla="*/ 29 h 59"/>
                <a:gd name="T2" fmla="*/ 181 w 258"/>
                <a:gd name="T3" fmla="*/ 29 h 59"/>
                <a:gd name="T4" fmla="*/ 172 w 258"/>
                <a:gd name="T5" fmla="*/ 11 h 59"/>
                <a:gd name="T6" fmla="*/ 164 w 258"/>
                <a:gd name="T7" fmla="*/ 0 h 59"/>
                <a:gd name="T8" fmla="*/ 126 w 258"/>
                <a:gd name="T9" fmla="*/ 0 h 59"/>
                <a:gd name="T10" fmla="*/ 88 w 258"/>
                <a:gd name="T11" fmla="*/ 0 h 59"/>
                <a:gd name="T12" fmla="*/ 80 w 258"/>
                <a:gd name="T13" fmla="*/ 11 h 59"/>
                <a:gd name="T14" fmla="*/ 71 w 258"/>
                <a:gd name="T15" fmla="*/ 29 h 59"/>
                <a:gd name="T16" fmla="*/ 43 w 258"/>
                <a:gd name="T17" fmla="*/ 29 h 59"/>
                <a:gd name="T18" fmla="*/ 0 w 258"/>
                <a:gd name="T19" fmla="*/ 59 h 59"/>
                <a:gd name="T20" fmla="*/ 258 w 258"/>
                <a:gd name="T21" fmla="*/ 59 h 59"/>
                <a:gd name="T22" fmla="*/ 215 w 258"/>
                <a:gd name="T23" fmla="*/ 2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8" h="59">
                  <a:moveTo>
                    <a:pt x="215" y="29"/>
                  </a:moveTo>
                  <a:cubicBezTo>
                    <a:pt x="181" y="29"/>
                    <a:pt x="181" y="29"/>
                    <a:pt x="181" y="29"/>
                  </a:cubicBezTo>
                  <a:cubicBezTo>
                    <a:pt x="178" y="25"/>
                    <a:pt x="175" y="19"/>
                    <a:pt x="172" y="11"/>
                  </a:cubicBezTo>
                  <a:cubicBezTo>
                    <a:pt x="172" y="11"/>
                    <a:pt x="169" y="0"/>
                    <a:pt x="164" y="0"/>
                  </a:cubicBezTo>
                  <a:cubicBezTo>
                    <a:pt x="161" y="0"/>
                    <a:pt x="143" y="0"/>
                    <a:pt x="126" y="0"/>
                  </a:cubicBezTo>
                  <a:cubicBezTo>
                    <a:pt x="108" y="0"/>
                    <a:pt x="91" y="0"/>
                    <a:pt x="88" y="0"/>
                  </a:cubicBezTo>
                  <a:cubicBezTo>
                    <a:pt x="83" y="0"/>
                    <a:pt x="80" y="11"/>
                    <a:pt x="80" y="11"/>
                  </a:cubicBezTo>
                  <a:cubicBezTo>
                    <a:pt x="77" y="19"/>
                    <a:pt x="74" y="25"/>
                    <a:pt x="71" y="29"/>
                  </a:cubicBezTo>
                  <a:cubicBezTo>
                    <a:pt x="43" y="29"/>
                    <a:pt x="43" y="29"/>
                    <a:pt x="43" y="29"/>
                  </a:cubicBezTo>
                  <a:cubicBezTo>
                    <a:pt x="23" y="29"/>
                    <a:pt x="6" y="42"/>
                    <a:pt x="0" y="59"/>
                  </a:cubicBezTo>
                  <a:cubicBezTo>
                    <a:pt x="258" y="59"/>
                    <a:pt x="258" y="59"/>
                    <a:pt x="258" y="59"/>
                  </a:cubicBezTo>
                  <a:cubicBezTo>
                    <a:pt x="251" y="42"/>
                    <a:pt x="235" y="29"/>
                    <a:pt x="215" y="29"/>
                  </a:cubicBezTo>
                  <a:close/>
                </a:path>
              </a:pathLst>
            </a:custGeom>
            <a:solidFill>
              <a:srgbClr val="D5D7D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11"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90830" y="2517935"/>
              <a:ext cx="2245066" cy="1357225"/>
            </a:xfrm>
            <a:prstGeom prst="rect">
              <a:avLst/>
            </a:prstGeom>
            <a:solidFill>
              <a:schemeClr val="bg1"/>
            </a:solidFill>
            <a:ln w="9525">
              <a:solidFill>
                <a:srgbClr val="000000"/>
              </a:solidFill>
              <a:miter lim="800000"/>
              <a:headEnd/>
              <a:tailEnd/>
            </a:ln>
          </p:spPr>
        </p:pic>
      </p:grpSp>
      <p:grpSp>
        <p:nvGrpSpPr>
          <p:cNvPr id="12" name="组合 11"/>
          <p:cNvGrpSpPr/>
          <p:nvPr/>
        </p:nvGrpSpPr>
        <p:grpSpPr>
          <a:xfrm>
            <a:off x="2076286" y="2669255"/>
            <a:ext cx="2495670" cy="1666456"/>
            <a:chOff x="1556822" y="1946706"/>
            <a:chExt cx="1871996" cy="1249842"/>
          </a:xfrm>
        </p:grpSpPr>
        <p:sp>
          <p:nvSpPr>
            <p:cNvPr id="13" name="Freeform 11"/>
            <p:cNvSpPr/>
            <p:nvPr/>
          </p:nvSpPr>
          <p:spPr bwMode="auto">
            <a:xfrm>
              <a:off x="1556822" y="1946706"/>
              <a:ext cx="1871996" cy="1249842"/>
            </a:xfrm>
            <a:custGeom>
              <a:avLst/>
              <a:gdLst>
                <a:gd name="T0" fmla="*/ 0 w 1691"/>
                <a:gd name="T1" fmla="*/ 0 h 1129"/>
                <a:gd name="T2" fmla="*/ 760 w 1691"/>
                <a:gd name="T3" fmla="*/ 685 h 1129"/>
                <a:gd name="T4" fmla="*/ 760 w 1691"/>
                <a:gd name="T5" fmla="*/ 1129 h 1129"/>
                <a:gd name="T6" fmla="*/ 931 w 1691"/>
                <a:gd name="T7" fmla="*/ 1129 h 1129"/>
                <a:gd name="T8" fmla="*/ 931 w 1691"/>
                <a:gd name="T9" fmla="*/ 685 h 1129"/>
                <a:gd name="T10" fmla="*/ 1691 w 1691"/>
                <a:gd name="T11" fmla="*/ 0 h 1129"/>
                <a:gd name="T12" fmla="*/ 0 w 1691"/>
                <a:gd name="T13" fmla="*/ 0 h 1129"/>
              </a:gdLst>
              <a:ahLst/>
              <a:cxnLst>
                <a:cxn ang="0">
                  <a:pos x="T0" y="T1"/>
                </a:cxn>
                <a:cxn ang="0">
                  <a:pos x="T2" y="T3"/>
                </a:cxn>
                <a:cxn ang="0">
                  <a:pos x="T4" y="T5"/>
                </a:cxn>
                <a:cxn ang="0">
                  <a:pos x="T6" y="T7"/>
                </a:cxn>
                <a:cxn ang="0">
                  <a:pos x="T8" y="T9"/>
                </a:cxn>
                <a:cxn ang="0">
                  <a:pos x="T10" y="T11"/>
                </a:cxn>
                <a:cxn ang="0">
                  <a:pos x="T12" y="T13"/>
                </a:cxn>
              </a:cxnLst>
              <a:rect l="0" t="0" r="r" b="b"/>
              <a:pathLst>
                <a:path w="1691" h="1129">
                  <a:moveTo>
                    <a:pt x="0" y="0"/>
                  </a:moveTo>
                  <a:lnTo>
                    <a:pt x="760" y="685"/>
                  </a:lnTo>
                  <a:lnTo>
                    <a:pt x="760" y="1129"/>
                  </a:lnTo>
                  <a:lnTo>
                    <a:pt x="931" y="1129"/>
                  </a:lnTo>
                  <a:lnTo>
                    <a:pt x="931" y="685"/>
                  </a:lnTo>
                  <a:lnTo>
                    <a:pt x="1691" y="0"/>
                  </a:lnTo>
                  <a:lnTo>
                    <a:pt x="0" y="0"/>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14" name="Freeform 12"/>
            <p:cNvSpPr/>
            <p:nvPr/>
          </p:nvSpPr>
          <p:spPr bwMode="auto">
            <a:xfrm>
              <a:off x="1556822" y="1946706"/>
              <a:ext cx="935445" cy="1249842"/>
            </a:xfrm>
            <a:custGeom>
              <a:avLst/>
              <a:gdLst>
                <a:gd name="T0" fmla="*/ 845 w 845"/>
                <a:gd name="T1" fmla="*/ 1129 h 1129"/>
                <a:gd name="T2" fmla="*/ 845 w 845"/>
                <a:gd name="T3" fmla="*/ 0 h 1129"/>
                <a:gd name="T4" fmla="*/ 0 w 845"/>
                <a:gd name="T5" fmla="*/ 0 h 1129"/>
                <a:gd name="T6" fmla="*/ 760 w 845"/>
                <a:gd name="T7" fmla="*/ 685 h 1129"/>
                <a:gd name="T8" fmla="*/ 760 w 845"/>
                <a:gd name="T9" fmla="*/ 1129 h 1129"/>
                <a:gd name="T10" fmla="*/ 845 w 845"/>
                <a:gd name="T11" fmla="*/ 1129 h 1129"/>
              </a:gdLst>
              <a:ahLst/>
              <a:cxnLst>
                <a:cxn ang="0">
                  <a:pos x="T0" y="T1"/>
                </a:cxn>
                <a:cxn ang="0">
                  <a:pos x="T2" y="T3"/>
                </a:cxn>
                <a:cxn ang="0">
                  <a:pos x="T4" y="T5"/>
                </a:cxn>
                <a:cxn ang="0">
                  <a:pos x="T6" y="T7"/>
                </a:cxn>
                <a:cxn ang="0">
                  <a:pos x="T8" y="T9"/>
                </a:cxn>
                <a:cxn ang="0">
                  <a:pos x="T10" y="T11"/>
                </a:cxn>
              </a:cxnLst>
              <a:rect l="0" t="0" r="r" b="b"/>
              <a:pathLst>
                <a:path w="845" h="1129">
                  <a:moveTo>
                    <a:pt x="845" y="1129"/>
                  </a:moveTo>
                  <a:lnTo>
                    <a:pt x="845" y="0"/>
                  </a:lnTo>
                  <a:lnTo>
                    <a:pt x="0" y="0"/>
                  </a:lnTo>
                  <a:lnTo>
                    <a:pt x="760" y="685"/>
                  </a:lnTo>
                  <a:lnTo>
                    <a:pt x="760" y="1129"/>
                  </a:lnTo>
                  <a:lnTo>
                    <a:pt x="845" y="1129"/>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grpSp>
        <p:nvGrpSpPr>
          <p:cNvPr id="15" name="组合 14"/>
          <p:cNvGrpSpPr/>
          <p:nvPr/>
        </p:nvGrpSpPr>
        <p:grpSpPr>
          <a:xfrm>
            <a:off x="2634161" y="2158499"/>
            <a:ext cx="329625" cy="326725"/>
            <a:chOff x="3128964" y="2287587"/>
            <a:chExt cx="1233385" cy="1222376"/>
          </a:xfrm>
        </p:grpSpPr>
        <p:sp>
          <p:nvSpPr>
            <p:cNvPr id="16" name="Oval 6"/>
            <p:cNvSpPr>
              <a:spLocks noChangeArrowheads="1"/>
            </p:cNvSpPr>
            <p:nvPr/>
          </p:nvSpPr>
          <p:spPr bwMode="auto">
            <a:xfrm>
              <a:off x="3128964" y="2287587"/>
              <a:ext cx="1220787" cy="1222375"/>
            </a:xfrm>
            <a:prstGeom prst="ellipse">
              <a:avLst/>
            </a:prstGeom>
            <a:gradFill flip="none" rotWithShape="1">
              <a:gsLst>
                <a:gs pos="100000">
                  <a:schemeClr val="tx2"/>
                </a:gs>
                <a:gs pos="11000">
                  <a:schemeClr val="bg2"/>
                </a:gs>
                <a:gs pos="0">
                  <a:schemeClr val="tx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17" name="Freeform 11"/>
            <p:cNvSpPr/>
            <p:nvPr/>
          </p:nvSpPr>
          <p:spPr bwMode="auto">
            <a:xfrm>
              <a:off x="3154362" y="2339975"/>
              <a:ext cx="1169987" cy="1169988"/>
            </a:xfrm>
            <a:custGeom>
              <a:avLst/>
              <a:gdLst>
                <a:gd name="T0" fmla="*/ 312 w 312"/>
                <a:gd name="T1" fmla="*/ 157 h 312"/>
                <a:gd name="T2" fmla="*/ 155 w 312"/>
                <a:gd name="T3" fmla="*/ 311 h 312"/>
                <a:gd name="T4" fmla="*/ 1 w 312"/>
                <a:gd name="T5" fmla="*/ 155 h 312"/>
                <a:gd name="T6" fmla="*/ 157 w 312"/>
                <a:gd name="T7" fmla="*/ 0 h 312"/>
                <a:gd name="T8" fmla="*/ 312 w 312"/>
                <a:gd name="T9" fmla="*/ 157 h 312"/>
              </a:gdLst>
              <a:ahLst/>
              <a:cxnLst>
                <a:cxn ang="0">
                  <a:pos x="T0" y="T1"/>
                </a:cxn>
                <a:cxn ang="0">
                  <a:pos x="T2" y="T3"/>
                </a:cxn>
                <a:cxn ang="0">
                  <a:pos x="T4" y="T5"/>
                </a:cxn>
                <a:cxn ang="0">
                  <a:pos x="T6" y="T7"/>
                </a:cxn>
                <a:cxn ang="0">
                  <a:pos x="T8" y="T9"/>
                </a:cxn>
              </a:cxnLst>
              <a:rect l="0" t="0" r="r" b="b"/>
              <a:pathLst>
                <a:path w="312" h="312">
                  <a:moveTo>
                    <a:pt x="312" y="157"/>
                  </a:moveTo>
                  <a:cubicBezTo>
                    <a:pt x="311" y="242"/>
                    <a:pt x="241" y="312"/>
                    <a:pt x="155" y="311"/>
                  </a:cubicBezTo>
                  <a:cubicBezTo>
                    <a:pt x="69" y="311"/>
                    <a:pt x="0" y="241"/>
                    <a:pt x="1" y="155"/>
                  </a:cubicBezTo>
                  <a:cubicBezTo>
                    <a:pt x="1" y="69"/>
                    <a:pt x="71" y="0"/>
                    <a:pt x="157" y="0"/>
                  </a:cubicBezTo>
                  <a:cubicBezTo>
                    <a:pt x="243" y="1"/>
                    <a:pt x="312" y="71"/>
                    <a:pt x="312" y="157"/>
                  </a:cubicBezTo>
                  <a:close/>
                </a:path>
              </a:pathLst>
            </a:custGeom>
            <a:gradFill flip="none" rotWithShape="1">
              <a:gsLst>
                <a:gs pos="100000">
                  <a:schemeClr val="tx2"/>
                </a:gs>
                <a:gs pos="87000">
                  <a:schemeClr val="bg2"/>
                </a:gs>
              </a:gsLst>
              <a:lin ang="0" scaled="0"/>
              <a:tileRect/>
            </a:gradFill>
            <a:ln>
              <a:noFill/>
            </a:ln>
          </p:spPr>
          <p:txBody>
            <a:bodyPr vert="horz" wrap="square" lIns="91440" tIns="45720" rIns="91440" bIns="45720" numCol="1" anchor="t" anchorCtr="0" compatLnSpc="1"/>
            <a:lstStyle/>
            <a:p>
              <a:endParaRPr lang="zh-CN" altLang="en-US"/>
            </a:p>
          </p:txBody>
        </p:sp>
        <p:sp>
          <p:nvSpPr>
            <p:cNvPr id="18" name="Oval 16"/>
            <p:cNvSpPr>
              <a:spLocks noChangeArrowheads="1"/>
            </p:cNvSpPr>
            <p:nvPr/>
          </p:nvSpPr>
          <p:spPr bwMode="auto">
            <a:xfrm>
              <a:off x="3180555" y="2366168"/>
              <a:ext cx="1117600" cy="1117600"/>
            </a:xfrm>
            <a:prstGeom prst="ellipse">
              <a:avLst/>
            </a:prstGeom>
            <a:gradFill flip="none" rotWithShape="1">
              <a:gsLst>
                <a:gs pos="50000">
                  <a:schemeClr val="bg2">
                    <a:lumMod val="97000"/>
                    <a:lumOff val="3000"/>
                  </a:schemeClr>
                </a:gs>
                <a:gs pos="100000">
                  <a:schemeClr val="tx2">
                    <a:lumMod val="86000"/>
                    <a:lumOff val="14000"/>
                  </a:schemeClr>
                </a:gs>
              </a:gsLst>
              <a:path path="shap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19" name="Freeform 22"/>
            <p:cNvSpPr/>
            <p:nvPr/>
          </p:nvSpPr>
          <p:spPr bwMode="auto">
            <a:xfrm>
              <a:off x="3175793" y="2366963"/>
              <a:ext cx="1122362" cy="896938"/>
            </a:xfrm>
            <a:custGeom>
              <a:avLst/>
              <a:gdLst>
                <a:gd name="T0" fmla="*/ 150 w 299"/>
                <a:gd name="T1" fmla="*/ 0 h 239"/>
                <a:gd name="T2" fmla="*/ 0 w 299"/>
                <a:gd name="T3" fmla="*/ 149 h 239"/>
                <a:gd name="T4" fmla="*/ 1 w 299"/>
                <a:gd name="T5" fmla="*/ 166 h 239"/>
                <a:gd name="T6" fmla="*/ 298 w 299"/>
                <a:gd name="T7" fmla="*/ 167 h 239"/>
                <a:gd name="T8" fmla="*/ 299 w 299"/>
                <a:gd name="T9" fmla="*/ 149 h 239"/>
                <a:gd name="T10" fmla="*/ 150 w 299"/>
                <a:gd name="T11" fmla="*/ 0 h 239"/>
              </a:gdLst>
              <a:ahLst/>
              <a:cxnLst>
                <a:cxn ang="0">
                  <a:pos x="T0" y="T1"/>
                </a:cxn>
                <a:cxn ang="0">
                  <a:pos x="T2" y="T3"/>
                </a:cxn>
                <a:cxn ang="0">
                  <a:pos x="T4" y="T5"/>
                </a:cxn>
                <a:cxn ang="0">
                  <a:pos x="T6" y="T7"/>
                </a:cxn>
                <a:cxn ang="0">
                  <a:pos x="T8" y="T9"/>
                </a:cxn>
                <a:cxn ang="0">
                  <a:pos x="T10" y="T11"/>
                </a:cxn>
              </a:cxnLst>
              <a:rect l="0" t="0" r="r" b="b"/>
              <a:pathLst>
                <a:path w="299" h="239">
                  <a:moveTo>
                    <a:pt x="150" y="0"/>
                  </a:moveTo>
                  <a:cubicBezTo>
                    <a:pt x="67" y="0"/>
                    <a:pt x="0" y="67"/>
                    <a:pt x="0" y="149"/>
                  </a:cubicBezTo>
                  <a:cubicBezTo>
                    <a:pt x="0" y="155"/>
                    <a:pt x="1" y="161"/>
                    <a:pt x="1" y="166"/>
                  </a:cubicBezTo>
                  <a:cubicBezTo>
                    <a:pt x="69" y="217"/>
                    <a:pt x="195" y="239"/>
                    <a:pt x="298" y="167"/>
                  </a:cubicBezTo>
                  <a:cubicBezTo>
                    <a:pt x="298" y="161"/>
                    <a:pt x="299" y="155"/>
                    <a:pt x="299" y="149"/>
                  </a:cubicBezTo>
                  <a:cubicBezTo>
                    <a:pt x="299" y="67"/>
                    <a:pt x="232" y="0"/>
                    <a:pt x="150" y="0"/>
                  </a:cubicBezTo>
                  <a:close/>
                </a:path>
              </a:pathLst>
            </a:custGeom>
            <a:gradFill flip="none" rotWithShape="1">
              <a:gsLst>
                <a:gs pos="0">
                  <a:schemeClr val="tx2"/>
                </a:gs>
                <a:gs pos="100000">
                  <a:schemeClr val="bg2"/>
                </a:gs>
              </a:gsLst>
              <a:lin ang="17400000" scaled="0"/>
              <a:tileRect/>
            </a:gradFill>
            <a:ln>
              <a:noFill/>
            </a:ln>
          </p:spPr>
          <p:txBody>
            <a:bodyPr vert="horz" wrap="square" lIns="91440" tIns="45720" rIns="91440" bIns="45720" numCol="1" anchor="t" anchorCtr="0" compatLnSpc="1"/>
            <a:lstStyle/>
            <a:p>
              <a:endParaRPr lang="zh-CN" altLang="en-US"/>
            </a:p>
          </p:txBody>
        </p:sp>
        <p:sp>
          <p:nvSpPr>
            <p:cNvPr id="20" name="Freeform 28"/>
            <p:cNvSpPr/>
            <p:nvPr/>
          </p:nvSpPr>
          <p:spPr bwMode="auto">
            <a:xfrm>
              <a:off x="3192361" y="2366962"/>
              <a:ext cx="1169988" cy="736600"/>
            </a:xfrm>
            <a:custGeom>
              <a:avLst/>
              <a:gdLst>
                <a:gd name="T0" fmla="*/ 135 w 312"/>
                <a:gd name="T1" fmla="*/ 0 h 196"/>
                <a:gd name="T2" fmla="*/ 0 w 312"/>
                <a:gd name="T3" fmla="*/ 135 h 196"/>
                <a:gd name="T4" fmla="*/ 1 w 312"/>
                <a:gd name="T5" fmla="*/ 150 h 196"/>
                <a:gd name="T6" fmla="*/ 46 w 312"/>
                <a:gd name="T7" fmla="*/ 176 h 196"/>
                <a:gd name="T8" fmla="*/ 104 w 312"/>
                <a:gd name="T9" fmla="*/ 190 h 196"/>
                <a:gd name="T10" fmla="*/ 233 w 312"/>
                <a:gd name="T11" fmla="*/ 173 h 196"/>
                <a:gd name="T12" fmla="*/ 195 w 312"/>
                <a:gd name="T13" fmla="*/ 14 h 196"/>
                <a:gd name="T14" fmla="*/ 135 w 312"/>
                <a:gd name="T15" fmla="*/ 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196">
                  <a:moveTo>
                    <a:pt x="135" y="0"/>
                  </a:moveTo>
                  <a:cubicBezTo>
                    <a:pt x="61" y="0"/>
                    <a:pt x="0" y="60"/>
                    <a:pt x="0" y="135"/>
                  </a:cubicBezTo>
                  <a:cubicBezTo>
                    <a:pt x="0" y="140"/>
                    <a:pt x="0" y="145"/>
                    <a:pt x="1" y="150"/>
                  </a:cubicBezTo>
                  <a:cubicBezTo>
                    <a:pt x="2" y="158"/>
                    <a:pt x="40" y="173"/>
                    <a:pt x="46" y="176"/>
                  </a:cubicBezTo>
                  <a:cubicBezTo>
                    <a:pt x="65" y="183"/>
                    <a:pt x="84" y="188"/>
                    <a:pt x="104" y="190"/>
                  </a:cubicBezTo>
                  <a:cubicBezTo>
                    <a:pt x="148" y="196"/>
                    <a:pt x="192" y="189"/>
                    <a:pt x="233" y="173"/>
                  </a:cubicBezTo>
                  <a:cubicBezTo>
                    <a:pt x="312" y="141"/>
                    <a:pt x="254" y="38"/>
                    <a:pt x="195" y="14"/>
                  </a:cubicBezTo>
                  <a:cubicBezTo>
                    <a:pt x="177" y="6"/>
                    <a:pt x="155" y="0"/>
                    <a:pt x="135" y="0"/>
                  </a:cubicBezTo>
                  <a:close/>
                </a:path>
              </a:pathLst>
            </a:custGeom>
            <a:gradFill flip="none" rotWithShape="1">
              <a:gsLst>
                <a:gs pos="0">
                  <a:schemeClr val="tx2"/>
                </a:gs>
                <a:gs pos="100000">
                  <a:schemeClr val="bg2"/>
                </a:gs>
                <a:gs pos="52000">
                  <a:schemeClr val="bg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21" name="Freeform 33"/>
            <p:cNvSpPr/>
            <p:nvPr/>
          </p:nvSpPr>
          <p:spPr bwMode="auto">
            <a:xfrm>
              <a:off x="3261517" y="2324894"/>
              <a:ext cx="955675" cy="665162"/>
            </a:xfrm>
            <a:custGeom>
              <a:avLst/>
              <a:gdLst>
                <a:gd name="T0" fmla="*/ 0 w 255"/>
                <a:gd name="T1" fmla="*/ 124 h 177"/>
                <a:gd name="T2" fmla="*/ 11 w 255"/>
                <a:gd name="T3" fmla="*/ 96 h 177"/>
                <a:gd name="T4" fmla="*/ 27 w 255"/>
                <a:gd name="T5" fmla="*/ 70 h 177"/>
                <a:gd name="T6" fmla="*/ 196 w 255"/>
                <a:gd name="T7" fmla="*/ 39 h 177"/>
                <a:gd name="T8" fmla="*/ 251 w 255"/>
                <a:gd name="T9" fmla="*/ 136 h 177"/>
                <a:gd name="T10" fmla="*/ 203 w 255"/>
                <a:gd name="T11" fmla="*/ 172 h 177"/>
                <a:gd name="T12" fmla="*/ 134 w 255"/>
                <a:gd name="T13" fmla="*/ 115 h 177"/>
                <a:gd name="T14" fmla="*/ 44 w 255"/>
                <a:gd name="T15" fmla="*/ 92 h 177"/>
                <a:gd name="T16" fmla="*/ 0 w 255"/>
                <a:gd name="T17" fmla="*/ 12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 h="177">
                  <a:moveTo>
                    <a:pt x="0" y="124"/>
                  </a:moveTo>
                  <a:cubicBezTo>
                    <a:pt x="7" y="117"/>
                    <a:pt x="8" y="105"/>
                    <a:pt x="11" y="96"/>
                  </a:cubicBezTo>
                  <a:cubicBezTo>
                    <a:pt x="15" y="87"/>
                    <a:pt x="21" y="79"/>
                    <a:pt x="27" y="70"/>
                  </a:cubicBezTo>
                  <a:cubicBezTo>
                    <a:pt x="65" y="17"/>
                    <a:pt x="139" y="0"/>
                    <a:pt x="196" y="39"/>
                  </a:cubicBezTo>
                  <a:cubicBezTo>
                    <a:pt x="226" y="59"/>
                    <a:pt x="255" y="92"/>
                    <a:pt x="251" y="136"/>
                  </a:cubicBezTo>
                  <a:cubicBezTo>
                    <a:pt x="249" y="161"/>
                    <a:pt x="228" y="177"/>
                    <a:pt x="203" y="172"/>
                  </a:cubicBezTo>
                  <a:cubicBezTo>
                    <a:pt x="172" y="165"/>
                    <a:pt x="154" y="137"/>
                    <a:pt x="134" y="115"/>
                  </a:cubicBezTo>
                  <a:cubicBezTo>
                    <a:pt x="111" y="91"/>
                    <a:pt x="75" y="81"/>
                    <a:pt x="44" y="92"/>
                  </a:cubicBezTo>
                  <a:cubicBezTo>
                    <a:pt x="24" y="100"/>
                    <a:pt x="15" y="106"/>
                    <a:pt x="0" y="124"/>
                  </a:cubicBezTo>
                  <a:close/>
                </a:path>
              </a:pathLst>
            </a:custGeom>
            <a:gradFill>
              <a:gsLst>
                <a:gs pos="61000">
                  <a:schemeClr val="bg1">
                    <a:alpha val="73000"/>
                  </a:schemeClr>
                </a:gs>
                <a:gs pos="0">
                  <a:schemeClr val="bg2">
                    <a:lumMod val="97000"/>
                    <a:lumOff val="3000"/>
                  </a:schemeClr>
                </a:gs>
              </a:gsLst>
              <a:path path="circle">
                <a:fillToRect t="100000" r="100000"/>
              </a:path>
            </a:gradFill>
            <a:ln>
              <a:noFill/>
            </a:ln>
          </p:spPr>
          <p:txBody>
            <a:bodyPr vert="horz" wrap="square" lIns="91440" tIns="45720" rIns="91440" bIns="45720" numCol="1" anchor="t" anchorCtr="0" compatLnSpc="1"/>
            <a:lstStyle/>
            <a:p>
              <a:endParaRPr lang="zh-CN" altLang="en-US"/>
            </a:p>
          </p:txBody>
        </p:sp>
        <p:sp>
          <p:nvSpPr>
            <p:cNvPr id="22" name="Freeform 38"/>
            <p:cNvSpPr>
              <a:spLocks noEditPoints="1"/>
            </p:cNvSpPr>
            <p:nvPr/>
          </p:nvSpPr>
          <p:spPr bwMode="auto">
            <a:xfrm>
              <a:off x="3192362" y="2657475"/>
              <a:ext cx="363538" cy="739775"/>
            </a:xfrm>
            <a:custGeom>
              <a:avLst/>
              <a:gdLst>
                <a:gd name="T0" fmla="*/ 19 w 97"/>
                <a:gd name="T1" fmla="*/ 83 h 197"/>
                <a:gd name="T2" fmla="*/ 4 w 97"/>
                <a:gd name="T3" fmla="*/ 96 h 197"/>
                <a:gd name="T4" fmla="*/ 5 w 97"/>
                <a:gd name="T5" fmla="*/ 101 h 197"/>
                <a:gd name="T6" fmla="*/ 57 w 97"/>
                <a:gd name="T7" fmla="*/ 175 h 197"/>
                <a:gd name="T8" fmla="*/ 21 w 97"/>
                <a:gd name="T9" fmla="*/ 101 h 197"/>
                <a:gd name="T10" fmla="*/ 19 w 97"/>
                <a:gd name="T11" fmla="*/ 83 h 197"/>
                <a:gd name="T12" fmla="*/ 2 w 97"/>
                <a:gd name="T13" fmla="*/ 86 h 197"/>
                <a:gd name="T14" fmla="*/ 18 w 97"/>
                <a:gd name="T15" fmla="*/ 66 h 197"/>
                <a:gd name="T16" fmla="*/ 24 w 97"/>
                <a:gd name="T17" fmla="*/ 12 h 197"/>
                <a:gd name="T18" fmla="*/ 2 w 97"/>
                <a:gd name="T19" fmla="*/ 86 h 197"/>
                <a:gd name="T20" fmla="*/ 22 w 97"/>
                <a:gd name="T21" fmla="*/ 63 h 197"/>
                <a:gd name="T22" fmla="*/ 28 w 97"/>
                <a:gd name="T23" fmla="*/ 57 h 197"/>
                <a:gd name="T24" fmla="*/ 37 w 97"/>
                <a:gd name="T25" fmla="*/ 0 h 197"/>
                <a:gd name="T26" fmla="*/ 26 w 97"/>
                <a:gd name="T27" fmla="*/ 10 h 197"/>
                <a:gd name="T28" fmla="*/ 22 w 97"/>
                <a:gd name="T29" fmla="*/ 63 h 197"/>
                <a:gd name="T30" fmla="*/ 97 w 97"/>
                <a:gd name="T31" fmla="*/ 197 h 197"/>
                <a:gd name="T32" fmla="*/ 37 w 97"/>
                <a:gd name="T33" fmla="*/ 111 h 197"/>
                <a:gd name="T34" fmla="*/ 29 w 97"/>
                <a:gd name="T35" fmla="*/ 76 h 197"/>
                <a:gd name="T36" fmla="*/ 23 w 97"/>
                <a:gd name="T37" fmla="*/ 80 h 197"/>
                <a:gd name="T38" fmla="*/ 26 w 97"/>
                <a:gd name="T39" fmla="*/ 100 h 197"/>
                <a:gd name="T40" fmla="*/ 62 w 97"/>
                <a:gd name="T41" fmla="*/ 179 h 197"/>
                <a:gd name="T42" fmla="*/ 97 w 97"/>
                <a:gd name="T43"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197">
                  <a:moveTo>
                    <a:pt x="19" y="83"/>
                  </a:moveTo>
                  <a:cubicBezTo>
                    <a:pt x="12" y="88"/>
                    <a:pt x="7" y="93"/>
                    <a:pt x="4" y="96"/>
                  </a:cubicBezTo>
                  <a:cubicBezTo>
                    <a:pt x="4" y="97"/>
                    <a:pt x="4" y="99"/>
                    <a:pt x="5" y="101"/>
                  </a:cubicBezTo>
                  <a:cubicBezTo>
                    <a:pt x="12" y="132"/>
                    <a:pt x="31" y="158"/>
                    <a:pt x="57" y="175"/>
                  </a:cubicBezTo>
                  <a:cubicBezTo>
                    <a:pt x="45" y="160"/>
                    <a:pt x="28" y="134"/>
                    <a:pt x="21" y="101"/>
                  </a:cubicBezTo>
                  <a:cubicBezTo>
                    <a:pt x="20" y="95"/>
                    <a:pt x="19" y="89"/>
                    <a:pt x="19" y="83"/>
                  </a:cubicBezTo>
                  <a:close/>
                  <a:moveTo>
                    <a:pt x="2" y="86"/>
                  </a:moveTo>
                  <a:cubicBezTo>
                    <a:pt x="6" y="79"/>
                    <a:pt x="12" y="72"/>
                    <a:pt x="18" y="66"/>
                  </a:cubicBezTo>
                  <a:cubicBezTo>
                    <a:pt x="17" y="42"/>
                    <a:pt x="21" y="23"/>
                    <a:pt x="24" y="12"/>
                  </a:cubicBezTo>
                  <a:cubicBezTo>
                    <a:pt x="8" y="32"/>
                    <a:pt x="0" y="58"/>
                    <a:pt x="2" y="86"/>
                  </a:cubicBezTo>
                  <a:close/>
                  <a:moveTo>
                    <a:pt x="22" y="63"/>
                  </a:moveTo>
                  <a:cubicBezTo>
                    <a:pt x="24" y="61"/>
                    <a:pt x="26" y="59"/>
                    <a:pt x="28" y="57"/>
                  </a:cubicBezTo>
                  <a:cubicBezTo>
                    <a:pt x="28" y="23"/>
                    <a:pt x="37" y="0"/>
                    <a:pt x="37" y="0"/>
                  </a:cubicBezTo>
                  <a:cubicBezTo>
                    <a:pt x="33" y="3"/>
                    <a:pt x="29" y="6"/>
                    <a:pt x="26" y="10"/>
                  </a:cubicBezTo>
                  <a:cubicBezTo>
                    <a:pt x="25" y="19"/>
                    <a:pt x="21" y="38"/>
                    <a:pt x="22" y="63"/>
                  </a:cubicBezTo>
                  <a:close/>
                  <a:moveTo>
                    <a:pt x="97" y="197"/>
                  </a:moveTo>
                  <a:cubicBezTo>
                    <a:pt x="97" y="197"/>
                    <a:pt x="56" y="172"/>
                    <a:pt x="37" y="111"/>
                  </a:cubicBezTo>
                  <a:cubicBezTo>
                    <a:pt x="33" y="99"/>
                    <a:pt x="31" y="87"/>
                    <a:pt x="29" y="76"/>
                  </a:cubicBezTo>
                  <a:cubicBezTo>
                    <a:pt x="27" y="77"/>
                    <a:pt x="25" y="79"/>
                    <a:pt x="23" y="80"/>
                  </a:cubicBezTo>
                  <a:cubicBezTo>
                    <a:pt x="23" y="87"/>
                    <a:pt x="24" y="93"/>
                    <a:pt x="26" y="100"/>
                  </a:cubicBezTo>
                  <a:cubicBezTo>
                    <a:pt x="33" y="137"/>
                    <a:pt x="51" y="164"/>
                    <a:pt x="62" y="179"/>
                  </a:cubicBezTo>
                  <a:cubicBezTo>
                    <a:pt x="71" y="184"/>
                    <a:pt x="83" y="192"/>
                    <a:pt x="97" y="197"/>
                  </a:cubicBezTo>
                  <a:close/>
                </a:path>
              </a:pathLst>
            </a:custGeom>
            <a:solidFill>
              <a:srgbClr val="F9F9F9">
                <a:alpha val="48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3" name="组合 22"/>
          <p:cNvGrpSpPr/>
          <p:nvPr/>
        </p:nvGrpSpPr>
        <p:grpSpPr>
          <a:xfrm>
            <a:off x="2879688" y="1935276"/>
            <a:ext cx="649895" cy="644179"/>
            <a:chOff x="3128964" y="2287587"/>
            <a:chExt cx="1233385" cy="1222376"/>
          </a:xfrm>
        </p:grpSpPr>
        <p:sp>
          <p:nvSpPr>
            <p:cNvPr id="24" name="Oval 6"/>
            <p:cNvSpPr>
              <a:spLocks noChangeArrowheads="1"/>
            </p:cNvSpPr>
            <p:nvPr/>
          </p:nvSpPr>
          <p:spPr bwMode="auto">
            <a:xfrm>
              <a:off x="3128964" y="2287587"/>
              <a:ext cx="1220787" cy="1222375"/>
            </a:xfrm>
            <a:prstGeom prst="ellipse">
              <a:avLst/>
            </a:prstGeom>
            <a:gradFill flip="none" rotWithShape="1">
              <a:gsLst>
                <a:gs pos="100000">
                  <a:schemeClr val="tx2"/>
                </a:gs>
                <a:gs pos="11000">
                  <a:schemeClr val="bg2"/>
                </a:gs>
                <a:gs pos="0">
                  <a:schemeClr val="tx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25" name="Freeform 11"/>
            <p:cNvSpPr/>
            <p:nvPr/>
          </p:nvSpPr>
          <p:spPr bwMode="auto">
            <a:xfrm>
              <a:off x="3154362" y="2339975"/>
              <a:ext cx="1169987" cy="1169988"/>
            </a:xfrm>
            <a:custGeom>
              <a:avLst/>
              <a:gdLst>
                <a:gd name="T0" fmla="*/ 312 w 312"/>
                <a:gd name="T1" fmla="*/ 157 h 312"/>
                <a:gd name="T2" fmla="*/ 155 w 312"/>
                <a:gd name="T3" fmla="*/ 311 h 312"/>
                <a:gd name="T4" fmla="*/ 1 w 312"/>
                <a:gd name="T5" fmla="*/ 155 h 312"/>
                <a:gd name="T6" fmla="*/ 157 w 312"/>
                <a:gd name="T7" fmla="*/ 0 h 312"/>
                <a:gd name="T8" fmla="*/ 312 w 312"/>
                <a:gd name="T9" fmla="*/ 157 h 312"/>
              </a:gdLst>
              <a:ahLst/>
              <a:cxnLst>
                <a:cxn ang="0">
                  <a:pos x="T0" y="T1"/>
                </a:cxn>
                <a:cxn ang="0">
                  <a:pos x="T2" y="T3"/>
                </a:cxn>
                <a:cxn ang="0">
                  <a:pos x="T4" y="T5"/>
                </a:cxn>
                <a:cxn ang="0">
                  <a:pos x="T6" y="T7"/>
                </a:cxn>
                <a:cxn ang="0">
                  <a:pos x="T8" y="T9"/>
                </a:cxn>
              </a:cxnLst>
              <a:rect l="0" t="0" r="r" b="b"/>
              <a:pathLst>
                <a:path w="312" h="312">
                  <a:moveTo>
                    <a:pt x="312" y="157"/>
                  </a:moveTo>
                  <a:cubicBezTo>
                    <a:pt x="311" y="242"/>
                    <a:pt x="241" y="312"/>
                    <a:pt x="155" y="311"/>
                  </a:cubicBezTo>
                  <a:cubicBezTo>
                    <a:pt x="69" y="311"/>
                    <a:pt x="0" y="241"/>
                    <a:pt x="1" y="155"/>
                  </a:cubicBezTo>
                  <a:cubicBezTo>
                    <a:pt x="1" y="69"/>
                    <a:pt x="71" y="0"/>
                    <a:pt x="157" y="0"/>
                  </a:cubicBezTo>
                  <a:cubicBezTo>
                    <a:pt x="243" y="1"/>
                    <a:pt x="312" y="71"/>
                    <a:pt x="312" y="157"/>
                  </a:cubicBezTo>
                  <a:close/>
                </a:path>
              </a:pathLst>
            </a:custGeom>
            <a:gradFill flip="none" rotWithShape="1">
              <a:gsLst>
                <a:gs pos="100000">
                  <a:schemeClr val="tx2"/>
                </a:gs>
                <a:gs pos="87000">
                  <a:schemeClr val="bg2"/>
                </a:gs>
              </a:gsLst>
              <a:lin ang="0" scaled="0"/>
              <a:tileRect/>
            </a:gradFill>
            <a:ln>
              <a:noFill/>
            </a:ln>
          </p:spPr>
          <p:txBody>
            <a:bodyPr vert="horz" wrap="square" lIns="91440" tIns="45720" rIns="91440" bIns="45720" numCol="1" anchor="t" anchorCtr="0" compatLnSpc="1"/>
            <a:lstStyle/>
            <a:p>
              <a:endParaRPr lang="zh-CN" altLang="en-US"/>
            </a:p>
          </p:txBody>
        </p:sp>
        <p:sp>
          <p:nvSpPr>
            <p:cNvPr id="26" name="Oval 16"/>
            <p:cNvSpPr>
              <a:spLocks noChangeArrowheads="1"/>
            </p:cNvSpPr>
            <p:nvPr/>
          </p:nvSpPr>
          <p:spPr bwMode="auto">
            <a:xfrm>
              <a:off x="3180555" y="2366168"/>
              <a:ext cx="1117600" cy="1117600"/>
            </a:xfrm>
            <a:prstGeom prst="ellipse">
              <a:avLst/>
            </a:prstGeom>
            <a:gradFill flip="none" rotWithShape="1">
              <a:gsLst>
                <a:gs pos="50000">
                  <a:schemeClr val="bg2">
                    <a:lumMod val="97000"/>
                    <a:lumOff val="3000"/>
                  </a:schemeClr>
                </a:gs>
                <a:gs pos="100000">
                  <a:schemeClr val="tx2">
                    <a:lumMod val="86000"/>
                    <a:lumOff val="14000"/>
                  </a:schemeClr>
                </a:gs>
              </a:gsLst>
              <a:path path="shap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27" name="Freeform 22"/>
            <p:cNvSpPr/>
            <p:nvPr/>
          </p:nvSpPr>
          <p:spPr bwMode="auto">
            <a:xfrm>
              <a:off x="3175793" y="2366963"/>
              <a:ext cx="1122362" cy="896938"/>
            </a:xfrm>
            <a:custGeom>
              <a:avLst/>
              <a:gdLst>
                <a:gd name="T0" fmla="*/ 150 w 299"/>
                <a:gd name="T1" fmla="*/ 0 h 239"/>
                <a:gd name="T2" fmla="*/ 0 w 299"/>
                <a:gd name="T3" fmla="*/ 149 h 239"/>
                <a:gd name="T4" fmla="*/ 1 w 299"/>
                <a:gd name="T5" fmla="*/ 166 h 239"/>
                <a:gd name="T6" fmla="*/ 298 w 299"/>
                <a:gd name="T7" fmla="*/ 167 h 239"/>
                <a:gd name="T8" fmla="*/ 299 w 299"/>
                <a:gd name="T9" fmla="*/ 149 h 239"/>
                <a:gd name="T10" fmla="*/ 150 w 299"/>
                <a:gd name="T11" fmla="*/ 0 h 239"/>
              </a:gdLst>
              <a:ahLst/>
              <a:cxnLst>
                <a:cxn ang="0">
                  <a:pos x="T0" y="T1"/>
                </a:cxn>
                <a:cxn ang="0">
                  <a:pos x="T2" y="T3"/>
                </a:cxn>
                <a:cxn ang="0">
                  <a:pos x="T4" y="T5"/>
                </a:cxn>
                <a:cxn ang="0">
                  <a:pos x="T6" y="T7"/>
                </a:cxn>
                <a:cxn ang="0">
                  <a:pos x="T8" y="T9"/>
                </a:cxn>
                <a:cxn ang="0">
                  <a:pos x="T10" y="T11"/>
                </a:cxn>
              </a:cxnLst>
              <a:rect l="0" t="0" r="r" b="b"/>
              <a:pathLst>
                <a:path w="299" h="239">
                  <a:moveTo>
                    <a:pt x="150" y="0"/>
                  </a:moveTo>
                  <a:cubicBezTo>
                    <a:pt x="67" y="0"/>
                    <a:pt x="0" y="67"/>
                    <a:pt x="0" y="149"/>
                  </a:cubicBezTo>
                  <a:cubicBezTo>
                    <a:pt x="0" y="155"/>
                    <a:pt x="1" y="161"/>
                    <a:pt x="1" y="166"/>
                  </a:cubicBezTo>
                  <a:cubicBezTo>
                    <a:pt x="69" y="217"/>
                    <a:pt x="195" y="239"/>
                    <a:pt x="298" y="167"/>
                  </a:cubicBezTo>
                  <a:cubicBezTo>
                    <a:pt x="298" y="161"/>
                    <a:pt x="299" y="155"/>
                    <a:pt x="299" y="149"/>
                  </a:cubicBezTo>
                  <a:cubicBezTo>
                    <a:pt x="299" y="67"/>
                    <a:pt x="232" y="0"/>
                    <a:pt x="150" y="0"/>
                  </a:cubicBezTo>
                  <a:close/>
                </a:path>
              </a:pathLst>
            </a:custGeom>
            <a:gradFill flip="none" rotWithShape="1">
              <a:gsLst>
                <a:gs pos="0">
                  <a:schemeClr val="tx2"/>
                </a:gs>
                <a:gs pos="100000">
                  <a:schemeClr val="bg2"/>
                </a:gs>
              </a:gsLst>
              <a:lin ang="17400000" scaled="0"/>
              <a:tileRect/>
            </a:gradFill>
            <a:ln>
              <a:noFill/>
            </a:ln>
          </p:spPr>
          <p:txBody>
            <a:bodyPr vert="horz" wrap="square" lIns="91440" tIns="45720" rIns="91440" bIns="45720" numCol="1" anchor="t" anchorCtr="0" compatLnSpc="1"/>
            <a:lstStyle/>
            <a:p>
              <a:endParaRPr lang="zh-CN" altLang="en-US"/>
            </a:p>
          </p:txBody>
        </p:sp>
        <p:sp>
          <p:nvSpPr>
            <p:cNvPr id="28" name="Freeform 28"/>
            <p:cNvSpPr/>
            <p:nvPr/>
          </p:nvSpPr>
          <p:spPr bwMode="auto">
            <a:xfrm>
              <a:off x="3192361" y="2366962"/>
              <a:ext cx="1169988" cy="736600"/>
            </a:xfrm>
            <a:custGeom>
              <a:avLst/>
              <a:gdLst>
                <a:gd name="T0" fmla="*/ 135 w 312"/>
                <a:gd name="T1" fmla="*/ 0 h 196"/>
                <a:gd name="T2" fmla="*/ 0 w 312"/>
                <a:gd name="T3" fmla="*/ 135 h 196"/>
                <a:gd name="T4" fmla="*/ 1 w 312"/>
                <a:gd name="T5" fmla="*/ 150 h 196"/>
                <a:gd name="T6" fmla="*/ 46 w 312"/>
                <a:gd name="T7" fmla="*/ 176 h 196"/>
                <a:gd name="T8" fmla="*/ 104 w 312"/>
                <a:gd name="T9" fmla="*/ 190 h 196"/>
                <a:gd name="T10" fmla="*/ 233 w 312"/>
                <a:gd name="T11" fmla="*/ 173 h 196"/>
                <a:gd name="T12" fmla="*/ 195 w 312"/>
                <a:gd name="T13" fmla="*/ 14 h 196"/>
                <a:gd name="T14" fmla="*/ 135 w 312"/>
                <a:gd name="T15" fmla="*/ 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196">
                  <a:moveTo>
                    <a:pt x="135" y="0"/>
                  </a:moveTo>
                  <a:cubicBezTo>
                    <a:pt x="61" y="0"/>
                    <a:pt x="0" y="60"/>
                    <a:pt x="0" y="135"/>
                  </a:cubicBezTo>
                  <a:cubicBezTo>
                    <a:pt x="0" y="140"/>
                    <a:pt x="0" y="145"/>
                    <a:pt x="1" y="150"/>
                  </a:cubicBezTo>
                  <a:cubicBezTo>
                    <a:pt x="2" y="158"/>
                    <a:pt x="40" y="173"/>
                    <a:pt x="46" y="176"/>
                  </a:cubicBezTo>
                  <a:cubicBezTo>
                    <a:pt x="65" y="183"/>
                    <a:pt x="84" y="188"/>
                    <a:pt x="104" y="190"/>
                  </a:cubicBezTo>
                  <a:cubicBezTo>
                    <a:pt x="148" y="196"/>
                    <a:pt x="192" y="189"/>
                    <a:pt x="233" y="173"/>
                  </a:cubicBezTo>
                  <a:cubicBezTo>
                    <a:pt x="312" y="141"/>
                    <a:pt x="254" y="38"/>
                    <a:pt x="195" y="14"/>
                  </a:cubicBezTo>
                  <a:cubicBezTo>
                    <a:pt x="177" y="6"/>
                    <a:pt x="155" y="0"/>
                    <a:pt x="135" y="0"/>
                  </a:cubicBezTo>
                  <a:close/>
                </a:path>
              </a:pathLst>
            </a:custGeom>
            <a:gradFill flip="none" rotWithShape="1">
              <a:gsLst>
                <a:gs pos="0">
                  <a:schemeClr val="tx2"/>
                </a:gs>
                <a:gs pos="100000">
                  <a:schemeClr val="bg2"/>
                </a:gs>
                <a:gs pos="52000">
                  <a:schemeClr val="bg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29" name="Freeform 33"/>
            <p:cNvSpPr/>
            <p:nvPr/>
          </p:nvSpPr>
          <p:spPr bwMode="auto">
            <a:xfrm>
              <a:off x="3261517" y="2324894"/>
              <a:ext cx="955675" cy="665162"/>
            </a:xfrm>
            <a:custGeom>
              <a:avLst/>
              <a:gdLst>
                <a:gd name="T0" fmla="*/ 0 w 255"/>
                <a:gd name="T1" fmla="*/ 124 h 177"/>
                <a:gd name="T2" fmla="*/ 11 w 255"/>
                <a:gd name="T3" fmla="*/ 96 h 177"/>
                <a:gd name="T4" fmla="*/ 27 w 255"/>
                <a:gd name="T5" fmla="*/ 70 h 177"/>
                <a:gd name="T6" fmla="*/ 196 w 255"/>
                <a:gd name="T7" fmla="*/ 39 h 177"/>
                <a:gd name="T8" fmla="*/ 251 w 255"/>
                <a:gd name="T9" fmla="*/ 136 h 177"/>
                <a:gd name="T10" fmla="*/ 203 w 255"/>
                <a:gd name="T11" fmla="*/ 172 h 177"/>
                <a:gd name="T12" fmla="*/ 134 w 255"/>
                <a:gd name="T13" fmla="*/ 115 h 177"/>
                <a:gd name="T14" fmla="*/ 44 w 255"/>
                <a:gd name="T15" fmla="*/ 92 h 177"/>
                <a:gd name="T16" fmla="*/ 0 w 255"/>
                <a:gd name="T17" fmla="*/ 12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 h="177">
                  <a:moveTo>
                    <a:pt x="0" y="124"/>
                  </a:moveTo>
                  <a:cubicBezTo>
                    <a:pt x="7" y="117"/>
                    <a:pt x="8" y="105"/>
                    <a:pt x="11" y="96"/>
                  </a:cubicBezTo>
                  <a:cubicBezTo>
                    <a:pt x="15" y="87"/>
                    <a:pt x="21" y="79"/>
                    <a:pt x="27" y="70"/>
                  </a:cubicBezTo>
                  <a:cubicBezTo>
                    <a:pt x="65" y="17"/>
                    <a:pt x="139" y="0"/>
                    <a:pt x="196" y="39"/>
                  </a:cubicBezTo>
                  <a:cubicBezTo>
                    <a:pt x="226" y="59"/>
                    <a:pt x="255" y="92"/>
                    <a:pt x="251" y="136"/>
                  </a:cubicBezTo>
                  <a:cubicBezTo>
                    <a:pt x="249" y="161"/>
                    <a:pt x="228" y="177"/>
                    <a:pt x="203" y="172"/>
                  </a:cubicBezTo>
                  <a:cubicBezTo>
                    <a:pt x="172" y="165"/>
                    <a:pt x="154" y="137"/>
                    <a:pt x="134" y="115"/>
                  </a:cubicBezTo>
                  <a:cubicBezTo>
                    <a:pt x="111" y="91"/>
                    <a:pt x="75" y="81"/>
                    <a:pt x="44" y="92"/>
                  </a:cubicBezTo>
                  <a:cubicBezTo>
                    <a:pt x="24" y="100"/>
                    <a:pt x="15" y="106"/>
                    <a:pt x="0" y="124"/>
                  </a:cubicBezTo>
                  <a:close/>
                </a:path>
              </a:pathLst>
            </a:custGeom>
            <a:gradFill>
              <a:gsLst>
                <a:gs pos="61000">
                  <a:schemeClr val="bg1">
                    <a:alpha val="73000"/>
                  </a:schemeClr>
                </a:gs>
                <a:gs pos="0">
                  <a:schemeClr val="bg2">
                    <a:lumMod val="97000"/>
                    <a:lumOff val="3000"/>
                  </a:schemeClr>
                </a:gs>
              </a:gsLst>
              <a:path path="circle">
                <a:fillToRect t="100000" r="100000"/>
              </a:path>
            </a:gradFill>
            <a:ln>
              <a:noFill/>
            </a:ln>
          </p:spPr>
          <p:txBody>
            <a:bodyPr vert="horz" wrap="square" lIns="91440" tIns="45720" rIns="91440" bIns="45720" numCol="1" anchor="t" anchorCtr="0" compatLnSpc="1"/>
            <a:lstStyle/>
            <a:p>
              <a:endParaRPr lang="zh-CN" altLang="en-US"/>
            </a:p>
          </p:txBody>
        </p:sp>
        <p:sp>
          <p:nvSpPr>
            <p:cNvPr id="30" name="Freeform 38"/>
            <p:cNvSpPr>
              <a:spLocks noEditPoints="1"/>
            </p:cNvSpPr>
            <p:nvPr/>
          </p:nvSpPr>
          <p:spPr bwMode="auto">
            <a:xfrm>
              <a:off x="3192362" y="2657475"/>
              <a:ext cx="363538" cy="739775"/>
            </a:xfrm>
            <a:custGeom>
              <a:avLst/>
              <a:gdLst>
                <a:gd name="T0" fmla="*/ 19 w 97"/>
                <a:gd name="T1" fmla="*/ 83 h 197"/>
                <a:gd name="T2" fmla="*/ 4 w 97"/>
                <a:gd name="T3" fmla="*/ 96 h 197"/>
                <a:gd name="T4" fmla="*/ 5 w 97"/>
                <a:gd name="T5" fmla="*/ 101 h 197"/>
                <a:gd name="T6" fmla="*/ 57 w 97"/>
                <a:gd name="T7" fmla="*/ 175 h 197"/>
                <a:gd name="T8" fmla="*/ 21 w 97"/>
                <a:gd name="T9" fmla="*/ 101 h 197"/>
                <a:gd name="T10" fmla="*/ 19 w 97"/>
                <a:gd name="T11" fmla="*/ 83 h 197"/>
                <a:gd name="T12" fmla="*/ 2 w 97"/>
                <a:gd name="T13" fmla="*/ 86 h 197"/>
                <a:gd name="T14" fmla="*/ 18 w 97"/>
                <a:gd name="T15" fmla="*/ 66 h 197"/>
                <a:gd name="T16" fmla="*/ 24 w 97"/>
                <a:gd name="T17" fmla="*/ 12 h 197"/>
                <a:gd name="T18" fmla="*/ 2 w 97"/>
                <a:gd name="T19" fmla="*/ 86 h 197"/>
                <a:gd name="T20" fmla="*/ 22 w 97"/>
                <a:gd name="T21" fmla="*/ 63 h 197"/>
                <a:gd name="T22" fmla="*/ 28 w 97"/>
                <a:gd name="T23" fmla="*/ 57 h 197"/>
                <a:gd name="T24" fmla="*/ 37 w 97"/>
                <a:gd name="T25" fmla="*/ 0 h 197"/>
                <a:gd name="T26" fmla="*/ 26 w 97"/>
                <a:gd name="T27" fmla="*/ 10 h 197"/>
                <a:gd name="T28" fmla="*/ 22 w 97"/>
                <a:gd name="T29" fmla="*/ 63 h 197"/>
                <a:gd name="T30" fmla="*/ 97 w 97"/>
                <a:gd name="T31" fmla="*/ 197 h 197"/>
                <a:gd name="T32" fmla="*/ 37 w 97"/>
                <a:gd name="T33" fmla="*/ 111 h 197"/>
                <a:gd name="T34" fmla="*/ 29 w 97"/>
                <a:gd name="T35" fmla="*/ 76 h 197"/>
                <a:gd name="T36" fmla="*/ 23 w 97"/>
                <a:gd name="T37" fmla="*/ 80 h 197"/>
                <a:gd name="T38" fmla="*/ 26 w 97"/>
                <a:gd name="T39" fmla="*/ 100 h 197"/>
                <a:gd name="T40" fmla="*/ 62 w 97"/>
                <a:gd name="T41" fmla="*/ 179 h 197"/>
                <a:gd name="T42" fmla="*/ 97 w 97"/>
                <a:gd name="T43"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197">
                  <a:moveTo>
                    <a:pt x="19" y="83"/>
                  </a:moveTo>
                  <a:cubicBezTo>
                    <a:pt x="12" y="88"/>
                    <a:pt x="7" y="93"/>
                    <a:pt x="4" y="96"/>
                  </a:cubicBezTo>
                  <a:cubicBezTo>
                    <a:pt x="4" y="97"/>
                    <a:pt x="4" y="99"/>
                    <a:pt x="5" y="101"/>
                  </a:cubicBezTo>
                  <a:cubicBezTo>
                    <a:pt x="12" y="132"/>
                    <a:pt x="31" y="158"/>
                    <a:pt x="57" y="175"/>
                  </a:cubicBezTo>
                  <a:cubicBezTo>
                    <a:pt x="45" y="160"/>
                    <a:pt x="28" y="134"/>
                    <a:pt x="21" y="101"/>
                  </a:cubicBezTo>
                  <a:cubicBezTo>
                    <a:pt x="20" y="95"/>
                    <a:pt x="19" y="89"/>
                    <a:pt x="19" y="83"/>
                  </a:cubicBezTo>
                  <a:close/>
                  <a:moveTo>
                    <a:pt x="2" y="86"/>
                  </a:moveTo>
                  <a:cubicBezTo>
                    <a:pt x="6" y="79"/>
                    <a:pt x="12" y="72"/>
                    <a:pt x="18" y="66"/>
                  </a:cubicBezTo>
                  <a:cubicBezTo>
                    <a:pt x="17" y="42"/>
                    <a:pt x="21" y="23"/>
                    <a:pt x="24" y="12"/>
                  </a:cubicBezTo>
                  <a:cubicBezTo>
                    <a:pt x="8" y="32"/>
                    <a:pt x="0" y="58"/>
                    <a:pt x="2" y="86"/>
                  </a:cubicBezTo>
                  <a:close/>
                  <a:moveTo>
                    <a:pt x="22" y="63"/>
                  </a:moveTo>
                  <a:cubicBezTo>
                    <a:pt x="24" y="61"/>
                    <a:pt x="26" y="59"/>
                    <a:pt x="28" y="57"/>
                  </a:cubicBezTo>
                  <a:cubicBezTo>
                    <a:pt x="28" y="23"/>
                    <a:pt x="37" y="0"/>
                    <a:pt x="37" y="0"/>
                  </a:cubicBezTo>
                  <a:cubicBezTo>
                    <a:pt x="33" y="3"/>
                    <a:pt x="29" y="6"/>
                    <a:pt x="26" y="10"/>
                  </a:cubicBezTo>
                  <a:cubicBezTo>
                    <a:pt x="25" y="19"/>
                    <a:pt x="21" y="38"/>
                    <a:pt x="22" y="63"/>
                  </a:cubicBezTo>
                  <a:close/>
                  <a:moveTo>
                    <a:pt x="97" y="197"/>
                  </a:moveTo>
                  <a:cubicBezTo>
                    <a:pt x="97" y="197"/>
                    <a:pt x="56" y="172"/>
                    <a:pt x="37" y="111"/>
                  </a:cubicBezTo>
                  <a:cubicBezTo>
                    <a:pt x="33" y="99"/>
                    <a:pt x="31" y="87"/>
                    <a:pt x="29" y="76"/>
                  </a:cubicBezTo>
                  <a:cubicBezTo>
                    <a:pt x="27" y="77"/>
                    <a:pt x="25" y="79"/>
                    <a:pt x="23" y="80"/>
                  </a:cubicBezTo>
                  <a:cubicBezTo>
                    <a:pt x="23" y="87"/>
                    <a:pt x="24" y="93"/>
                    <a:pt x="26" y="100"/>
                  </a:cubicBezTo>
                  <a:cubicBezTo>
                    <a:pt x="33" y="137"/>
                    <a:pt x="51" y="164"/>
                    <a:pt x="62" y="179"/>
                  </a:cubicBezTo>
                  <a:cubicBezTo>
                    <a:pt x="71" y="184"/>
                    <a:pt x="83" y="192"/>
                    <a:pt x="97" y="197"/>
                  </a:cubicBezTo>
                  <a:close/>
                </a:path>
              </a:pathLst>
            </a:custGeom>
            <a:solidFill>
              <a:srgbClr val="F9F9F9">
                <a:alpha val="48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1" name="组合 30"/>
          <p:cNvGrpSpPr/>
          <p:nvPr/>
        </p:nvGrpSpPr>
        <p:grpSpPr>
          <a:xfrm>
            <a:off x="3667970" y="2158499"/>
            <a:ext cx="329625" cy="326725"/>
            <a:chOff x="3128964" y="2287587"/>
            <a:chExt cx="1233385" cy="1222376"/>
          </a:xfrm>
        </p:grpSpPr>
        <p:sp>
          <p:nvSpPr>
            <p:cNvPr id="32" name="Oval 6"/>
            <p:cNvSpPr>
              <a:spLocks noChangeArrowheads="1"/>
            </p:cNvSpPr>
            <p:nvPr/>
          </p:nvSpPr>
          <p:spPr bwMode="auto">
            <a:xfrm>
              <a:off x="3128964" y="2287587"/>
              <a:ext cx="1220787" cy="1222375"/>
            </a:xfrm>
            <a:prstGeom prst="ellipse">
              <a:avLst/>
            </a:prstGeom>
            <a:gradFill flip="none" rotWithShape="1">
              <a:gsLst>
                <a:gs pos="100000">
                  <a:schemeClr val="tx2"/>
                </a:gs>
                <a:gs pos="11000">
                  <a:schemeClr val="bg2"/>
                </a:gs>
                <a:gs pos="0">
                  <a:schemeClr val="tx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33" name="Freeform 11"/>
            <p:cNvSpPr/>
            <p:nvPr/>
          </p:nvSpPr>
          <p:spPr bwMode="auto">
            <a:xfrm>
              <a:off x="3154362" y="2339975"/>
              <a:ext cx="1169987" cy="1169988"/>
            </a:xfrm>
            <a:custGeom>
              <a:avLst/>
              <a:gdLst>
                <a:gd name="T0" fmla="*/ 312 w 312"/>
                <a:gd name="T1" fmla="*/ 157 h 312"/>
                <a:gd name="T2" fmla="*/ 155 w 312"/>
                <a:gd name="T3" fmla="*/ 311 h 312"/>
                <a:gd name="T4" fmla="*/ 1 w 312"/>
                <a:gd name="T5" fmla="*/ 155 h 312"/>
                <a:gd name="T6" fmla="*/ 157 w 312"/>
                <a:gd name="T7" fmla="*/ 0 h 312"/>
                <a:gd name="T8" fmla="*/ 312 w 312"/>
                <a:gd name="T9" fmla="*/ 157 h 312"/>
              </a:gdLst>
              <a:ahLst/>
              <a:cxnLst>
                <a:cxn ang="0">
                  <a:pos x="T0" y="T1"/>
                </a:cxn>
                <a:cxn ang="0">
                  <a:pos x="T2" y="T3"/>
                </a:cxn>
                <a:cxn ang="0">
                  <a:pos x="T4" y="T5"/>
                </a:cxn>
                <a:cxn ang="0">
                  <a:pos x="T6" y="T7"/>
                </a:cxn>
                <a:cxn ang="0">
                  <a:pos x="T8" y="T9"/>
                </a:cxn>
              </a:cxnLst>
              <a:rect l="0" t="0" r="r" b="b"/>
              <a:pathLst>
                <a:path w="312" h="312">
                  <a:moveTo>
                    <a:pt x="312" y="157"/>
                  </a:moveTo>
                  <a:cubicBezTo>
                    <a:pt x="311" y="242"/>
                    <a:pt x="241" y="312"/>
                    <a:pt x="155" y="311"/>
                  </a:cubicBezTo>
                  <a:cubicBezTo>
                    <a:pt x="69" y="311"/>
                    <a:pt x="0" y="241"/>
                    <a:pt x="1" y="155"/>
                  </a:cubicBezTo>
                  <a:cubicBezTo>
                    <a:pt x="1" y="69"/>
                    <a:pt x="71" y="0"/>
                    <a:pt x="157" y="0"/>
                  </a:cubicBezTo>
                  <a:cubicBezTo>
                    <a:pt x="243" y="1"/>
                    <a:pt x="312" y="71"/>
                    <a:pt x="312" y="157"/>
                  </a:cubicBezTo>
                  <a:close/>
                </a:path>
              </a:pathLst>
            </a:custGeom>
            <a:gradFill flip="none" rotWithShape="1">
              <a:gsLst>
                <a:gs pos="100000">
                  <a:schemeClr val="tx2"/>
                </a:gs>
                <a:gs pos="87000">
                  <a:schemeClr val="bg2"/>
                </a:gs>
              </a:gsLst>
              <a:lin ang="0" scaled="0"/>
              <a:tileRect/>
            </a:gradFill>
            <a:ln>
              <a:noFill/>
            </a:ln>
          </p:spPr>
          <p:txBody>
            <a:bodyPr vert="horz" wrap="square" lIns="91440" tIns="45720" rIns="91440" bIns="45720" numCol="1" anchor="t" anchorCtr="0" compatLnSpc="1"/>
            <a:lstStyle/>
            <a:p>
              <a:endParaRPr lang="zh-CN" altLang="en-US"/>
            </a:p>
          </p:txBody>
        </p:sp>
        <p:sp>
          <p:nvSpPr>
            <p:cNvPr id="34" name="Oval 16"/>
            <p:cNvSpPr>
              <a:spLocks noChangeArrowheads="1"/>
            </p:cNvSpPr>
            <p:nvPr/>
          </p:nvSpPr>
          <p:spPr bwMode="auto">
            <a:xfrm>
              <a:off x="3180555" y="2366168"/>
              <a:ext cx="1117600" cy="1117600"/>
            </a:xfrm>
            <a:prstGeom prst="ellipse">
              <a:avLst/>
            </a:prstGeom>
            <a:gradFill flip="none" rotWithShape="1">
              <a:gsLst>
                <a:gs pos="50000">
                  <a:schemeClr val="bg2">
                    <a:lumMod val="97000"/>
                    <a:lumOff val="3000"/>
                  </a:schemeClr>
                </a:gs>
                <a:gs pos="100000">
                  <a:schemeClr val="tx2">
                    <a:lumMod val="86000"/>
                    <a:lumOff val="14000"/>
                  </a:schemeClr>
                </a:gs>
              </a:gsLst>
              <a:path path="shap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35" name="Freeform 22"/>
            <p:cNvSpPr/>
            <p:nvPr/>
          </p:nvSpPr>
          <p:spPr bwMode="auto">
            <a:xfrm>
              <a:off x="3175793" y="2366963"/>
              <a:ext cx="1122362" cy="896938"/>
            </a:xfrm>
            <a:custGeom>
              <a:avLst/>
              <a:gdLst>
                <a:gd name="T0" fmla="*/ 150 w 299"/>
                <a:gd name="T1" fmla="*/ 0 h 239"/>
                <a:gd name="T2" fmla="*/ 0 w 299"/>
                <a:gd name="T3" fmla="*/ 149 h 239"/>
                <a:gd name="T4" fmla="*/ 1 w 299"/>
                <a:gd name="T5" fmla="*/ 166 h 239"/>
                <a:gd name="T6" fmla="*/ 298 w 299"/>
                <a:gd name="T7" fmla="*/ 167 h 239"/>
                <a:gd name="T8" fmla="*/ 299 w 299"/>
                <a:gd name="T9" fmla="*/ 149 h 239"/>
                <a:gd name="T10" fmla="*/ 150 w 299"/>
                <a:gd name="T11" fmla="*/ 0 h 239"/>
              </a:gdLst>
              <a:ahLst/>
              <a:cxnLst>
                <a:cxn ang="0">
                  <a:pos x="T0" y="T1"/>
                </a:cxn>
                <a:cxn ang="0">
                  <a:pos x="T2" y="T3"/>
                </a:cxn>
                <a:cxn ang="0">
                  <a:pos x="T4" y="T5"/>
                </a:cxn>
                <a:cxn ang="0">
                  <a:pos x="T6" y="T7"/>
                </a:cxn>
                <a:cxn ang="0">
                  <a:pos x="T8" y="T9"/>
                </a:cxn>
                <a:cxn ang="0">
                  <a:pos x="T10" y="T11"/>
                </a:cxn>
              </a:cxnLst>
              <a:rect l="0" t="0" r="r" b="b"/>
              <a:pathLst>
                <a:path w="299" h="239">
                  <a:moveTo>
                    <a:pt x="150" y="0"/>
                  </a:moveTo>
                  <a:cubicBezTo>
                    <a:pt x="67" y="0"/>
                    <a:pt x="0" y="67"/>
                    <a:pt x="0" y="149"/>
                  </a:cubicBezTo>
                  <a:cubicBezTo>
                    <a:pt x="0" y="155"/>
                    <a:pt x="1" y="161"/>
                    <a:pt x="1" y="166"/>
                  </a:cubicBezTo>
                  <a:cubicBezTo>
                    <a:pt x="69" y="217"/>
                    <a:pt x="195" y="239"/>
                    <a:pt x="298" y="167"/>
                  </a:cubicBezTo>
                  <a:cubicBezTo>
                    <a:pt x="298" y="161"/>
                    <a:pt x="299" y="155"/>
                    <a:pt x="299" y="149"/>
                  </a:cubicBezTo>
                  <a:cubicBezTo>
                    <a:pt x="299" y="67"/>
                    <a:pt x="232" y="0"/>
                    <a:pt x="150" y="0"/>
                  </a:cubicBezTo>
                  <a:close/>
                </a:path>
              </a:pathLst>
            </a:custGeom>
            <a:gradFill flip="none" rotWithShape="1">
              <a:gsLst>
                <a:gs pos="0">
                  <a:schemeClr val="tx2"/>
                </a:gs>
                <a:gs pos="100000">
                  <a:schemeClr val="bg2"/>
                </a:gs>
              </a:gsLst>
              <a:lin ang="17400000" scaled="0"/>
              <a:tileRect/>
            </a:gradFill>
            <a:ln>
              <a:noFill/>
            </a:ln>
          </p:spPr>
          <p:txBody>
            <a:bodyPr vert="horz" wrap="square" lIns="91440" tIns="45720" rIns="91440" bIns="45720" numCol="1" anchor="t" anchorCtr="0" compatLnSpc="1"/>
            <a:lstStyle/>
            <a:p>
              <a:endParaRPr lang="zh-CN" altLang="en-US"/>
            </a:p>
          </p:txBody>
        </p:sp>
        <p:sp>
          <p:nvSpPr>
            <p:cNvPr id="36" name="Freeform 28"/>
            <p:cNvSpPr/>
            <p:nvPr/>
          </p:nvSpPr>
          <p:spPr bwMode="auto">
            <a:xfrm>
              <a:off x="3192361" y="2366962"/>
              <a:ext cx="1169988" cy="736600"/>
            </a:xfrm>
            <a:custGeom>
              <a:avLst/>
              <a:gdLst>
                <a:gd name="T0" fmla="*/ 135 w 312"/>
                <a:gd name="T1" fmla="*/ 0 h 196"/>
                <a:gd name="T2" fmla="*/ 0 w 312"/>
                <a:gd name="T3" fmla="*/ 135 h 196"/>
                <a:gd name="T4" fmla="*/ 1 w 312"/>
                <a:gd name="T5" fmla="*/ 150 h 196"/>
                <a:gd name="T6" fmla="*/ 46 w 312"/>
                <a:gd name="T7" fmla="*/ 176 h 196"/>
                <a:gd name="T8" fmla="*/ 104 w 312"/>
                <a:gd name="T9" fmla="*/ 190 h 196"/>
                <a:gd name="T10" fmla="*/ 233 w 312"/>
                <a:gd name="T11" fmla="*/ 173 h 196"/>
                <a:gd name="T12" fmla="*/ 195 w 312"/>
                <a:gd name="T13" fmla="*/ 14 h 196"/>
                <a:gd name="T14" fmla="*/ 135 w 312"/>
                <a:gd name="T15" fmla="*/ 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196">
                  <a:moveTo>
                    <a:pt x="135" y="0"/>
                  </a:moveTo>
                  <a:cubicBezTo>
                    <a:pt x="61" y="0"/>
                    <a:pt x="0" y="60"/>
                    <a:pt x="0" y="135"/>
                  </a:cubicBezTo>
                  <a:cubicBezTo>
                    <a:pt x="0" y="140"/>
                    <a:pt x="0" y="145"/>
                    <a:pt x="1" y="150"/>
                  </a:cubicBezTo>
                  <a:cubicBezTo>
                    <a:pt x="2" y="158"/>
                    <a:pt x="40" y="173"/>
                    <a:pt x="46" y="176"/>
                  </a:cubicBezTo>
                  <a:cubicBezTo>
                    <a:pt x="65" y="183"/>
                    <a:pt x="84" y="188"/>
                    <a:pt x="104" y="190"/>
                  </a:cubicBezTo>
                  <a:cubicBezTo>
                    <a:pt x="148" y="196"/>
                    <a:pt x="192" y="189"/>
                    <a:pt x="233" y="173"/>
                  </a:cubicBezTo>
                  <a:cubicBezTo>
                    <a:pt x="312" y="141"/>
                    <a:pt x="254" y="38"/>
                    <a:pt x="195" y="14"/>
                  </a:cubicBezTo>
                  <a:cubicBezTo>
                    <a:pt x="177" y="6"/>
                    <a:pt x="155" y="0"/>
                    <a:pt x="135" y="0"/>
                  </a:cubicBezTo>
                  <a:close/>
                </a:path>
              </a:pathLst>
            </a:custGeom>
            <a:gradFill flip="none" rotWithShape="1">
              <a:gsLst>
                <a:gs pos="0">
                  <a:schemeClr val="tx2"/>
                </a:gs>
                <a:gs pos="100000">
                  <a:schemeClr val="bg2"/>
                </a:gs>
                <a:gs pos="52000">
                  <a:schemeClr val="bg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37" name="Freeform 33"/>
            <p:cNvSpPr/>
            <p:nvPr/>
          </p:nvSpPr>
          <p:spPr bwMode="auto">
            <a:xfrm>
              <a:off x="3261517" y="2324894"/>
              <a:ext cx="955675" cy="665162"/>
            </a:xfrm>
            <a:custGeom>
              <a:avLst/>
              <a:gdLst>
                <a:gd name="T0" fmla="*/ 0 w 255"/>
                <a:gd name="T1" fmla="*/ 124 h 177"/>
                <a:gd name="T2" fmla="*/ 11 w 255"/>
                <a:gd name="T3" fmla="*/ 96 h 177"/>
                <a:gd name="T4" fmla="*/ 27 w 255"/>
                <a:gd name="T5" fmla="*/ 70 h 177"/>
                <a:gd name="T6" fmla="*/ 196 w 255"/>
                <a:gd name="T7" fmla="*/ 39 h 177"/>
                <a:gd name="T8" fmla="*/ 251 w 255"/>
                <a:gd name="T9" fmla="*/ 136 h 177"/>
                <a:gd name="T10" fmla="*/ 203 w 255"/>
                <a:gd name="T11" fmla="*/ 172 h 177"/>
                <a:gd name="T12" fmla="*/ 134 w 255"/>
                <a:gd name="T13" fmla="*/ 115 h 177"/>
                <a:gd name="T14" fmla="*/ 44 w 255"/>
                <a:gd name="T15" fmla="*/ 92 h 177"/>
                <a:gd name="T16" fmla="*/ 0 w 255"/>
                <a:gd name="T17" fmla="*/ 12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 h="177">
                  <a:moveTo>
                    <a:pt x="0" y="124"/>
                  </a:moveTo>
                  <a:cubicBezTo>
                    <a:pt x="7" y="117"/>
                    <a:pt x="8" y="105"/>
                    <a:pt x="11" y="96"/>
                  </a:cubicBezTo>
                  <a:cubicBezTo>
                    <a:pt x="15" y="87"/>
                    <a:pt x="21" y="79"/>
                    <a:pt x="27" y="70"/>
                  </a:cubicBezTo>
                  <a:cubicBezTo>
                    <a:pt x="65" y="17"/>
                    <a:pt x="139" y="0"/>
                    <a:pt x="196" y="39"/>
                  </a:cubicBezTo>
                  <a:cubicBezTo>
                    <a:pt x="226" y="59"/>
                    <a:pt x="255" y="92"/>
                    <a:pt x="251" y="136"/>
                  </a:cubicBezTo>
                  <a:cubicBezTo>
                    <a:pt x="249" y="161"/>
                    <a:pt x="228" y="177"/>
                    <a:pt x="203" y="172"/>
                  </a:cubicBezTo>
                  <a:cubicBezTo>
                    <a:pt x="172" y="165"/>
                    <a:pt x="154" y="137"/>
                    <a:pt x="134" y="115"/>
                  </a:cubicBezTo>
                  <a:cubicBezTo>
                    <a:pt x="111" y="91"/>
                    <a:pt x="75" y="81"/>
                    <a:pt x="44" y="92"/>
                  </a:cubicBezTo>
                  <a:cubicBezTo>
                    <a:pt x="24" y="100"/>
                    <a:pt x="15" y="106"/>
                    <a:pt x="0" y="124"/>
                  </a:cubicBezTo>
                  <a:close/>
                </a:path>
              </a:pathLst>
            </a:custGeom>
            <a:gradFill>
              <a:gsLst>
                <a:gs pos="61000">
                  <a:schemeClr val="bg1">
                    <a:alpha val="73000"/>
                  </a:schemeClr>
                </a:gs>
                <a:gs pos="0">
                  <a:schemeClr val="bg2">
                    <a:lumMod val="97000"/>
                    <a:lumOff val="3000"/>
                  </a:schemeClr>
                </a:gs>
              </a:gsLst>
              <a:path path="circle">
                <a:fillToRect t="100000" r="100000"/>
              </a:path>
            </a:gradFill>
            <a:ln>
              <a:noFill/>
            </a:ln>
          </p:spPr>
          <p:txBody>
            <a:bodyPr vert="horz" wrap="square" lIns="91440" tIns="45720" rIns="91440" bIns="45720" numCol="1" anchor="t" anchorCtr="0" compatLnSpc="1"/>
            <a:lstStyle/>
            <a:p>
              <a:endParaRPr lang="zh-CN" altLang="en-US"/>
            </a:p>
          </p:txBody>
        </p:sp>
        <p:sp>
          <p:nvSpPr>
            <p:cNvPr id="38" name="Freeform 38"/>
            <p:cNvSpPr>
              <a:spLocks noEditPoints="1"/>
            </p:cNvSpPr>
            <p:nvPr/>
          </p:nvSpPr>
          <p:spPr bwMode="auto">
            <a:xfrm>
              <a:off x="3192362" y="2657475"/>
              <a:ext cx="363538" cy="739775"/>
            </a:xfrm>
            <a:custGeom>
              <a:avLst/>
              <a:gdLst>
                <a:gd name="T0" fmla="*/ 19 w 97"/>
                <a:gd name="T1" fmla="*/ 83 h 197"/>
                <a:gd name="T2" fmla="*/ 4 w 97"/>
                <a:gd name="T3" fmla="*/ 96 h 197"/>
                <a:gd name="T4" fmla="*/ 5 w 97"/>
                <a:gd name="T5" fmla="*/ 101 h 197"/>
                <a:gd name="T6" fmla="*/ 57 w 97"/>
                <a:gd name="T7" fmla="*/ 175 h 197"/>
                <a:gd name="T8" fmla="*/ 21 w 97"/>
                <a:gd name="T9" fmla="*/ 101 h 197"/>
                <a:gd name="T10" fmla="*/ 19 w 97"/>
                <a:gd name="T11" fmla="*/ 83 h 197"/>
                <a:gd name="T12" fmla="*/ 2 w 97"/>
                <a:gd name="T13" fmla="*/ 86 h 197"/>
                <a:gd name="T14" fmla="*/ 18 w 97"/>
                <a:gd name="T15" fmla="*/ 66 h 197"/>
                <a:gd name="T16" fmla="*/ 24 w 97"/>
                <a:gd name="T17" fmla="*/ 12 h 197"/>
                <a:gd name="T18" fmla="*/ 2 w 97"/>
                <a:gd name="T19" fmla="*/ 86 h 197"/>
                <a:gd name="T20" fmla="*/ 22 w 97"/>
                <a:gd name="T21" fmla="*/ 63 h 197"/>
                <a:gd name="T22" fmla="*/ 28 w 97"/>
                <a:gd name="T23" fmla="*/ 57 h 197"/>
                <a:gd name="T24" fmla="*/ 37 w 97"/>
                <a:gd name="T25" fmla="*/ 0 h 197"/>
                <a:gd name="T26" fmla="*/ 26 w 97"/>
                <a:gd name="T27" fmla="*/ 10 h 197"/>
                <a:gd name="T28" fmla="*/ 22 w 97"/>
                <a:gd name="T29" fmla="*/ 63 h 197"/>
                <a:gd name="T30" fmla="*/ 97 w 97"/>
                <a:gd name="T31" fmla="*/ 197 h 197"/>
                <a:gd name="T32" fmla="*/ 37 w 97"/>
                <a:gd name="T33" fmla="*/ 111 h 197"/>
                <a:gd name="T34" fmla="*/ 29 w 97"/>
                <a:gd name="T35" fmla="*/ 76 h 197"/>
                <a:gd name="T36" fmla="*/ 23 w 97"/>
                <a:gd name="T37" fmla="*/ 80 h 197"/>
                <a:gd name="T38" fmla="*/ 26 w 97"/>
                <a:gd name="T39" fmla="*/ 100 h 197"/>
                <a:gd name="T40" fmla="*/ 62 w 97"/>
                <a:gd name="T41" fmla="*/ 179 h 197"/>
                <a:gd name="T42" fmla="*/ 97 w 97"/>
                <a:gd name="T43"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197">
                  <a:moveTo>
                    <a:pt x="19" y="83"/>
                  </a:moveTo>
                  <a:cubicBezTo>
                    <a:pt x="12" y="88"/>
                    <a:pt x="7" y="93"/>
                    <a:pt x="4" y="96"/>
                  </a:cubicBezTo>
                  <a:cubicBezTo>
                    <a:pt x="4" y="97"/>
                    <a:pt x="4" y="99"/>
                    <a:pt x="5" y="101"/>
                  </a:cubicBezTo>
                  <a:cubicBezTo>
                    <a:pt x="12" y="132"/>
                    <a:pt x="31" y="158"/>
                    <a:pt x="57" y="175"/>
                  </a:cubicBezTo>
                  <a:cubicBezTo>
                    <a:pt x="45" y="160"/>
                    <a:pt x="28" y="134"/>
                    <a:pt x="21" y="101"/>
                  </a:cubicBezTo>
                  <a:cubicBezTo>
                    <a:pt x="20" y="95"/>
                    <a:pt x="19" y="89"/>
                    <a:pt x="19" y="83"/>
                  </a:cubicBezTo>
                  <a:close/>
                  <a:moveTo>
                    <a:pt x="2" y="86"/>
                  </a:moveTo>
                  <a:cubicBezTo>
                    <a:pt x="6" y="79"/>
                    <a:pt x="12" y="72"/>
                    <a:pt x="18" y="66"/>
                  </a:cubicBezTo>
                  <a:cubicBezTo>
                    <a:pt x="17" y="42"/>
                    <a:pt x="21" y="23"/>
                    <a:pt x="24" y="12"/>
                  </a:cubicBezTo>
                  <a:cubicBezTo>
                    <a:pt x="8" y="32"/>
                    <a:pt x="0" y="58"/>
                    <a:pt x="2" y="86"/>
                  </a:cubicBezTo>
                  <a:close/>
                  <a:moveTo>
                    <a:pt x="22" y="63"/>
                  </a:moveTo>
                  <a:cubicBezTo>
                    <a:pt x="24" y="61"/>
                    <a:pt x="26" y="59"/>
                    <a:pt x="28" y="57"/>
                  </a:cubicBezTo>
                  <a:cubicBezTo>
                    <a:pt x="28" y="23"/>
                    <a:pt x="37" y="0"/>
                    <a:pt x="37" y="0"/>
                  </a:cubicBezTo>
                  <a:cubicBezTo>
                    <a:pt x="33" y="3"/>
                    <a:pt x="29" y="6"/>
                    <a:pt x="26" y="10"/>
                  </a:cubicBezTo>
                  <a:cubicBezTo>
                    <a:pt x="25" y="19"/>
                    <a:pt x="21" y="38"/>
                    <a:pt x="22" y="63"/>
                  </a:cubicBezTo>
                  <a:close/>
                  <a:moveTo>
                    <a:pt x="97" y="197"/>
                  </a:moveTo>
                  <a:cubicBezTo>
                    <a:pt x="97" y="197"/>
                    <a:pt x="56" y="172"/>
                    <a:pt x="37" y="111"/>
                  </a:cubicBezTo>
                  <a:cubicBezTo>
                    <a:pt x="33" y="99"/>
                    <a:pt x="31" y="87"/>
                    <a:pt x="29" y="76"/>
                  </a:cubicBezTo>
                  <a:cubicBezTo>
                    <a:pt x="27" y="77"/>
                    <a:pt x="25" y="79"/>
                    <a:pt x="23" y="80"/>
                  </a:cubicBezTo>
                  <a:cubicBezTo>
                    <a:pt x="23" y="87"/>
                    <a:pt x="24" y="93"/>
                    <a:pt x="26" y="100"/>
                  </a:cubicBezTo>
                  <a:cubicBezTo>
                    <a:pt x="33" y="137"/>
                    <a:pt x="51" y="164"/>
                    <a:pt x="62" y="179"/>
                  </a:cubicBezTo>
                  <a:cubicBezTo>
                    <a:pt x="71" y="184"/>
                    <a:pt x="83" y="192"/>
                    <a:pt x="97" y="197"/>
                  </a:cubicBezTo>
                  <a:close/>
                </a:path>
              </a:pathLst>
            </a:custGeom>
            <a:solidFill>
              <a:srgbClr val="F9F9F9">
                <a:alpha val="48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9" name="组合 38"/>
          <p:cNvGrpSpPr/>
          <p:nvPr/>
        </p:nvGrpSpPr>
        <p:grpSpPr>
          <a:xfrm>
            <a:off x="2634161" y="4799708"/>
            <a:ext cx="329625" cy="326725"/>
            <a:chOff x="3128964" y="2287587"/>
            <a:chExt cx="1233385" cy="1222376"/>
          </a:xfrm>
        </p:grpSpPr>
        <p:sp>
          <p:nvSpPr>
            <p:cNvPr id="40" name="Oval 6"/>
            <p:cNvSpPr>
              <a:spLocks noChangeArrowheads="1"/>
            </p:cNvSpPr>
            <p:nvPr/>
          </p:nvSpPr>
          <p:spPr bwMode="auto">
            <a:xfrm>
              <a:off x="3128964" y="2287587"/>
              <a:ext cx="1220787" cy="1222375"/>
            </a:xfrm>
            <a:prstGeom prst="ellipse">
              <a:avLst/>
            </a:prstGeom>
            <a:gradFill flip="none" rotWithShape="1">
              <a:gsLst>
                <a:gs pos="100000">
                  <a:schemeClr val="tx2"/>
                </a:gs>
                <a:gs pos="11000">
                  <a:schemeClr val="bg2"/>
                </a:gs>
                <a:gs pos="0">
                  <a:schemeClr val="tx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41" name="Freeform 11"/>
            <p:cNvSpPr/>
            <p:nvPr/>
          </p:nvSpPr>
          <p:spPr bwMode="auto">
            <a:xfrm>
              <a:off x="3154362" y="2339975"/>
              <a:ext cx="1169987" cy="1169988"/>
            </a:xfrm>
            <a:custGeom>
              <a:avLst/>
              <a:gdLst>
                <a:gd name="T0" fmla="*/ 312 w 312"/>
                <a:gd name="T1" fmla="*/ 157 h 312"/>
                <a:gd name="T2" fmla="*/ 155 w 312"/>
                <a:gd name="T3" fmla="*/ 311 h 312"/>
                <a:gd name="T4" fmla="*/ 1 w 312"/>
                <a:gd name="T5" fmla="*/ 155 h 312"/>
                <a:gd name="T6" fmla="*/ 157 w 312"/>
                <a:gd name="T7" fmla="*/ 0 h 312"/>
                <a:gd name="T8" fmla="*/ 312 w 312"/>
                <a:gd name="T9" fmla="*/ 157 h 312"/>
              </a:gdLst>
              <a:ahLst/>
              <a:cxnLst>
                <a:cxn ang="0">
                  <a:pos x="T0" y="T1"/>
                </a:cxn>
                <a:cxn ang="0">
                  <a:pos x="T2" y="T3"/>
                </a:cxn>
                <a:cxn ang="0">
                  <a:pos x="T4" y="T5"/>
                </a:cxn>
                <a:cxn ang="0">
                  <a:pos x="T6" y="T7"/>
                </a:cxn>
                <a:cxn ang="0">
                  <a:pos x="T8" y="T9"/>
                </a:cxn>
              </a:cxnLst>
              <a:rect l="0" t="0" r="r" b="b"/>
              <a:pathLst>
                <a:path w="312" h="312">
                  <a:moveTo>
                    <a:pt x="312" y="157"/>
                  </a:moveTo>
                  <a:cubicBezTo>
                    <a:pt x="311" y="242"/>
                    <a:pt x="241" y="312"/>
                    <a:pt x="155" y="311"/>
                  </a:cubicBezTo>
                  <a:cubicBezTo>
                    <a:pt x="69" y="311"/>
                    <a:pt x="0" y="241"/>
                    <a:pt x="1" y="155"/>
                  </a:cubicBezTo>
                  <a:cubicBezTo>
                    <a:pt x="1" y="69"/>
                    <a:pt x="71" y="0"/>
                    <a:pt x="157" y="0"/>
                  </a:cubicBezTo>
                  <a:cubicBezTo>
                    <a:pt x="243" y="1"/>
                    <a:pt x="312" y="71"/>
                    <a:pt x="312" y="157"/>
                  </a:cubicBezTo>
                  <a:close/>
                </a:path>
              </a:pathLst>
            </a:custGeom>
            <a:gradFill flip="none" rotWithShape="1">
              <a:gsLst>
                <a:gs pos="100000">
                  <a:schemeClr val="tx2"/>
                </a:gs>
                <a:gs pos="87000">
                  <a:schemeClr val="bg2"/>
                </a:gs>
              </a:gsLst>
              <a:lin ang="0" scaled="0"/>
              <a:tileRect/>
            </a:gradFill>
            <a:ln>
              <a:noFill/>
            </a:ln>
          </p:spPr>
          <p:txBody>
            <a:bodyPr vert="horz" wrap="square" lIns="91440" tIns="45720" rIns="91440" bIns="45720" numCol="1" anchor="t" anchorCtr="0" compatLnSpc="1"/>
            <a:lstStyle/>
            <a:p>
              <a:endParaRPr lang="zh-CN" altLang="en-US"/>
            </a:p>
          </p:txBody>
        </p:sp>
        <p:sp>
          <p:nvSpPr>
            <p:cNvPr id="42" name="Oval 16"/>
            <p:cNvSpPr>
              <a:spLocks noChangeArrowheads="1"/>
            </p:cNvSpPr>
            <p:nvPr/>
          </p:nvSpPr>
          <p:spPr bwMode="auto">
            <a:xfrm>
              <a:off x="3180555" y="2366168"/>
              <a:ext cx="1117600" cy="1117600"/>
            </a:xfrm>
            <a:prstGeom prst="ellipse">
              <a:avLst/>
            </a:prstGeom>
            <a:gradFill flip="none" rotWithShape="1">
              <a:gsLst>
                <a:gs pos="50000">
                  <a:schemeClr val="bg2">
                    <a:lumMod val="97000"/>
                    <a:lumOff val="3000"/>
                  </a:schemeClr>
                </a:gs>
                <a:gs pos="100000">
                  <a:schemeClr val="tx2">
                    <a:lumMod val="86000"/>
                    <a:lumOff val="14000"/>
                  </a:schemeClr>
                </a:gs>
              </a:gsLst>
              <a:path path="shap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43" name="Freeform 22"/>
            <p:cNvSpPr/>
            <p:nvPr/>
          </p:nvSpPr>
          <p:spPr bwMode="auto">
            <a:xfrm>
              <a:off x="3175793" y="2366963"/>
              <a:ext cx="1122362" cy="896938"/>
            </a:xfrm>
            <a:custGeom>
              <a:avLst/>
              <a:gdLst>
                <a:gd name="T0" fmla="*/ 150 w 299"/>
                <a:gd name="T1" fmla="*/ 0 h 239"/>
                <a:gd name="T2" fmla="*/ 0 w 299"/>
                <a:gd name="T3" fmla="*/ 149 h 239"/>
                <a:gd name="T4" fmla="*/ 1 w 299"/>
                <a:gd name="T5" fmla="*/ 166 h 239"/>
                <a:gd name="T6" fmla="*/ 298 w 299"/>
                <a:gd name="T7" fmla="*/ 167 h 239"/>
                <a:gd name="T8" fmla="*/ 299 w 299"/>
                <a:gd name="T9" fmla="*/ 149 h 239"/>
                <a:gd name="T10" fmla="*/ 150 w 299"/>
                <a:gd name="T11" fmla="*/ 0 h 239"/>
              </a:gdLst>
              <a:ahLst/>
              <a:cxnLst>
                <a:cxn ang="0">
                  <a:pos x="T0" y="T1"/>
                </a:cxn>
                <a:cxn ang="0">
                  <a:pos x="T2" y="T3"/>
                </a:cxn>
                <a:cxn ang="0">
                  <a:pos x="T4" y="T5"/>
                </a:cxn>
                <a:cxn ang="0">
                  <a:pos x="T6" y="T7"/>
                </a:cxn>
                <a:cxn ang="0">
                  <a:pos x="T8" y="T9"/>
                </a:cxn>
                <a:cxn ang="0">
                  <a:pos x="T10" y="T11"/>
                </a:cxn>
              </a:cxnLst>
              <a:rect l="0" t="0" r="r" b="b"/>
              <a:pathLst>
                <a:path w="299" h="239">
                  <a:moveTo>
                    <a:pt x="150" y="0"/>
                  </a:moveTo>
                  <a:cubicBezTo>
                    <a:pt x="67" y="0"/>
                    <a:pt x="0" y="67"/>
                    <a:pt x="0" y="149"/>
                  </a:cubicBezTo>
                  <a:cubicBezTo>
                    <a:pt x="0" y="155"/>
                    <a:pt x="1" y="161"/>
                    <a:pt x="1" y="166"/>
                  </a:cubicBezTo>
                  <a:cubicBezTo>
                    <a:pt x="69" y="217"/>
                    <a:pt x="195" y="239"/>
                    <a:pt x="298" y="167"/>
                  </a:cubicBezTo>
                  <a:cubicBezTo>
                    <a:pt x="298" y="161"/>
                    <a:pt x="299" y="155"/>
                    <a:pt x="299" y="149"/>
                  </a:cubicBezTo>
                  <a:cubicBezTo>
                    <a:pt x="299" y="67"/>
                    <a:pt x="232" y="0"/>
                    <a:pt x="150" y="0"/>
                  </a:cubicBezTo>
                  <a:close/>
                </a:path>
              </a:pathLst>
            </a:custGeom>
            <a:gradFill flip="none" rotWithShape="1">
              <a:gsLst>
                <a:gs pos="0">
                  <a:schemeClr val="tx2"/>
                </a:gs>
                <a:gs pos="100000">
                  <a:schemeClr val="bg2"/>
                </a:gs>
              </a:gsLst>
              <a:lin ang="17400000" scaled="0"/>
              <a:tileRect/>
            </a:gradFill>
            <a:ln>
              <a:noFill/>
            </a:ln>
          </p:spPr>
          <p:txBody>
            <a:bodyPr vert="horz" wrap="square" lIns="91440" tIns="45720" rIns="91440" bIns="45720" numCol="1" anchor="t" anchorCtr="0" compatLnSpc="1"/>
            <a:lstStyle/>
            <a:p>
              <a:endParaRPr lang="zh-CN" altLang="en-US"/>
            </a:p>
          </p:txBody>
        </p:sp>
        <p:sp>
          <p:nvSpPr>
            <p:cNvPr id="44" name="Freeform 28"/>
            <p:cNvSpPr/>
            <p:nvPr/>
          </p:nvSpPr>
          <p:spPr bwMode="auto">
            <a:xfrm>
              <a:off x="3192361" y="2366962"/>
              <a:ext cx="1169988" cy="736600"/>
            </a:xfrm>
            <a:custGeom>
              <a:avLst/>
              <a:gdLst>
                <a:gd name="T0" fmla="*/ 135 w 312"/>
                <a:gd name="T1" fmla="*/ 0 h 196"/>
                <a:gd name="T2" fmla="*/ 0 w 312"/>
                <a:gd name="T3" fmla="*/ 135 h 196"/>
                <a:gd name="T4" fmla="*/ 1 w 312"/>
                <a:gd name="T5" fmla="*/ 150 h 196"/>
                <a:gd name="T6" fmla="*/ 46 w 312"/>
                <a:gd name="T7" fmla="*/ 176 h 196"/>
                <a:gd name="T8" fmla="*/ 104 w 312"/>
                <a:gd name="T9" fmla="*/ 190 h 196"/>
                <a:gd name="T10" fmla="*/ 233 w 312"/>
                <a:gd name="T11" fmla="*/ 173 h 196"/>
                <a:gd name="T12" fmla="*/ 195 w 312"/>
                <a:gd name="T13" fmla="*/ 14 h 196"/>
                <a:gd name="T14" fmla="*/ 135 w 312"/>
                <a:gd name="T15" fmla="*/ 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196">
                  <a:moveTo>
                    <a:pt x="135" y="0"/>
                  </a:moveTo>
                  <a:cubicBezTo>
                    <a:pt x="61" y="0"/>
                    <a:pt x="0" y="60"/>
                    <a:pt x="0" y="135"/>
                  </a:cubicBezTo>
                  <a:cubicBezTo>
                    <a:pt x="0" y="140"/>
                    <a:pt x="0" y="145"/>
                    <a:pt x="1" y="150"/>
                  </a:cubicBezTo>
                  <a:cubicBezTo>
                    <a:pt x="2" y="158"/>
                    <a:pt x="40" y="173"/>
                    <a:pt x="46" y="176"/>
                  </a:cubicBezTo>
                  <a:cubicBezTo>
                    <a:pt x="65" y="183"/>
                    <a:pt x="84" y="188"/>
                    <a:pt x="104" y="190"/>
                  </a:cubicBezTo>
                  <a:cubicBezTo>
                    <a:pt x="148" y="196"/>
                    <a:pt x="192" y="189"/>
                    <a:pt x="233" y="173"/>
                  </a:cubicBezTo>
                  <a:cubicBezTo>
                    <a:pt x="312" y="141"/>
                    <a:pt x="254" y="38"/>
                    <a:pt x="195" y="14"/>
                  </a:cubicBezTo>
                  <a:cubicBezTo>
                    <a:pt x="177" y="6"/>
                    <a:pt x="155" y="0"/>
                    <a:pt x="135" y="0"/>
                  </a:cubicBezTo>
                  <a:close/>
                </a:path>
              </a:pathLst>
            </a:custGeom>
            <a:gradFill flip="none" rotWithShape="1">
              <a:gsLst>
                <a:gs pos="0">
                  <a:schemeClr val="tx2"/>
                </a:gs>
                <a:gs pos="100000">
                  <a:schemeClr val="bg2"/>
                </a:gs>
                <a:gs pos="52000">
                  <a:schemeClr val="bg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45" name="Freeform 33"/>
            <p:cNvSpPr/>
            <p:nvPr/>
          </p:nvSpPr>
          <p:spPr bwMode="auto">
            <a:xfrm>
              <a:off x="3261517" y="2324894"/>
              <a:ext cx="955675" cy="665162"/>
            </a:xfrm>
            <a:custGeom>
              <a:avLst/>
              <a:gdLst>
                <a:gd name="T0" fmla="*/ 0 w 255"/>
                <a:gd name="T1" fmla="*/ 124 h 177"/>
                <a:gd name="T2" fmla="*/ 11 w 255"/>
                <a:gd name="T3" fmla="*/ 96 h 177"/>
                <a:gd name="T4" fmla="*/ 27 w 255"/>
                <a:gd name="T5" fmla="*/ 70 h 177"/>
                <a:gd name="T6" fmla="*/ 196 w 255"/>
                <a:gd name="T7" fmla="*/ 39 h 177"/>
                <a:gd name="T8" fmla="*/ 251 w 255"/>
                <a:gd name="T9" fmla="*/ 136 h 177"/>
                <a:gd name="T10" fmla="*/ 203 w 255"/>
                <a:gd name="T11" fmla="*/ 172 h 177"/>
                <a:gd name="T12" fmla="*/ 134 w 255"/>
                <a:gd name="T13" fmla="*/ 115 h 177"/>
                <a:gd name="T14" fmla="*/ 44 w 255"/>
                <a:gd name="T15" fmla="*/ 92 h 177"/>
                <a:gd name="T16" fmla="*/ 0 w 255"/>
                <a:gd name="T17" fmla="*/ 12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 h="177">
                  <a:moveTo>
                    <a:pt x="0" y="124"/>
                  </a:moveTo>
                  <a:cubicBezTo>
                    <a:pt x="7" y="117"/>
                    <a:pt x="8" y="105"/>
                    <a:pt x="11" y="96"/>
                  </a:cubicBezTo>
                  <a:cubicBezTo>
                    <a:pt x="15" y="87"/>
                    <a:pt x="21" y="79"/>
                    <a:pt x="27" y="70"/>
                  </a:cubicBezTo>
                  <a:cubicBezTo>
                    <a:pt x="65" y="17"/>
                    <a:pt x="139" y="0"/>
                    <a:pt x="196" y="39"/>
                  </a:cubicBezTo>
                  <a:cubicBezTo>
                    <a:pt x="226" y="59"/>
                    <a:pt x="255" y="92"/>
                    <a:pt x="251" y="136"/>
                  </a:cubicBezTo>
                  <a:cubicBezTo>
                    <a:pt x="249" y="161"/>
                    <a:pt x="228" y="177"/>
                    <a:pt x="203" y="172"/>
                  </a:cubicBezTo>
                  <a:cubicBezTo>
                    <a:pt x="172" y="165"/>
                    <a:pt x="154" y="137"/>
                    <a:pt x="134" y="115"/>
                  </a:cubicBezTo>
                  <a:cubicBezTo>
                    <a:pt x="111" y="91"/>
                    <a:pt x="75" y="81"/>
                    <a:pt x="44" y="92"/>
                  </a:cubicBezTo>
                  <a:cubicBezTo>
                    <a:pt x="24" y="100"/>
                    <a:pt x="15" y="106"/>
                    <a:pt x="0" y="124"/>
                  </a:cubicBezTo>
                  <a:close/>
                </a:path>
              </a:pathLst>
            </a:custGeom>
            <a:gradFill>
              <a:gsLst>
                <a:gs pos="61000">
                  <a:schemeClr val="bg1">
                    <a:alpha val="73000"/>
                  </a:schemeClr>
                </a:gs>
                <a:gs pos="0">
                  <a:schemeClr val="bg2">
                    <a:lumMod val="97000"/>
                    <a:lumOff val="3000"/>
                  </a:schemeClr>
                </a:gs>
              </a:gsLst>
              <a:path path="circle">
                <a:fillToRect t="100000" r="100000"/>
              </a:path>
            </a:gradFill>
            <a:ln>
              <a:noFill/>
            </a:ln>
          </p:spPr>
          <p:txBody>
            <a:bodyPr vert="horz" wrap="square" lIns="91440" tIns="45720" rIns="91440" bIns="45720" numCol="1" anchor="t" anchorCtr="0" compatLnSpc="1"/>
            <a:lstStyle/>
            <a:p>
              <a:endParaRPr lang="zh-CN" altLang="en-US"/>
            </a:p>
          </p:txBody>
        </p:sp>
        <p:sp>
          <p:nvSpPr>
            <p:cNvPr id="46" name="Freeform 38"/>
            <p:cNvSpPr>
              <a:spLocks noEditPoints="1"/>
            </p:cNvSpPr>
            <p:nvPr/>
          </p:nvSpPr>
          <p:spPr bwMode="auto">
            <a:xfrm>
              <a:off x="3192362" y="2657475"/>
              <a:ext cx="363538" cy="739775"/>
            </a:xfrm>
            <a:custGeom>
              <a:avLst/>
              <a:gdLst>
                <a:gd name="T0" fmla="*/ 19 w 97"/>
                <a:gd name="T1" fmla="*/ 83 h 197"/>
                <a:gd name="T2" fmla="*/ 4 w 97"/>
                <a:gd name="T3" fmla="*/ 96 h 197"/>
                <a:gd name="T4" fmla="*/ 5 w 97"/>
                <a:gd name="T5" fmla="*/ 101 h 197"/>
                <a:gd name="T6" fmla="*/ 57 w 97"/>
                <a:gd name="T7" fmla="*/ 175 h 197"/>
                <a:gd name="T8" fmla="*/ 21 w 97"/>
                <a:gd name="T9" fmla="*/ 101 h 197"/>
                <a:gd name="T10" fmla="*/ 19 w 97"/>
                <a:gd name="T11" fmla="*/ 83 h 197"/>
                <a:gd name="T12" fmla="*/ 2 w 97"/>
                <a:gd name="T13" fmla="*/ 86 h 197"/>
                <a:gd name="T14" fmla="*/ 18 w 97"/>
                <a:gd name="T15" fmla="*/ 66 h 197"/>
                <a:gd name="T16" fmla="*/ 24 w 97"/>
                <a:gd name="T17" fmla="*/ 12 h 197"/>
                <a:gd name="T18" fmla="*/ 2 w 97"/>
                <a:gd name="T19" fmla="*/ 86 h 197"/>
                <a:gd name="T20" fmla="*/ 22 w 97"/>
                <a:gd name="T21" fmla="*/ 63 h 197"/>
                <a:gd name="T22" fmla="*/ 28 w 97"/>
                <a:gd name="T23" fmla="*/ 57 h 197"/>
                <a:gd name="T24" fmla="*/ 37 w 97"/>
                <a:gd name="T25" fmla="*/ 0 h 197"/>
                <a:gd name="T26" fmla="*/ 26 w 97"/>
                <a:gd name="T27" fmla="*/ 10 h 197"/>
                <a:gd name="T28" fmla="*/ 22 w 97"/>
                <a:gd name="T29" fmla="*/ 63 h 197"/>
                <a:gd name="T30" fmla="*/ 97 w 97"/>
                <a:gd name="T31" fmla="*/ 197 h 197"/>
                <a:gd name="T32" fmla="*/ 37 w 97"/>
                <a:gd name="T33" fmla="*/ 111 h 197"/>
                <a:gd name="T34" fmla="*/ 29 w 97"/>
                <a:gd name="T35" fmla="*/ 76 h 197"/>
                <a:gd name="T36" fmla="*/ 23 w 97"/>
                <a:gd name="T37" fmla="*/ 80 h 197"/>
                <a:gd name="T38" fmla="*/ 26 w 97"/>
                <a:gd name="T39" fmla="*/ 100 h 197"/>
                <a:gd name="T40" fmla="*/ 62 w 97"/>
                <a:gd name="T41" fmla="*/ 179 h 197"/>
                <a:gd name="T42" fmla="*/ 97 w 97"/>
                <a:gd name="T43"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197">
                  <a:moveTo>
                    <a:pt x="19" y="83"/>
                  </a:moveTo>
                  <a:cubicBezTo>
                    <a:pt x="12" y="88"/>
                    <a:pt x="7" y="93"/>
                    <a:pt x="4" y="96"/>
                  </a:cubicBezTo>
                  <a:cubicBezTo>
                    <a:pt x="4" y="97"/>
                    <a:pt x="4" y="99"/>
                    <a:pt x="5" y="101"/>
                  </a:cubicBezTo>
                  <a:cubicBezTo>
                    <a:pt x="12" y="132"/>
                    <a:pt x="31" y="158"/>
                    <a:pt x="57" y="175"/>
                  </a:cubicBezTo>
                  <a:cubicBezTo>
                    <a:pt x="45" y="160"/>
                    <a:pt x="28" y="134"/>
                    <a:pt x="21" y="101"/>
                  </a:cubicBezTo>
                  <a:cubicBezTo>
                    <a:pt x="20" y="95"/>
                    <a:pt x="19" y="89"/>
                    <a:pt x="19" y="83"/>
                  </a:cubicBezTo>
                  <a:close/>
                  <a:moveTo>
                    <a:pt x="2" y="86"/>
                  </a:moveTo>
                  <a:cubicBezTo>
                    <a:pt x="6" y="79"/>
                    <a:pt x="12" y="72"/>
                    <a:pt x="18" y="66"/>
                  </a:cubicBezTo>
                  <a:cubicBezTo>
                    <a:pt x="17" y="42"/>
                    <a:pt x="21" y="23"/>
                    <a:pt x="24" y="12"/>
                  </a:cubicBezTo>
                  <a:cubicBezTo>
                    <a:pt x="8" y="32"/>
                    <a:pt x="0" y="58"/>
                    <a:pt x="2" y="86"/>
                  </a:cubicBezTo>
                  <a:close/>
                  <a:moveTo>
                    <a:pt x="22" y="63"/>
                  </a:moveTo>
                  <a:cubicBezTo>
                    <a:pt x="24" y="61"/>
                    <a:pt x="26" y="59"/>
                    <a:pt x="28" y="57"/>
                  </a:cubicBezTo>
                  <a:cubicBezTo>
                    <a:pt x="28" y="23"/>
                    <a:pt x="37" y="0"/>
                    <a:pt x="37" y="0"/>
                  </a:cubicBezTo>
                  <a:cubicBezTo>
                    <a:pt x="33" y="3"/>
                    <a:pt x="29" y="6"/>
                    <a:pt x="26" y="10"/>
                  </a:cubicBezTo>
                  <a:cubicBezTo>
                    <a:pt x="25" y="19"/>
                    <a:pt x="21" y="38"/>
                    <a:pt x="22" y="63"/>
                  </a:cubicBezTo>
                  <a:close/>
                  <a:moveTo>
                    <a:pt x="97" y="197"/>
                  </a:moveTo>
                  <a:cubicBezTo>
                    <a:pt x="97" y="197"/>
                    <a:pt x="56" y="172"/>
                    <a:pt x="37" y="111"/>
                  </a:cubicBezTo>
                  <a:cubicBezTo>
                    <a:pt x="33" y="99"/>
                    <a:pt x="31" y="87"/>
                    <a:pt x="29" y="76"/>
                  </a:cubicBezTo>
                  <a:cubicBezTo>
                    <a:pt x="27" y="77"/>
                    <a:pt x="25" y="79"/>
                    <a:pt x="23" y="80"/>
                  </a:cubicBezTo>
                  <a:cubicBezTo>
                    <a:pt x="23" y="87"/>
                    <a:pt x="24" y="93"/>
                    <a:pt x="26" y="100"/>
                  </a:cubicBezTo>
                  <a:cubicBezTo>
                    <a:pt x="33" y="137"/>
                    <a:pt x="51" y="164"/>
                    <a:pt x="62" y="179"/>
                  </a:cubicBezTo>
                  <a:cubicBezTo>
                    <a:pt x="71" y="184"/>
                    <a:pt x="83" y="192"/>
                    <a:pt x="97" y="197"/>
                  </a:cubicBezTo>
                  <a:close/>
                </a:path>
              </a:pathLst>
            </a:custGeom>
            <a:solidFill>
              <a:srgbClr val="F9F9F9">
                <a:alpha val="48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7" name="组合 46"/>
          <p:cNvGrpSpPr/>
          <p:nvPr/>
        </p:nvGrpSpPr>
        <p:grpSpPr>
          <a:xfrm>
            <a:off x="2879688" y="4576485"/>
            <a:ext cx="649895" cy="644179"/>
            <a:chOff x="3128964" y="2287587"/>
            <a:chExt cx="1233385" cy="1222376"/>
          </a:xfrm>
        </p:grpSpPr>
        <p:sp>
          <p:nvSpPr>
            <p:cNvPr id="48" name="Oval 6"/>
            <p:cNvSpPr>
              <a:spLocks noChangeArrowheads="1"/>
            </p:cNvSpPr>
            <p:nvPr/>
          </p:nvSpPr>
          <p:spPr bwMode="auto">
            <a:xfrm>
              <a:off x="3128964" y="2287587"/>
              <a:ext cx="1220787" cy="1222375"/>
            </a:xfrm>
            <a:prstGeom prst="ellipse">
              <a:avLst/>
            </a:prstGeom>
            <a:gradFill flip="none" rotWithShape="1">
              <a:gsLst>
                <a:gs pos="100000">
                  <a:schemeClr val="tx2"/>
                </a:gs>
                <a:gs pos="11000">
                  <a:schemeClr val="bg2"/>
                </a:gs>
                <a:gs pos="0">
                  <a:schemeClr val="tx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49" name="Freeform 11"/>
            <p:cNvSpPr/>
            <p:nvPr/>
          </p:nvSpPr>
          <p:spPr bwMode="auto">
            <a:xfrm>
              <a:off x="3154362" y="2339975"/>
              <a:ext cx="1169987" cy="1169988"/>
            </a:xfrm>
            <a:custGeom>
              <a:avLst/>
              <a:gdLst>
                <a:gd name="T0" fmla="*/ 312 w 312"/>
                <a:gd name="T1" fmla="*/ 157 h 312"/>
                <a:gd name="T2" fmla="*/ 155 w 312"/>
                <a:gd name="T3" fmla="*/ 311 h 312"/>
                <a:gd name="T4" fmla="*/ 1 w 312"/>
                <a:gd name="T5" fmla="*/ 155 h 312"/>
                <a:gd name="T6" fmla="*/ 157 w 312"/>
                <a:gd name="T7" fmla="*/ 0 h 312"/>
                <a:gd name="T8" fmla="*/ 312 w 312"/>
                <a:gd name="T9" fmla="*/ 157 h 312"/>
              </a:gdLst>
              <a:ahLst/>
              <a:cxnLst>
                <a:cxn ang="0">
                  <a:pos x="T0" y="T1"/>
                </a:cxn>
                <a:cxn ang="0">
                  <a:pos x="T2" y="T3"/>
                </a:cxn>
                <a:cxn ang="0">
                  <a:pos x="T4" y="T5"/>
                </a:cxn>
                <a:cxn ang="0">
                  <a:pos x="T6" y="T7"/>
                </a:cxn>
                <a:cxn ang="0">
                  <a:pos x="T8" y="T9"/>
                </a:cxn>
              </a:cxnLst>
              <a:rect l="0" t="0" r="r" b="b"/>
              <a:pathLst>
                <a:path w="312" h="312">
                  <a:moveTo>
                    <a:pt x="312" y="157"/>
                  </a:moveTo>
                  <a:cubicBezTo>
                    <a:pt x="311" y="242"/>
                    <a:pt x="241" y="312"/>
                    <a:pt x="155" y="311"/>
                  </a:cubicBezTo>
                  <a:cubicBezTo>
                    <a:pt x="69" y="311"/>
                    <a:pt x="0" y="241"/>
                    <a:pt x="1" y="155"/>
                  </a:cubicBezTo>
                  <a:cubicBezTo>
                    <a:pt x="1" y="69"/>
                    <a:pt x="71" y="0"/>
                    <a:pt x="157" y="0"/>
                  </a:cubicBezTo>
                  <a:cubicBezTo>
                    <a:pt x="243" y="1"/>
                    <a:pt x="312" y="71"/>
                    <a:pt x="312" y="157"/>
                  </a:cubicBezTo>
                  <a:close/>
                </a:path>
              </a:pathLst>
            </a:custGeom>
            <a:gradFill flip="none" rotWithShape="1">
              <a:gsLst>
                <a:gs pos="100000">
                  <a:schemeClr val="tx2"/>
                </a:gs>
                <a:gs pos="87000">
                  <a:schemeClr val="bg2"/>
                </a:gs>
              </a:gsLst>
              <a:lin ang="0" scaled="0"/>
              <a:tileRect/>
            </a:gradFill>
            <a:ln>
              <a:noFill/>
            </a:ln>
          </p:spPr>
          <p:txBody>
            <a:bodyPr vert="horz" wrap="square" lIns="91440" tIns="45720" rIns="91440" bIns="45720" numCol="1" anchor="t" anchorCtr="0" compatLnSpc="1"/>
            <a:lstStyle/>
            <a:p>
              <a:endParaRPr lang="zh-CN" altLang="en-US"/>
            </a:p>
          </p:txBody>
        </p:sp>
        <p:sp>
          <p:nvSpPr>
            <p:cNvPr id="50" name="Oval 16"/>
            <p:cNvSpPr>
              <a:spLocks noChangeArrowheads="1"/>
            </p:cNvSpPr>
            <p:nvPr/>
          </p:nvSpPr>
          <p:spPr bwMode="auto">
            <a:xfrm>
              <a:off x="3180555" y="2366168"/>
              <a:ext cx="1117600" cy="1117600"/>
            </a:xfrm>
            <a:prstGeom prst="ellipse">
              <a:avLst/>
            </a:prstGeom>
            <a:gradFill flip="none" rotWithShape="1">
              <a:gsLst>
                <a:gs pos="50000">
                  <a:schemeClr val="bg2">
                    <a:lumMod val="97000"/>
                    <a:lumOff val="3000"/>
                  </a:schemeClr>
                </a:gs>
                <a:gs pos="100000">
                  <a:schemeClr val="tx2">
                    <a:lumMod val="86000"/>
                    <a:lumOff val="14000"/>
                  </a:schemeClr>
                </a:gs>
              </a:gsLst>
              <a:path path="shap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51" name="Freeform 22"/>
            <p:cNvSpPr/>
            <p:nvPr/>
          </p:nvSpPr>
          <p:spPr bwMode="auto">
            <a:xfrm>
              <a:off x="3175793" y="2366963"/>
              <a:ext cx="1122362" cy="896938"/>
            </a:xfrm>
            <a:custGeom>
              <a:avLst/>
              <a:gdLst>
                <a:gd name="T0" fmla="*/ 150 w 299"/>
                <a:gd name="T1" fmla="*/ 0 h 239"/>
                <a:gd name="T2" fmla="*/ 0 w 299"/>
                <a:gd name="T3" fmla="*/ 149 h 239"/>
                <a:gd name="T4" fmla="*/ 1 w 299"/>
                <a:gd name="T5" fmla="*/ 166 h 239"/>
                <a:gd name="T6" fmla="*/ 298 w 299"/>
                <a:gd name="T7" fmla="*/ 167 h 239"/>
                <a:gd name="T8" fmla="*/ 299 w 299"/>
                <a:gd name="T9" fmla="*/ 149 h 239"/>
                <a:gd name="T10" fmla="*/ 150 w 299"/>
                <a:gd name="T11" fmla="*/ 0 h 239"/>
              </a:gdLst>
              <a:ahLst/>
              <a:cxnLst>
                <a:cxn ang="0">
                  <a:pos x="T0" y="T1"/>
                </a:cxn>
                <a:cxn ang="0">
                  <a:pos x="T2" y="T3"/>
                </a:cxn>
                <a:cxn ang="0">
                  <a:pos x="T4" y="T5"/>
                </a:cxn>
                <a:cxn ang="0">
                  <a:pos x="T6" y="T7"/>
                </a:cxn>
                <a:cxn ang="0">
                  <a:pos x="T8" y="T9"/>
                </a:cxn>
                <a:cxn ang="0">
                  <a:pos x="T10" y="T11"/>
                </a:cxn>
              </a:cxnLst>
              <a:rect l="0" t="0" r="r" b="b"/>
              <a:pathLst>
                <a:path w="299" h="239">
                  <a:moveTo>
                    <a:pt x="150" y="0"/>
                  </a:moveTo>
                  <a:cubicBezTo>
                    <a:pt x="67" y="0"/>
                    <a:pt x="0" y="67"/>
                    <a:pt x="0" y="149"/>
                  </a:cubicBezTo>
                  <a:cubicBezTo>
                    <a:pt x="0" y="155"/>
                    <a:pt x="1" y="161"/>
                    <a:pt x="1" y="166"/>
                  </a:cubicBezTo>
                  <a:cubicBezTo>
                    <a:pt x="69" y="217"/>
                    <a:pt x="195" y="239"/>
                    <a:pt x="298" y="167"/>
                  </a:cubicBezTo>
                  <a:cubicBezTo>
                    <a:pt x="298" y="161"/>
                    <a:pt x="299" y="155"/>
                    <a:pt x="299" y="149"/>
                  </a:cubicBezTo>
                  <a:cubicBezTo>
                    <a:pt x="299" y="67"/>
                    <a:pt x="232" y="0"/>
                    <a:pt x="150" y="0"/>
                  </a:cubicBezTo>
                  <a:close/>
                </a:path>
              </a:pathLst>
            </a:custGeom>
            <a:gradFill flip="none" rotWithShape="1">
              <a:gsLst>
                <a:gs pos="0">
                  <a:schemeClr val="tx2"/>
                </a:gs>
                <a:gs pos="100000">
                  <a:schemeClr val="bg2"/>
                </a:gs>
              </a:gsLst>
              <a:lin ang="17400000" scaled="0"/>
              <a:tileRect/>
            </a:gradFill>
            <a:ln>
              <a:noFill/>
            </a:ln>
          </p:spPr>
          <p:txBody>
            <a:bodyPr vert="horz" wrap="square" lIns="91440" tIns="45720" rIns="91440" bIns="45720" numCol="1" anchor="t" anchorCtr="0" compatLnSpc="1"/>
            <a:lstStyle/>
            <a:p>
              <a:endParaRPr lang="zh-CN" altLang="en-US"/>
            </a:p>
          </p:txBody>
        </p:sp>
        <p:sp>
          <p:nvSpPr>
            <p:cNvPr id="52" name="Freeform 28"/>
            <p:cNvSpPr/>
            <p:nvPr/>
          </p:nvSpPr>
          <p:spPr bwMode="auto">
            <a:xfrm>
              <a:off x="3192361" y="2366962"/>
              <a:ext cx="1169988" cy="736600"/>
            </a:xfrm>
            <a:custGeom>
              <a:avLst/>
              <a:gdLst>
                <a:gd name="T0" fmla="*/ 135 w 312"/>
                <a:gd name="T1" fmla="*/ 0 h 196"/>
                <a:gd name="T2" fmla="*/ 0 w 312"/>
                <a:gd name="T3" fmla="*/ 135 h 196"/>
                <a:gd name="T4" fmla="*/ 1 w 312"/>
                <a:gd name="T5" fmla="*/ 150 h 196"/>
                <a:gd name="T6" fmla="*/ 46 w 312"/>
                <a:gd name="T7" fmla="*/ 176 h 196"/>
                <a:gd name="T8" fmla="*/ 104 w 312"/>
                <a:gd name="T9" fmla="*/ 190 h 196"/>
                <a:gd name="T10" fmla="*/ 233 w 312"/>
                <a:gd name="T11" fmla="*/ 173 h 196"/>
                <a:gd name="T12" fmla="*/ 195 w 312"/>
                <a:gd name="T13" fmla="*/ 14 h 196"/>
                <a:gd name="T14" fmla="*/ 135 w 312"/>
                <a:gd name="T15" fmla="*/ 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196">
                  <a:moveTo>
                    <a:pt x="135" y="0"/>
                  </a:moveTo>
                  <a:cubicBezTo>
                    <a:pt x="61" y="0"/>
                    <a:pt x="0" y="60"/>
                    <a:pt x="0" y="135"/>
                  </a:cubicBezTo>
                  <a:cubicBezTo>
                    <a:pt x="0" y="140"/>
                    <a:pt x="0" y="145"/>
                    <a:pt x="1" y="150"/>
                  </a:cubicBezTo>
                  <a:cubicBezTo>
                    <a:pt x="2" y="158"/>
                    <a:pt x="40" y="173"/>
                    <a:pt x="46" y="176"/>
                  </a:cubicBezTo>
                  <a:cubicBezTo>
                    <a:pt x="65" y="183"/>
                    <a:pt x="84" y="188"/>
                    <a:pt x="104" y="190"/>
                  </a:cubicBezTo>
                  <a:cubicBezTo>
                    <a:pt x="148" y="196"/>
                    <a:pt x="192" y="189"/>
                    <a:pt x="233" y="173"/>
                  </a:cubicBezTo>
                  <a:cubicBezTo>
                    <a:pt x="312" y="141"/>
                    <a:pt x="254" y="38"/>
                    <a:pt x="195" y="14"/>
                  </a:cubicBezTo>
                  <a:cubicBezTo>
                    <a:pt x="177" y="6"/>
                    <a:pt x="155" y="0"/>
                    <a:pt x="135" y="0"/>
                  </a:cubicBezTo>
                  <a:close/>
                </a:path>
              </a:pathLst>
            </a:custGeom>
            <a:gradFill flip="none" rotWithShape="1">
              <a:gsLst>
                <a:gs pos="0">
                  <a:schemeClr val="tx2"/>
                </a:gs>
                <a:gs pos="100000">
                  <a:schemeClr val="bg2"/>
                </a:gs>
                <a:gs pos="52000">
                  <a:schemeClr val="bg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53" name="Freeform 33"/>
            <p:cNvSpPr/>
            <p:nvPr/>
          </p:nvSpPr>
          <p:spPr bwMode="auto">
            <a:xfrm>
              <a:off x="3261517" y="2324894"/>
              <a:ext cx="955675" cy="665162"/>
            </a:xfrm>
            <a:custGeom>
              <a:avLst/>
              <a:gdLst>
                <a:gd name="T0" fmla="*/ 0 w 255"/>
                <a:gd name="T1" fmla="*/ 124 h 177"/>
                <a:gd name="T2" fmla="*/ 11 w 255"/>
                <a:gd name="T3" fmla="*/ 96 h 177"/>
                <a:gd name="T4" fmla="*/ 27 w 255"/>
                <a:gd name="T5" fmla="*/ 70 h 177"/>
                <a:gd name="T6" fmla="*/ 196 w 255"/>
                <a:gd name="T7" fmla="*/ 39 h 177"/>
                <a:gd name="T8" fmla="*/ 251 w 255"/>
                <a:gd name="T9" fmla="*/ 136 h 177"/>
                <a:gd name="T10" fmla="*/ 203 w 255"/>
                <a:gd name="T11" fmla="*/ 172 h 177"/>
                <a:gd name="T12" fmla="*/ 134 w 255"/>
                <a:gd name="T13" fmla="*/ 115 h 177"/>
                <a:gd name="T14" fmla="*/ 44 w 255"/>
                <a:gd name="T15" fmla="*/ 92 h 177"/>
                <a:gd name="T16" fmla="*/ 0 w 255"/>
                <a:gd name="T17" fmla="*/ 12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 h="177">
                  <a:moveTo>
                    <a:pt x="0" y="124"/>
                  </a:moveTo>
                  <a:cubicBezTo>
                    <a:pt x="7" y="117"/>
                    <a:pt x="8" y="105"/>
                    <a:pt x="11" y="96"/>
                  </a:cubicBezTo>
                  <a:cubicBezTo>
                    <a:pt x="15" y="87"/>
                    <a:pt x="21" y="79"/>
                    <a:pt x="27" y="70"/>
                  </a:cubicBezTo>
                  <a:cubicBezTo>
                    <a:pt x="65" y="17"/>
                    <a:pt x="139" y="0"/>
                    <a:pt x="196" y="39"/>
                  </a:cubicBezTo>
                  <a:cubicBezTo>
                    <a:pt x="226" y="59"/>
                    <a:pt x="255" y="92"/>
                    <a:pt x="251" y="136"/>
                  </a:cubicBezTo>
                  <a:cubicBezTo>
                    <a:pt x="249" y="161"/>
                    <a:pt x="228" y="177"/>
                    <a:pt x="203" y="172"/>
                  </a:cubicBezTo>
                  <a:cubicBezTo>
                    <a:pt x="172" y="165"/>
                    <a:pt x="154" y="137"/>
                    <a:pt x="134" y="115"/>
                  </a:cubicBezTo>
                  <a:cubicBezTo>
                    <a:pt x="111" y="91"/>
                    <a:pt x="75" y="81"/>
                    <a:pt x="44" y="92"/>
                  </a:cubicBezTo>
                  <a:cubicBezTo>
                    <a:pt x="24" y="100"/>
                    <a:pt x="15" y="106"/>
                    <a:pt x="0" y="124"/>
                  </a:cubicBezTo>
                  <a:close/>
                </a:path>
              </a:pathLst>
            </a:custGeom>
            <a:gradFill>
              <a:gsLst>
                <a:gs pos="61000">
                  <a:schemeClr val="bg1">
                    <a:alpha val="73000"/>
                  </a:schemeClr>
                </a:gs>
                <a:gs pos="0">
                  <a:schemeClr val="bg2">
                    <a:lumMod val="97000"/>
                    <a:lumOff val="3000"/>
                  </a:schemeClr>
                </a:gs>
              </a:gsLst>
              <a:path path="circle">
                <a:fillToRect t="100000" r="100000"/>
              </a:path>
            </a:gradFill>
            <a:ln>
              <a:noFill/>
            </a:ln>
          </p:spPr>
          <p:txBody>
            <a:bodyPr vert="horz" wrap="square" lIns="91440" tIns="45720" rIns="91440" bIns="45720" numCol="1" anchor="t" anchorCtr="0" compatLnSpc="1"/>
            <a:lstStyle/>
            <a:p>
              <a:endParaRPr lang="zh-CN" altLang="en-US"/>
            </a:p>
          </p:txBody>
        </p:sp>
        <p:sp>
          <p:nvSpPr>
            <p:cNvPr id="54" name="Freeform 38"/>
            <p:cNvSpPr>
              <a:spLocks noEditPoints="1"/>
            </p:cNvSpPr>
            <p:nvPr/>
          </p:nvSpPr>
          <p:spPr bwMode="auto">
            <a:xfrm>
              <a:off x="3192362" y="2657475"/>
              <a:ext cx="363538" cy="739775"/>
            </a:xfrm>
            <a:custGeom>
              <a:avLst/>
              <a:gdLst>
                <a:gd name="T0" fmla="*/ 19 w 97"/>
                <a:gd name="T1" fmla="*/ 83 h 197"/>
                <a:gd name="T2" fmla="*/ 4 w 97"/>
                <a:gd name="T3" fmla="*/ 96 h 197"/>
                <a:gd name="T4" fmla="*/ 5 w 97"/>
                <a:gd name="T5" fmla="*/ 101 h 197"/>
                <a:gd name="T6" fmla="*/ 57 w 97"/>
                <a:gd name="T7" fmla="*/ 175 h 197"/>
                <a:gd name="T8" fmla="*/ 21 w 97"/>
                <a:gd name="T9" fmla="*/ 101 h 197"/>
                <a:gd name="T10" fmla="*/ 19 w 97"/>
                <a:gd name="T11" fmla="*/ 83 h 197"/>
                <a:gd name="T12" fmla="*/ 2 w 97"/>
                <a:gd name="T13" fmla="*/ 86 h 197"/>
                <a:gd name="T14" fmla="*/ 18 w 97"/>
                <a:gd name="T15" fmla="*/ 66 h 197"/>
                <a:gd name="T16" fmla="*/ 24 w 97"/>
                <a:gd name="T17" fmla="*/ 12 h 197"/>
                <a:gd name="T18" fmla="*/ 2 w 97"/>
                <a:gd name="T19" fmla="*/ 86 h 197"/>
                <a:gd name="T20" fmla="*/ 22 w 97"/>
                <a:gd name="T21" fmla="*/ 63 h 197"/>
                <a:gd name="T22" fmla="*/ 28 w 97"/>
                <a:gd name="T23" fmla="*/ 57 h 197"/>
                <a:gd name="T24" fmla="*/ 37 w 97"/>
                <a:gd name="T25" fmla="*/ 0 h 197"/>
                <a:gd name="T26" fmla="*/ 26 w 97"/>
                <a:gd name="T27" fmla="*/ 10 h 197"/>
                <a:gd name="T28" fmla="*/ 22 w 97"/>
                <a:gd name="T29" fmla="*/ 63 h 197"/>
                <a:gd name="T30" fmla="*/ 97 w 97"/>
                <a:gd name="T31" fmla="*/ 197 h 197"/>
                <a:gd name="T32" fmla="*/ 37 w 97"/>
                <a:gd name="T33" fmla="*/ 111 h 197"/>
                <a:gd name="T34" fmla="*/ 29 w 97"/>
                <a:gd name="T35" fmla="*/ 76 h 197"/>
                <a:gd name="T36" fmla="*/ 23 w 97"/>
                <a:gd name="T37" fmla="*/ 80 h 197"/>
                <a:gd name="T38" fmla="*/ 26 w 97"/>
                <a:gd name="T39" fmla="*/ 100 h 197"/>
                <a:gd name="T40" fmla="*/ 62 w 97"/>
                <a:gd name="T41" fmla="*/ 179 h 197"/>
                <a:gd name="T42" fmla="*/ 97 w 97"/>
                <a:gd name="T43"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197">
                  <a:moveTo>
                    <a:pt x="19" y="83"/>
                  </a:moveTo>
                  <a:cubicBezTo>
                    <a:pt x="12" y="88"/>
                    <a:pt x="7" y="93"/>
                    <a:pt x="4" y="96"/>
                  </a:cubicBezTo>
                  <a:cubicBezTo>
                    <a:pt x="4" y="97"/>
                    <a:pt x="4" y="99"/>
                    <a:pt x="5" y="101"/>
                  </a:cubicBezTo>
                  <a:cubicBezTo>
                    <a:pt x="12" y="132"/>
                    <a:pt x="31" y="158"/>
                    <a:pt x="57" y="175"/>
                  </a:cubicBezTo>
                  <a:cubicBezTo>
                    <a:pt x="45" y="160"/>
                    <a:pt x="28" y="134"/>
                    <a:pt x="21" y="101"/>
                  </a:cubicBezTo>
                  <a:cubicBezTo>
                    <a:pt x="20" y="95"/>
                    <a:pt x="19" y="89"/>
                    <a:pt x="19" y="83"/>
                  </a:cubicBezTo>
                  <a:close/>
                  <a:moveTo>
                    <a:pt x="2" y="86"/>
                  </a:moveTo>
                  <a:cubicBezTo>
                    <a:pt x="6" y="79"/>
                    <a:pt x="12" y="72"/>
                    <a:pt x="18" y="66"/>
                  </a:cubicBezTo>
                  <a:cubicBezTo>
                    <a:pt x="17" y="42"/>
                    <a:pt x="21" y="23"/>
                    <a:pt x="24" y="12"/>
                  </a:cubicBezTo>
                  <a:cubicBezTo>
                    <a:pt x="8" y="32"/>
                    <a:pt x="0" y="58"/>
                    <a:pt x="2" y="86"/>
                  </a:cubicBezTo>
                  <a:close/>
                  <a:moveTo>
                    <a:pt x="22" y="63"/>
                  </a:moveTo>
                  <a:cubicBezTo>
                    <a:pt x="24" y="61"/>
                    <a:pt x="26" y="59"/>
                    <a:pt x="28" y="57"/>
                  </a:cubicBezTo>
                  <a:cubicBezTo>
                    <a:pt x="28" y="23"/>
                    <a:pt x="37" y="0"/>
                    <a:pt x="37" y="0"/>
                  </a:cubicBezTo>
                  <a:cubicBezTo>
                    <a:pt x="33" y="3"/>
                    <a:pt x="29" y="6"/>
                    <a:pt x="26" y="10"/>
                  </a:cubicBezTo>
                  <a:cubicBezTo>
                    <a:pt x="25" y="19"/>
                    <a:pt x="21" y="38"/>
                    <a:pt x="22" y="63"/>
                  </a:cubicBezTo>
                  <a:close/>
                  <a:moveTo>
                    <a:pt x="97" y="197"/>
                  </a:moveTo>
                  <a:cubicBezTo>
                    <a:pt x="97" y="197"/>
                    <a:pt x="56" y="172"/>
                    <a:pt x="37" y="111"/>
                  </a:cubicBezTo>
                  <a:cubicBezTo>
                    <a:pt x="33" y="99"/>
                    <a:pt x="31" y="87"/>
                    <a:pt x="29" y="76"/>
                  </a:cubicBezTo>
                  <a:cubicBezTo>
                    <a:pt x="27" y="77"/>
                    <a:pt x="25" y="79"/>
                    <a:pt x="23" y="80"/>
                  </a:cubicBezTo>
                  <a:cubicBezTo>
                    <a:pt x="23" y="87"/>
                    <a:pt x="24" y="93"/>
                    <a:pt x="26" y="100"/>
                  </a:cubicBezTo>
                  <a:cubicBezTo>
                    <a:pt x="33" y="137"/>
                    <a:pt x="51" y="164"/>
                    <a:pt x="62" y="179"/>
                  </a:cubicBezTo>
                  <a:cubicBezTo>
                    <a:pt x="71" y="184"/>
                    <a:pt x="83" y="192"/>
                    <a:pt x="97" y="197"/>
                  </a:cubicBezTo>
                  <a:close/>
                </a:path>
              </a:pathLst>
            </a:custGeom>
            <a:solidFill>
              <a:srgbClr val="F9F9F9">
                <a:alpha val="48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5" name="组合 54"/>
          <p:cNvGrpSpPr/>
          <p:nvPr/>
        </p:nvGrpSpPr>
        <p:grpSpPr>
          <a:xfrm>
            <a:off x="3667970" y="4799708"/>
            <a:ext cx="329625" cy="326725"/>
            <a:chOff x="3128964" y="2287587"/>
            <a:chExt cx="1233385" cy="1222376"/>
          </a:xfrm>
        </p:grpSpPr>
        <p:sp>
          <p:nvSpPr>
            <p:cNvPr id="56" name="Oval 6"/>
            <p:cNvSpPr>
              <a:spLocks noChangeArrowheads="1"/>
            </p:cNvSpPr>
            <p:nvPr/>
          </p:nvSpPr>
          <p:spPr bwMode="auto">
            <a:xfrm>
              <a:off x="3128964" y="2287587"/>
              <a:ext cx="1220787" cy="1222375"/>
            </a:xfrm>
            <a:prstGeom prst="ellipse">
              <a:avLst/>
            </a:prstGeom>
            <a:gradFill flip="none" rotWithShape="1">
              <a:gsLst>
                <a:gs pos="100000">
                  <a:schemeClr val="tx2"/>
                </a:gs>
                <a:gs pos="11000">
                  <a:schemeClr val="bg2"/>
                </a:gs>
                <a:gs pos="0">
                  <a:schemeClr val="tx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57" name="Freeform 11"/>
            <p:cNvSpPr/>
            <p:nvPr/>
          </p:nvSpPr>
          <p:spPr bwMode="auto">
            <a:xfrm>
              <a:off x="3154362" y="2339975"/>
              <a:ext cx="1169987" cy="1169988"/>
            </a:xfrm>
            <a:custGeom>
              <a:avLst/>
              <a:gdLst>
                <a:gd name="T0" fmla="*/ 312 w 312"/>
                <a:gd name="T1" fmla="*/ 157 h 312"/>
                <a:gd name="T2" fmla="*/ 155 w 312"/>
                <a:gd name="T3" fmla="*/ 311 h 312"/>
                <a:gd name="T4" fmla="*/ 1 w 312"/>
                <a:gd name="T5" fmla="*/ 155 h 312"/>
                <a:gd name="T6" fmla="*/ 157 w 312"/>
                <a:gd name="T7" fmla="*/ 0 h 312"/>
                <a:gd name="T8" fmla="*/ 312 w 312"/>
                <a:gd name="T9" fmla="*/ 157 h 312"/>
              </a:gdLst>
              <a:ahLst/>
              <a:cxnLst>
                <a:cxn ang="0">
                  <a:pos x="T0" y="T1"/>
                </a:cxn>
                <a:cxn ang="0">
                  <a:pos x="T2" y="T3"/>
                </a:cxn>
                <a:cxn ang="0">
                  <a:pos x="T4" y="T5"/>
                </a:cxn>
                <a:cxn ang="0">
                  <a:pos x="T6" y="T7"/>
                </a:cxn>
                <a:cxn ang="0">
                  <a:pos x="T8" y="T9"/>
                </a:cxn>
              </a:cxnLst>
              <a:rect l="0" t="0" r="r" b="b"/>
              <a:pathLst>
                <a:path w="312" h="312">
                  <a:moveTo>
                    <a:pt x="312" y="157"/>
                  </a:moveTo>
                  <a:cubicBezTo>
                    <a:pt x="311" y="242"/>
                    <a:pt x="241" y="312"/>
                    <a:pt x="155" y="311"/>
                  </a:cubicBezTo>
                  <a:cubicBezTo>
                    <a:pt x="69" y="311"/>
                    <a:pt x="0" y="241"/>
                    <a:pt x="1" y="155"/>
                  </a:cubicBezTo>
                  <a:cubicBezTo>
                    <a:pt x="1" y="69"/>
                    <a:pt x="71" y="0"/>
                    <a:pt x="157" y="0"/>
                  </a:cubicBezTo>
                  <a:cubicBezTo>
                    <a:pt x="243" y="1"/>
                    <a:pt x="312" y="71"/>
                    <a:pt x="312" y="157"/>
                  </a:cubicBezTo>
                  <a:close/>
                </a:path>
              </a:pathLst>
            </a:custGeom>
            <a:gradFill flip="none" rotWithShape="1">
              <a:gsLst>
                <a:gs pos="100000">
                  <a:schemeClr val="tx2"/>
                </a:gs>
                <a:gs pos="87000">
                  <a:schemeClr val="bg2"/>
                </a:gs>
              </a:gsLst>
              <a:lin ang="0" scaled="0"/>
              <a:tileRect/>
            </a:gradFill>
            <a:ln>
              <a:noFill/>
            </a:ln>
          </p:spPr>
          <p:txBody>
            <a:bodyPr vert="horz" wrap="square" lIns="91440" tIns="45720" rIns="91440" bIns="45720" numCol="1" anchor="t" anchorCtr="0" compatLnSpc="1"/>
            <a:lstStyle/>
            <a:p>
              <a:endParaRPr lang="zh-CN" altLang="en-US"/>
            </a:p>
          </p:txBody>
        </p:sp>
        <p:sp>
          <p:nvSpPr>
            <p:cNvPr id="58" name="Oval 16"/>
            <p:cNvSpPr>
              <a:spLocks noChangeArrowheads="1"/>
            </p:cNvSpPr>
            <p:nvPr/>
          </p:nvSpPr>
          <p:spPr bwMode="auto">
            <a:xfrm>
              <a:off x="3180555" y="2366168"/>
              <a:ext cx="1117600" cy="1117600"/>
            </a:xfrm>
            <a:prstGeom prst="ellipse">
              <a:avLst/>
            </a:prstGeom>
            <a:gradFill flip="none" rotWithShape="1">
              <a:gsLst>
                <a:gs pos="50000">
                  <a:schemeClr val="bg2">
                    <a:lumMod val="97000"/>
                    <a:lumOff val="3000"/>
                  </a:schemeClr>
                </a:gs>
                <a:gs pos="100000">
                  <a:schemeClr val="tx2">
                    <a:lumMod val="86000"/>
                    <a:lumOff val="14000"/>
                  </a:schemeClr>
                </a:gs>
              </a:gsLst>
              <a:path path="shap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59" name="Freeform 22"/>
            <p:cNvSpPr/>
            <p:nvPr/>
          </p:nvSpPr>
          <p:spPr bwMode="auto">
            <a:xfrm>
              <a:off x="3175793" y="2366963"/>
              <a:ext cx="1122362" cy="896938"/>
            </a:xfrm>
            <a:custGeom>
              <a:avLst/>
              <a:gdLst>
                <a:gd name="T0" fmla="*/ 150 w 299"/>
                <a:gd name="T1" fmla="*/ 0 h 239"/>
                <a:gd name="T2" fmla="*/ 0 w 299"/>
                <a:gd name="T3" fmla="*/ 149 h 239"/>
                <a:gd name="T4" fmla="*/ 1 w 299"/>
                <a:gd name="T5" fmla="*/ 166 h 239"/>
                <a:gd name="T6" fmla="*/ 298 w 299"/>
                <a:gd name="T7" fmla="*/ 167 h 239"/>
                <a:gd name="T8" fmla="*/ 299 w 299"/>
                <a:gd name="T9" fmla="*/ 149 h 239"/>
                <a:gd name="T10" fmla="*/ 150 w 299"/>
                <a:gd name="T11" fmla="*/ 0 h 239"/>
              </a:gdLst>
              <a:ahLst/>
              <a:cxnLst>
                <a:cxn ang="0">
                  <a:pos x="T0" y="T1"/>
                </a:cxn>
                <a:cxn ang="0">
                  <a:pos x="T2" y="T3"/>
                </a:cxn>
                <a:cxn ang="0">
                  <a:pos x="T4" y="T5"/>
                </a:cxn>
                <a:cxn ang="0">
                  <a:pos x="T6" y="T7"/>
                </a:cxn>
                <a:cxn ang="0">
                  <a:pos x="T8" y="T9"/>
                </a:cxn>
                <a:cxn ang="0">
                  <a:pos x="T10" y="T11"/>
                </a:cxn>
              </a:cxnLst>
              <a:rect l="0" t="0" r="r" b="b"/>
              <a:pathLst>
                <a:path w="299" h="239">
                  <a:moveTo>
                    <a:pt x="150" y="0"/>
                  </a:moveTo>
                  <a:cubicBezTo>
                    <a:pt x="67" y="0"/>
                    <a:pt x="0" y="67"/>
                    <a:pt x="0" y="149"/>
                  </a:cubicBezTo>
                  <a:cubicBezTo>
                    <a:pt x="0" y="155"/>
                    <a:pt x="1" y="161"/>
                    <a:pt x="1" y="166"/>
                  </a:cubicBezTo>
                  <a:cubicBezTo>
                    <a:pt x="69" y="217"/>
                    <a:pt x="195" y="239"/>
                    <a:pt x="298" y="167"/>
                  </a:cubicBezTo>
                  <a:cubicBezTo>
                    <a:pt x="298" y="161"/>
                    <a:pt x="299" y="155"/>
                    <a:pt x="299" y="149"/>
                  </a:cubicBezTo>
                  <a:cubicBezTo>
                    <a:pt x="299" y="67"/>
                    <a:pt x="232" y="0"/>
                    <a:pt x="150" y="0"/>
                  </a:cubicBezTo>
                  <a:close/>
                </a:path>
              </a:pathLst>
            </a:custGeom>
            <a:gradFill flip="none" rotWithShape="1">
              <a:gsLst>
                <a:gs pos="0">
                  <a:schemeClr val="tx2"/>
                </a:gs>
                <a:gs pos="100000">
                  <a:schemeClr val="bg2"/>
                </a:gs>
              </a:gsLst>
              <a:lin ang="17400000" scaled="0"/>
              <a:tileRect/>
            </a:gradFill>
            <a:ln>
              <a:noFill/>
            </a:ln>
          </p:spPr>
          <p:txBody>
            <a:bodyPr vert="horz" wrap="square" lIns="91440" tIns="45720" rIns="91440" bIns="45720" numCol="1" anchor="t" anchorCtr="0" compatLnSpc="1"/>
            <a:lstStyle/>
            <a:p>
              <a:endParaRPr lang="zh-CN" altLang="en-US"/>
            </a:p>
          </p:txBody>
        </p:sp>
        <p:sp>
          <p:nvSpPr>
            <p:cNvPr id="60" name="Freeform 28"/>
            <p:cNvSpPr/>
            <p:nvPr/>
          </p:nvSpPr>
          <p:spPr bwMode="auto">
            <a:xfrm>
              <a:off x="3192361" y="2366962"/>
              <a:ext cx="1169988" cy="736600"/>
            </a:xfrm>
            <a:custGeom>
              <a:avLst/>
              <a:gdLst>
                <a:gd name="T0" fmla="*/ 135 w 312"/>
                <a:gd name="T1" fmla="*/ 0 h 196"/>
                <a:gd name="T2" fmla="*/ 0 w 312"/>
                <a:gd name="T3" fmla="*/ 135 h 196"/>
                <a:gd name="T4" fmla="*/ 1 w 312"/>
                <a:gd name="T5" fmla="*/ 150 h 196"/>
                <a:gd name="T6" fmla="*/ 46 w 312"/>
                <a:gd name="T7" fmla="*/ 176 h 196"/>
                <a:gd name="T8" fmla="*/ 104 w 312"/>
                <a:gd name="T9" fmla="*/ 190 h 196"/>
                <a:gd name="T10" fmla="*/ 233 w 312"/>
                <a:gd name="T11" fmla="*/ 173 h 196"/>
                <a:gd name="T12" fmla="*/ 195 w 312"/>
                <a:gd name="T13" fmla="*/ 14 h 196"/>
                <a:gd name="T14" fmla="*/ 135 w 312"/>
                <a:gd name="T15" fmla="*/ 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196">
                  <a:moveTo>
                    <a:pt x="135" y="0"/>
                  </a:moveTo>
                  <a:cubicBezTo>
                    <a:pt x="61" y="0"/>
                    <a:pt x="0" y="60"/>
                    <a:pt x="0" y="135"/>
                  </a:cubicBezTo>
                  <a:cubicBezTo>
                    <a:pt x="0" y="140"/>
                    <a:pt x="0" y="145"/>
                    <a:pt x="1" y="150"/>
                  </a:cubicBezTo>
                  <a:cubicBezTo>
                    <a:pt x="2" y="158"/>
                    <a:pt x="40" y="173"/>
                    <a:pt x="46" y="176"/>
                  </a:cubicBezTo>
                  <a:cubicBezTo>
                    <a:pt x="65" y="183"/>
                    <a:pt x="84" y="188"/>
                    <a:pt x="104" y="190"/>
                  </a:cubicBezTo>
                  <a:cubicBezTo>
                    <a:pt x="148" y="196"/>
                    <a:pt x="192" y="189"/>
                    <a:pt x="233" y="173"/>
                  </a:cubicBezTo>
                  <a:cubicBezTo>
                    <a:pt x="312" y="141"/>
                    <a:pt x="254" y="38"/>
                    <a:pt x="195" y="14"/>
                  </a:cubicBezTo>
                  <a:cubicBezTo>
                    <a:pt x="177" y="6"/>
                    <a:pt x="155" y="0"/>
                    <a:pt x="135" y="0"/>
                  </a:cubicBezTo>
                  <a:close/>
                </a:path>
              </a:pathLst>
            </a:custGeom>
            <a:gradFill flip="none" rotWithShape="1">
              <a:gsLst>
                <a:gs pos="0">
                  <a:schemeClr val="tx2"/>
                </a:gs>
                <a:gs pos="100000">
                  <a:schemeClr val="bg2"/>
                </a:gs>
                <a:gs pos="52000">
                  <a:schemeClr val="bg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61" name="Freeform 33"/>
            <p:cNvSpPr/>
            <p:nvPr/>
          </p:nvSpPr>
          <p:spPr bwMode="auto">
            <a:xfrm>
              <a:off x="3261517" y="2324894"/>
              <a:ext cx="955675" cy="665162"/>
            </a:xfrm>
            <a:custGeom>
              <a:avLst/>
              <a:gdLst>
                <a:gd name="T0" fmla="*/ 0 w 255"/>
                <a:gd name="T1" fmla="*/ 124 h 177"/>
                <a:gd name="T2" fmla="*/ 11 w 255"/>
                <a:gd name="T3" fmla="*/ 96 h 177"/>
                <a:gd name="T4" fmla="*/ 27 w 255"/>
                <a:gd name="T5" fmla="*/ 70 h 177"/>
                <a:gd name="T6" fmla="*/ 196 w 255"/>
                <a:gd name="T7" fmla="*/ 39 h 177"/>
                <a:gd name="T8" fmla="*/ 251 w 255"/>
                <a:gd name="T9" fmla="*/ 136 h 177"/>
                <a:gd name="T10" fmla="*/ 203 w 255"/>
                <a:gd name="T11" fmla="*/ 172 h 177"/>
                <a:gd name="T12" fmla="*/ 134 w 255"/>
                <a:gd name="T13" fmla="*/ 115 h 177"/>
                <a:gd name="T14" fmla="*/ 44 w 255"/>
                <a:gd name="T15" fmla="*/ 92 h 177"/>
                <a:gd name="T16" fmla="*/ 0 w 255"/>
                <a:gd name="T17" fmla="*/ 12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 h="177">
                  <a:moveTo>
                    <a:pt x="0" y="124"/>
                  </a:moveTo>
                  <a:cubicBezTo>
                    <a:pt x="7" y="117"/>
                    <a:pt x="8" y="105"/>
                    <a:pt x="11" y="96"/>
                  </a:cubicBezTo>
                  <a:cubicBezTo>
                    <a:pt x="15" y="87"/>
                    <a:pt x="21" y="79"/>
                    <a:pt x="27" y="70"/>
                  </a:cubicBezTo>
                  <a:cubicBezTo>
                    <a:pt x="65" y="17"/>
                    <a:pt x="139" y="0"/>
                    <a:pt x="196" y="39"/>
                  </a:cubicBezTo>
                  <a:cubicBezTo>
                    <a:pt x="226" y="59"/>
                    <a:pt x="255" y="92"/>
                    <a:pt x="251" y="136"/>
                  </a:cubicBezTo>
                  <a:cubicBezTo>
                    <a:pt x="249" y="161"/>
                    <a:pt x="228" y="177"/>
                    <a:pt x="203" y="172"/>
                  </a:cubicBezTo>
                  <a:cubicBezTo>
                    <a:pt x="172" y="165"/>
                    <a:pt x="154" y="137"/>
                    <a:pt x="134" y="115"/>
                  </a:cubicBezTo>
                  <a:cubicBezTo>
                    <a:pt x="111" y="91"/>
                    <a:pt x="75" y="81"/>
                    <a:pt x="44" y="92"/>
                  </a:cubicBezTo>
                  <a:cubicBezTo>
                    <a:pt x="24" y="100"/>
                    <a:pt x="15" y="106"/>
                    <a:pt x="0" y="124"/>
                  </a:cubicBezTo>
                  <a:close/>
                </a:path>
              </a:pathLst>
            </a:custGeom>
            <a:gradFill>
              <a:gsLst>
                <a:gs pos="61000">
                  <a:schemeClr val="bg1">
                    <a:alpha val="73000"/>
                  </a:schemeClr>
                </a:gs>
                <a:gs pos="0">
                  <a:schemeClr val="bg2">
                    <a:lumMod val="97000"/>
                    <a:lumOff val="3000"/>
                  </a:schemeClr>
                </a:gs>
              </a:gsLst>
              <a:path path="circle">
                <a:fillToRect t="100000" r="100000"/>
              </a:path>
            </a:gradFill>
            <a:ln>
              <a:noFill/>
            </a:ln>
          </p:spPr>
          <p:txBody>
            <a:bodyPr vert="horz" wrap="square" lIns="91440" tIns="45720" rIns="91440" bIns="45720" numCol="1" anchor="t" anchorCtr="0" compatLnSpc="1"/>
            <a:lstStyle/>
            <a:p>
              <a:endParaRPr lang="zh-CN" altLang="en-US"/>
            </a:p>
          </p:txBody>
        </p:sp>
        <p:sp>
          <p:nvSpPr>
            <p:cNvPr id="62" name="Freeform 38"/>
            <p:cNvSpPr>
              <a:spLocks noEditPoints="1"/>
            </p:cNvSpPr>
            <p:nvPr/>
          </p:nvSpPr>
          <p:spPr bwMode="auto">
            <a:xfrm>
              <a:off x="3192362" y="2657475"/>
              <a:ext cx="363538" cy="739775"/>
            </a:xfrm>
            <a:custGeom>
              <a:avLst/>
              <a:gdLst>
                <a:gd name="T0" fmla="*/ 19 w 97"/>
                <a:gd name="T1" fmla="*/ 83 h 197"/>
                <a:gd name="T2" fmla="*/ 4 w 97"/>
                <a:gd name="T3" fmla="*/ 96 h 197"/>
                <a:gd name="T4" fmla="*/ 5 w 97"/>
                <a:gd name="T5" fmla="*/ 101 h 197"/>
                <a:gd name="T6" fmla="*/ 57 w 97"/>
                <a:gd name="T7" fmla="*/ 175 h 197"/>
                <a:gd name="T8" fmla="*/ 21 w 97"/>
                <a:gd name="T9" fmla="*/ 101 h 197"/>
                <a:gd name="T10" fmla="*/ 19 w 97"/>
                <a:gd name="T11" fmla="*/ 83 h 197"/>
                <a:gd name="T12" fmla="*/ 2 w 97"/>
                <a:gd name="T13" fmla="*/ 86 h 197"/>
                <a:gd name="T14" fmla="*/ 18 w 97"/>
                <a:gd name="T15" fmla="*/ 66 h 197"/>
                <a:gd name="T16" fmla="*/ 24 w 97"/>
                <a:gd name="T17" fmla="*/ 12 h 197"/>
                <a:gd name="T18" fmla="*/ 2 w 97"/>
                <a:gd name="T19" fmla="*/ 86 h 197"/>
                <a:gd name="T20" fmla="*/ 22 w 97"/>
                <a:gd name="T21" fmla="*/ 63 h 197"/>
                <a:gd name="T22" fmla="*/ 28 w 97"/>
                <a:gd name="T23" fmla="*/ 57 h 197"/>
                <a:gd name="T24" fmla="*/ 37 w 97"/>
                <a:gd name="T25" fmla="*/ 0 h 197"/>
                <a:gd name="T26" fmla="*/ 26 w 97"/>
                <a:gd name="T27" fmla="*/ 10 h 197"/>
                <a:gd name="T28" fmla="*/ 22 w 97"/>
                <a:gd name="T29" fmla="*/ 63 h 197"/>
                <a:gd name="T30" fmla="*/ 97 w 97"/>
                <a:gd name="T31" fmla="*/ 197 h 197"/>
                <a:gd name="T32" fmla="*/ 37 w 97"/>
                <a:gd name="T33" fmla="*/ 111 h 197"/>
                <a:gd name="T34" fmla="*/ 29 w 97"/>
                <a:gd name="T35" fmla="*/ 76 h 197"/>
                <a:gd name="T36" fmla="*/ 23 w 97"/>
                <a:gd name="T37" fmla="*/ 80 h 197"/>
                <a:gd name="T38" fmla="*/ 26 w 97"/>
                <a:gd name="T39" fmla="*/ 100 h 197"/>
                <a:gd name="T40" fmla="*/ 62 w 97"/>
                <a:gd name="T41" fmla="*/ 179 h 197"/>
                <a:gd name="T42" fmla="*/ 97 w 97"/>
                <a:gd name="T43"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197">
                  <a:moveTo>
                    <a:pt x="19" y="83"/>
                  </a:moveTo>
                  <a:cubicBezTo>
                    <a:pt x="12" y="88"/>
                    <a:pt x="7" y="93"/>
                    <a:pt x="4" y="96"/>
                  </a:cubicBezTo>
                  <a:cubicBezTo>
                    <a:pt x="4" y="97"/>
                    <a:pt x="4" y="99"/>
                    <a:pt x="5" y="101"/>
                  </a:cubicBezTo>
                  <a:cubicBezTo>
                    <a:pt x="12" y="132"/>
                    <a:pt x="31" y="158"/>
                    <a:pt x="57" y="175"/>
                  </a:cubicBezTo>
                  <a:cubicBezTo>
                    <a:pt x="45" y="160"/>
                    <a:pt x="28" y="134"/>
                    <a:pt x="21" y="101"/>
                  </a:cubicBezTo>
                  <a:cubicBezTo>
                    <a:pt x="20" y="95"/>
                    <a:pt x="19" y="89"/>
                    <a:pt x="19" y="83"/>
                  </a:cubicBezTo>
                  <a:close/>
                  <a:moveTo>
                    <a:pt x="2" y="86"/>
                  </a:moveTo>
                  <a:cubicBezTo>
                    <a:pt x="6" y="79"/>
                    <a:pt x="12" y="72"/>
                    <a:pt x="18" y="66"/>
                  </a:cubicBezTo>
                  <a:cubicBezTo>
                    <a:pt x="17" y="42"/>
                    <a:pt x="21" y="23"/>
                    <a:pt x="24" y="12"/>
                  </a:cubicBezTo>
                  <a:cubicBezTo>
                    <a:pt x="8" y="32"/>
                    <a:pt x="0" y="58"/>
                    <a:pt x="2" y="86"/>
                  </a:cubicBezTo>
                  <a:close/>
                  <a:moveTo>
                    <a:pt x="22" y="63"/>
                  </a:moveTo>
                  <a:cubicBezTo>
                    <a:pt x="24" y="61"/>
                    <a:pt x="26" y="59"/>
                    <a:pt x="28" y="57"/>
                  </a:cubicBezTo>
                  <a:cubicBezTo>
                    <a:pt x="28" y="23"/>
                    <a:pt x="37" y="0"/>
                    <a:pt x="37" y="0"/>
                  </a:cubicBezTo>
                  <a:cubicBezTo>
                    <a:pt x="33" y="3"/>
                    <a:pt x="29" y="6"/>
                    <a:pt x="26" y="10"/>
                  </a:cubicBezTo>
                  <a:cubicBezTo>
                    <a:pt x="25" y="19"/>
                    <a:pt x="21" y="38"/>
                    <a:pt x="22" y="63"/>
                  </a:cubicBezTo>
                  <a:close/>
                  <a:moveTo>
                    <a:pt x="97" y="197"/>
                  </a:moveTo>
                  <a:cubicBezTo>
                    <a:pt x="97" y="197"/>
                    <a:pt x="56" y="172"/>
                    <a:pt x="37" y="111"/>
                  </a:cubicBezTo>
                  <a:cubicBezTo>
                    <a:pt x="33" y="99"/>
                    <a:pt x="31" y="87"/>
                    <a:pt x="29" y="76"/>
                  </a:cubicBezTo>
                  <a:cubicBezTo>
                    <a:pt x="27" y="77"/>
                    <a:pt x="25" y="79"/>
                    <a:pt x="23" y="80"/>
                  </a:cubicBezTo>
                  <a:cubicBezTo>
                    <a:pt x="23" y="87"/>
                    <a:pt x="24" y="93"/>
                    <a:pt x="26" y="100"/>
                  </a:cubicBezTo>
                  <a:cubicBezTo>
                    <a:pt x="33" y="137"/>
                    <a:pt x="51" y="164"/>
                    <a:pt x="62" y="179"/>
                  </a:cubicBezTo>
                  <a:cubicBezTo>
                    <a:pt x="71" y="184"/>
                    <a:pt x="83" y="192"/>
                    <a:pt x="97" y="197"/>
                  </a:cubicBezTo>
                  <a:close/>
                </a:path>
              </a:pathLst>
            </a:custGeom>
            <a:solidFill>
              <a:srgbClr val="F9F9F9">
                <a:alpha val="48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3" name="组合 62"/>
          <p:cNvGrpSpPr/>
          <p:nvPr/>
        </p:nvGrpSpPr>
        <p:grpSpPr>
          <a:xfrm>
            <a:off x="2669586" y="4585652"/>
            <a:ext cx="329625" cy="326725"/>
            <a:chOff x="3128964" y="2287587"/>
            <a:chExt cx="1233385" cy="1222376"/>
          </a:xfrm>
        </p:grpSpPr>
        <p:sp>
          <p:nvSpPr>
            <p:cNvPr id="64" name="Oval 6"/>
            <p:cNvSpPr>
              <a:spLocks noChangeArrowheads="1"/>
            </p:cNvSpPr>
            <p:nvPr/>
          </p:nvSpPr>
          <p:spPr bwMode="auto">
            <a:xfrm>
              <a:off x="3128964" y="2287587"/>
              <a:ext cx="1220787" cy="1222375"/>
            </a:xfrm>
            <a:prstGeom prst="ellipse">
              <a:avLst/>
            </a:prstGeom>
            <a:gradFill flip="none" rotWithShape="1">
              <a:gsLst>
                <a:gs pos="100000">
                  <a:schemeClr val="tx2"/>
                </a:gs>
                <a:gs pos="11000">
                  <a:schemeClr val="bg2"/>
                </a:gs>
                <a:gs pos="0">
                  <a:schemeClr val="tx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65" name="Freeform 11"/>
            <p:cNvSpPr/>
            <p:nvPr/>
          </p:nvSpPr>
          <p:spPr bwMode="auto">
            <a:xfrm>
              <a:off x="3154362" y="2339975"/>
              <a:ext cx="1169987" cy="1169988"/>
            </a:xfrm>
            <a:custGeom>
              <a:avLst/>
              <a:gdLst>
                <a:gd name="T0" fmla="*/ 312 w 312"/>
                <a:gd name="T1" fmla="*/ 157 h 312"/>
                <a:gd name="T2" fmla="*/ 155 w 312"/>
                <a:gd name="T3" fmla="*/ 311 h 312"/>
                <a:gd name="T4" fmla="*/ 1 w 312"/>
                <a:gd name="T5" fmla="*/ 155 h 312"/>
                <a:gd name="T6" fmla="*/ 157 w 312"/>
                <a:gd name="T7" fmla="*/ 0 h 312"/>
                <a:gd name="T8" fmla="*/ 312 w 312"/>
                <a:gd name="T9" fmla="*/ 157 h 312"/>
              </a:gdLst>
              <a:ahLst/>
              <a:cxnLst>
                <a:cxn ang="0">
                  <a:pos x="T0" y="T1"/>
                </a:cxn>
                <a:cxn ang="0">
                  <a:pos x="T2" y="T3"/>
                </a:cxn>
                <a:cxn ang="0">
                  <a:pos x="T4" y="T5"/>
                </a:cxn>
                <a:cxn ang="0">
                  <a:pos x="T6" y="T7"/>
                </a:cxn>
                <a:cxn ang="0">
                  <a:pos x="T8" y="T9"/>
                </a:cxn>
              </a:cxnLst>
              <a:rect l="0" t="0" r="r" b="b"/>
              <a:pathLst>
                <a:path w="312" h="312">
                  <a:moveTo>
                    <a:pt x="312" y="157"/>
                  </a:moveTo>
                  <a:cubicBezTo>
                    <a:pt x="311" y="242"/>
                    <a:pt x="241" y="312"/>
                    <a:pt x="155" y="311"/>
                  </a:cubicBezTo>
                  <a:cubicBezTo>
                    <a:pt x="69" y="311"/>
                    <a:pt x="0" y="241"/>
                    <a:pt x="1" y="155"/>
                  </a:cubicBezTo>
                  <a:cubicBezTo>
                    <a:pt x="1" y="69"/>
                    <a:pt x="71" y="0"/>
                    <a:pt x="157" y="0"/>
                  </a:cubicBezTo>
                  <a:cubicBezTo>
                    <a:pt x="243" y="1"/>
                    <a:pt x="312" y="71"/>
                    <a:pt x="312" y="157"/>
                  </a:cubicBezTo>
                  <a:close/>
                </a:path>
              </a:pathLst>
            </a:custGeom>
            <a:gradFill flip="none" rotWithShape="1">
              <a:gsLst>
                <a:gs pos="100000">
                  <a:schemeClr val="tx2"/>
                </a:gs>
                <a:gs pos="87000">
                  <a:schemeClr val="bg2"/>
                </a:gs>
              </a:gsLst>
              <a:lin ang="0" scaled="0"/>
              <a:tileRect/>
            </a:gradFill>
            <a:ln>
              <a:noFill/>
            </a:ln>
          </p:spPr>
          <p:txBody>
            <a:bodyPr vert="horz" wrap="square" lIns="91440" tIns="45720" rIns="91440" bIns="45720" numCol="1" anchor="t" anchorCtr="0" compatLnSpc="1"/>
            <a:lstStyle/>
            <a:p>
              <a:endParaRPr lang="zh-CN" altLang="en-US"/>
            </a:p>
          </p:txBody>
        </p:sp>
        <p:sp>
          <p:nvSpPr>
            <p:cNvPr id="66" name="Oval 16"/>
            <p:cNvSpPr>
              <a:spLocks noChangeArrowheads="1"/>
            </p:cNvSpPr>
            <p:nvPr/>
          </p:nvSpPr>
          <p:spPr bwMode="auto">
            <a:xfrm>
              <a:off x="3180555" y="2366168"/>
              <a:ext cx="1117600" cy="1117600"/>
            </a:xfrm>
            <a:prstGeom prst="ellipse">
              <a:avLst/>
            </a:prstGeom>
            <a:gradFill flip="none" rotWithShape="1">
              <a:gsLst>
                <a:gs pos="50000">
                  <a:schemeClr val="bg2">
                    <a:lumMod val="97000"/>
                    <a:lumOff val="3000"/>
                  </a:schemeClr>
                </a:gs>
                <a:gs pos="100000">
                  <a:schemeClr val="tx2">
                    <a:lumMod val="86000"/>
                    <a:lumOff val="14000"/>
                  </a:schemeClr>
                </a:gs>
              </a:gsLst>
              <a:path path="shap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67" name="Freeform 22"/>
            <p:cNvSpPr/>
            <p:nvPr/>
          </p:nvSpPr>
          <p:spPr bwMode="auto">
            <a:xfrm>
              <a:off x="3175793" y="2366963"/>
              <a:ext cx="1122362" cy="896938"/>
            </a:xfrm>
            <a:custGeom>
              <a:avLst/>
              <a:gdLst>
                <a:gd name="T0" fmla="*/ 150 w 299"/>
                <a:gd name="T1" fmla="*/ 0 h 239"/>
                <a:gd name="T2" fmla="*/ 0 w 299"/>
                <a:gd name="T3" fmla="*/ 149 h 239"/>
                <a:gd name="T4" fmla="*/ 1 w 299"/>
                <a:gd name="T5" fmla="*/ 166 h 239"/>
                <a:gd name="T6" fmla="*/ 298 w 299"/>
                <a:gd name="T7" fmla="*/ 167 h 239"/>
                <a:gd name="T8" fmla="*/ 299 w 299"/>
                <a:gd name="T9" fmla="*/ 149 h 239"/>
                <a:gd name="T10" fmla="*/ 150 w 299"/>
                <a:gd name="T11" fmla="*/ 0 h 239"/>
              </a:gdLst>
              <a:ahLst/>
              <a:cxnLst>
                <a:cxn ang="0">
                  <a:pos x="T0" y="T1"/>
                </a:cxn>
                <a:cxn ang="0">
                  <a:pos x="T2" y="T3"/>
                </a:cxn>
                <a:cxn ang="0">
                  <a:pos x="T4" y="T5"/>
                </a:cxn>
                <a:cxn ang="0">
                  <a:pos x="T6" y="T7"/>
                </a:cxn>
                <a:cxn ang="0">
                  <a:pos x="T8" y="T9"/>
                </a:cxn>
                <a:cxn ang="0">
                  <a:pos x="T10" y="T11"/>
                </a:cxn>
              </a:cxnLst>
              <a:rect l="0" t="0" r="r" b="b"/>
              <a:pathLst>
                <a:path w="299" h="239">
                  <a:moveTo>
                    <a:pt x="150" y="0"/>
                  </a:moveTo>
                  <a:cubicBezTo>
                    <a:pt x="67" y="0"/>
                    <a:pt x="0" y="67"/>
                    <a:pt x="0" y="149"/>
                  </a:cubicBezTo>
                  <a:cubicBezTo>
                    <a:pt x="0" y="155"/>
                    <a:pt x="1" y="161"/>
                    <a:pt x="1" y="166"/>
                  </a:cubicBezTo>
                  <a:cubicBezTo>
                    <a:pt x="69" y="217"/>
                    <a:pt x="195" y="239"/>
                    <a:pt x="298" y="167"/>
                  </a:cubicBezTo>
                  <a:cubicBezTo>
                    <a:pt x="298" y="161"/>
                    <a:pt x="299" y="155"/>
                    <a:pt x="299" y="149"/>
                  </a:cubicBezTo>
                  <a:cubicBezTo>
                    <a:pt x="299" y="67"/>
                    <a:pt x="232" y="0"/>
                    <a:pt x="150" y="0"/>
                  </a:cubicBezTo>
                  <a:close/>
                </a:path>
              </a:pathLst>
            </a:custGeom>
            <a:gradFill flip="none" rotWithShape="1">
              <a:gsLst>
                <a:gs pos="0">
                  <a:schemeClr val="tx2"/>
                </a:gs>
                <a:gs pos="100000">
                  <a:schemeClr val="bg2"/>
                </a:gs>
              </a:gsLst>
              <a:lin ang="17400000" scaled="0"/>
              <a:tileRect/>
            </a:gradFill>
            <a:ln>
              <a:noFill/>
            </a:ln>
          </p:spPr>
          <p:txBody>
            <a:bodyPr vert="horz" wrap="square" lIns="91440" tIns="45720" rIns="91440" bIns="45720" numCol="1" anchor="t" anchorCtr="0" compatLnSpc="1"/>
            <a:lstStyle/>
            <a:p>
              <a:endParaRPr lang="zh-CN" altLang="en-US"/>
            </a:p>
          </p:txBody>
        </p:sp>
        <p:sp>
          <p:nvSpPr>
            <p:cNvPr id="68" name="Freeform 28"/>
            <p:cNvSpPr/>
            <p:nvPr/>
          </p:nvSpPr>
          <p:spPr bwMode="auto">
            <a:xfrm>
              <a:off x="3192361" y="2366962"/>
              <a:ext cx="1169988" cy="736600"/>
            </a:xfrm>
            <a:custGeom>
              <a:avLst/>
              <a:gdLst>
                <a:gd name="T0" fmla="*/ 135 w 312"/>
                <a:gd name="T1" fmla="*/ 0 h 196"/>
                <a:gd name="T2" fmla="*/ 0 w 312"/>
                <a:gd name="T3" fmla="*/ 135 h 196"/>
                <a:gd name="T4" fmla="*/ 1 w 312"/>
                <a:gd name="T5" fmla="*/ 150 h 196"/>
                <a:gd name="T6" fmla="*/ 46 w 312"/>
                <a:gd name="T7" fmla="*/ 176 h 196"/>
                <a:gd name="T8" fmla="*/ 104 w 312"/>
                <a:gd name="T9" fmla="*/ 190 h 196"/>
                <a:gd name="T10" fmla="*/ 233 w 312"/>
                <a:gd name="T11" fmla="*/ 173 h 196"/>
                <a:gd name="T12" fmla="*/ 195 w 312"/>
                <a:gd name="T13" fmla="*/ 14 h 196"/>
                <a:gd name="T14" fmla="*/ 135 w 312"/>
                <a:gd name="T15" fmla="*/ 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196">
                  <a:moveTo>
                    <a:pt x="135" y="0"/>
                  </a:moveTo>
                  <a:cubicBezTo>
                    <a:pt x="61" y="0"/>
                    <a:pt x="0" y="60"/>
                    <a:pt x="0" y="135"/>
                  </a:cubicBezTo>
                  <a:cubicBezTo>
                    <a:pt x="0" y="140"/>
                    <a:pt x="0" y="145"/>
                    <a:pt x="1" y="150"/>
                  </a:cubicBezTo>
                  <a:cubicBezTo>
                    <a:pt x="2" y="158"/>
                    <a:pt x="40" y="173"/>
                    <a:pt x="46" y="176"/>
                  </a:cubicBezTo>
                  <a:cubicBezTo>
                    <a:pt x="65" y="183"/>
                    <a:pt x="84" y="188"/>
                    <a:pt x="104" y="190"/>
                  </a:cubicBezTo>
                  <a:cubicBezTo>
                    <a:pt x="148" y="196"/>
                    <a:pt x="192" y="189"/>
                    <a:pt x="233" y="173"/>
                  </a:cubicBezTo>
                  <a:cubicBezTo>
                    <a:pt x="312" y="141"/>
                    <a:pt x="254" y="38"/>
                    <a:pt x="195" y="14"/>
                  </a:cubicBezTo>
                  <a:cubicBezTo>
                    <a:pt x="177" y="6"/>
                    <a:pt x="155" y="0"/>
                    <a:pt x="135" y="0"/>
                  </a:cubicBezTo>
                  <a:close/>
                </a:path>
              </a:pathLst>
            </a:custGeom>
            <a:gradFill flip="none" rotWithShape="1">
              <a:gsLst>
                <a:gs pos="0">
                  <a:schemeClr val="tx2"/>
                </a:gs>
                <a:gs pos="100000">
                  <a:schemeClr val="bg2"/>
                </a:gs>
                <a:gs pos="52000">
                  <a:schemeClr val="bg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69" name="Freeform 33"/>
            <p:cNvSpPr/>
            <p:nvPr/>
          </p:nvSpPr>
          <p:spPr bwMode="auto">
            <a:xfrm>
              <a:off x="3261517" y="2324894"/>
              <a:ext cx="955675" cy="665162"/>
            </a:xfrm>
            <a:custGeom>
              <a:avLst/>
              <a:gdLst>
                <a:gd name="T0" fmla="*/ 0 w 255"/>
                <a:gd name="T1" fmla="*/ 124 h 177"/>
                <a:gd name="T2" fmla="*/ 11 w 255"/>
                <a:gd name="T3" fmla="*/ 96 h 177"/>
                <a:gd name="T4" fmla="*/ 27 w 255"/>
                <a:gd name="T5" fmla="*/ 70 h 177"/>
                <a:gd name="T6" fmla="*/ 196 w 255"/>
                <a:gd name="T7" fmla="*/ 39 h 177"/>
                <a:gd name="T8" fmla="*/ 251 w 255"/>
                <a:gd name="T9" fmla="*/ 136 h 177"/>
                <a:gd name="T10" fmla="*/ 203 w 255"/>
                <a:gd name="T11" fmla="*/ 172 h 177"/>
                <a:gd name="T12" fmla="*/ 134 w 255"/>
                <a:gd name="T13" fmla="*/ 115 h 177"/>
                <a:gd name="T14" fmla="*/ 44 w 255"/>
                <a:gd name="T15" fmla="*/ 92 h 177"/>
                <a:gd name="T16" fmla="*/ 0 w 255"/>
                <a:gd name="T17" fmla="*/ 12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 h="177">
                  <a:moveTo>
                    <a:pt x="0" y="124"/>
                  </a:moveTo>
                  <a:cubicBezTo>
                    <a:pt x="7" y="117"/>
                    <a:pt x="8" y="105"/>
                    <a:pt x="11" y="96"/>
                  </a:cubicBezTo>
                  <a:cubicBezTo>
                    <a:pt x="15" y="87"/>
                    <a:pt x="21" y="79"/>
                    <a:pt x="27" y="70"/>
                  </a:cubicBezTo>
                  <a:cubicBezTo>
                    <a:pt x="65" y="17"/>
                    <a:pt x="139" y="0"/>
                    <a:pt x="196" y="39"/>
                  </a:cubicBezTo>
                  <a:cubicBezTo>
                    <a:pt x="226" y="59"/>
                    <a:pt x="255" y="92"/>
                    <a:pt x="251" y="136"/>
                  </a:cubicBezTo>
                  <a:cubicBezTo>
                    <a:pt x="249" y="161"/>
                    <a:pt x="228" y="177"/>
                    <a:pt x="203" y="172"/>
                  </a:cubicBezTo>
                  <a:cubicBezTo>
                    <a:pt x="172" y="165"/>
                    <a:pt x="154" y="137"/>
                    <a:pt x="134" y="115"/>
                  </a:cubicBezTo>
                  <a:cubicBezTo>
                    <a:pt x="111" y="91"/>
                    <a:pt x="75" y="81"/>
                    <a:pt x="44" y="92"/>
                  </a:cubicBezTo>
                  <a:cubicBezTo>
                    <a:pt x="24" y="100"/>
                    <a:pt x="15" y="106"/>
                    <a:pt x="0" y="124"/>
                  </a:cubicBezTo>
                  <a:close/>
                </a:path>
              </a:pathLst>
            </a:custGeom>
            <a:gradFill>
              <a:gsLst>
                <a:gs pos="61000">
                  <a:schemeClr val="bg1">
                    <a:alpha val="73000"/>
                  </a:schemeClr>
                </a:gs>
                <a:gs pos="0">
                  <a:schemeClr val="bg2">
                    <a:lumMod val="97000"/>
                    <a:lumOff val="3000"/>
                  </a:schemeClr>
                </a:gs>
              </a:gsLst>
              <a:path path="circle">
                <a:fillToRect t="100000" r="100000"/>
              </a:path>
            </a:gradFill>
            <a:ln>
              <a:noFill/>
            </a:ln>
          </p:spPr>
          <p:txBody>
            <a:bodyPr vert="horz" wrap="square" lIns="91440" tIns="45720" rIns="91440" bIns="45720" numCol="1" anchor="t" anchorCtr="0" compatLnSpc="1"/>
            <a:lstStyle/>
            <a:p>
              <a:endParaRPr lang="zh-CN" altLang="en-US"/>
            </a:p>
          </p:txBody>
        </p:sp>
        <p:sp>
          <p:nvSpPr>
            <p:cNvPr id="70" name="Freeform 38"/>
            <p:cNvSpPr>
              <a:spLocks noEditPoints="1"/>
            </p:cNvSpPr>
            <p:nvPr/>
          </p:nvSpPr>
          <p:spPr bwMode="auto">
            <a:xfrm>
              <a:off x="3192362" y="2657475"/>
              <a:ext cx="363538" cy="739775"/>
            </a:xfrm>
            <a:custGeom>
              <a:avLst/>
              <a:gdLst>
                <a:gd name="T0" fmla="*/ 19 w 97"/>
                <a:gd name="T1" fmla="*/ 83 h 197"/>
                <a:gd name="T2" fmla="*/ 4 w 97"/>
                <a:gd name="T3" fmla="*/ 96 h 197"/>
                <a:gd name="T4" fmla="*/ 5 w 97"/>
                <a:gd name="T5" fmla="*/ 101 h 197"/>
                <a:gd name="T6" fmla="*/ 57 w 97"/>
                <a:gd name="T7" fmla="*/ 175 h 197"/>
                <a:gd name="T8" fmla="*/ 21 w 97"/>
                <a:gd name="T9" fmla="*/ 101 h 197"/>
                <a:gd name="T10" fmla="*/ 19 w 97"/>
                <a:gd name="T11" fmla="*/ 83 h 197"/>
                <a:gd name="T12" fmla="*/ 2 w 97"/>
                <a:gd name="T13" fmla="*/ 86 h 197"/>
                <a:gd name="T14" fmla="*/ 18 w 97"/>
                <a:gd name="T15" fmla="*/ 66 h 197"/>
                <a:gd name="T16" fmla="*/ 24 w 97"/>
                <a:gd name="T17" fmla="*/ 12 h 197"/>
                <a:gd name="T18" fmla="*/ 2 w 97"/>
                <a:gd name="T19" fmla="*/ 86 h 197"/>
                <a:gd name="T20" fmla="*/ 22 w 97"/>
                <a:gd name="T21" fmla="*/ 63 h 197"/>
                <a:gd name="T22" fmla="*/ 28 w 97"/>
                <a:gd name="T23" fmla="*/ 57 h 197"/>
                <a:gd name="T24" fmla="*/ 37 w 97"/>
                <a:gd name="T25" fmla="*/ 0 h 197"/>
                <a:gd name="T26" fmla="*/ 26 w 97"/>
                <a:gd name="T27" fmla="*/ 10 h 197"/>
                <a:gd name="T28" fmla="*/ 22 w 97"/>
                <a:gd name="T29" fmla="*/ 63 h 197"/>
                <a:gd name="T30" fmla="*/ 97 w 97"/>
                <a:gd name="T31" fmla="*/ 197 h 197"/>
                <a:gd name="T32" fmla="*/ 37 w 97"/>
                <a:gd name="T33" fmla="*/ 111 h 197"/>
                <a:gd name="T34" fmla="*/ 29 w 97"/>
                <a:gd name="T35" fmla="*/ 76 h 197"/>
                <a:gd name="T36" fmla="*/ 23 w 97"/>
                <a:gd name="T37" fmla="*/ 80 h 197"/>
                <a:gd name="T38" fmla="*/ 26 w 97"/>
                <a:gd name="T39" fmla="*/ 100 h 197"/>
                <a:gd name="T40" fmla="*/ 62 w 97"/>
                <a:gd name="T41" fmla="*/ 179 h 197"/>
                <a:gd name="T42" fmla="*/ 97 w 97"/>
                <a:gd name="T43"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197">
                  <a:moveTo>
                    <a:pt x="19" y="83"/>
                  </a:moveTo>
                  <a:cubicBezTo>
                    <a:pt x="12" y="88"/>
                    <a:pt x="7" y="93"/>
                    <a:pt x="4" y="96"/>
                  </a:cubicBezTo>
                  <a:cubicBezTo>
                    <a:pt x="4" y="97"/>
                    <a:pt x="4" y="99"/>
                    <a:pt x="5" y="101"/>
                  </a:cubicBezTo>
                  <a:cubicBezTo>
                    <a:pt x="12" y="132"/>
                    <a:pt x="31" y="158"/>
                    <a:pt x="57" y="175"/>
                  </a:cubicBezTo>
                  <a:cubicBezTo>
                    <a:pt x="45" y="160"/>
                    <a:pt x="28" y="134"/>
                    <a:pt x="21" y="101"/>
                  </a:cubicBezTo>
                  <a:cubicBezTo>
                    <a:pt x="20" y="95"/>
                    <a:pt x="19" y="89"/>
                    <a:pt x="19" y="83"/>
                  </a:cubicBezTo>
                  <a:close/>
                  <a:moveTo>
                    <a:pt x="2" y="86"/>
                  </a:moveTo>
                  <a:cubicBezTo>
                    <a:pt x="6" y="79"/>
                    <a:pt x="12" y="72"/>
                    <a:pt x="18" y="66"/>
                  </a:cubicBezTo>
                  <a:cubicBezTo>
                    <a:pt x="17" y="42"/>
                    <a:pt x="21" y="23"/>
                    <a:pt x="24" y="12"/>
                  </a:cubicBezTo>
                  <a:cubicBezTo>
                    <a:pt x="8" y="32"/>
                    <a:pt x="0" y="58"/>
                    <a:pt x="2" y="86"/>
                  </a:cubicBezTo>
                  <a:close/>
                  <a:moveTo>
                    <a:pt x="22" y="63"/>
                  </a:moveTo>
                  <a:cubicBezTo>
                    <a:pt x="24" y="61"/>
                    <a:pt x="26" y="59"/>
                    <a:pt x="28" y="57"/>
                  </a:cubicBezTo>
                  <a:cubicBezTo>
                    <a:pt x="28" y="23"/>
                    <a:pt x="37" y="0"/>
                    <a:pt x="37" y="0"/>
                  </a:cubicBezTo>
                  <a:cubicBezTo>
                    <a:pt x="33" y="3"/>
                    <a:pt x="29" y="6"/>
                    <a:pt x="26" y="10"/>
                  </a:cubicBezTo>
                  <a:cubicBezTo>
                    <a:pt x="25" y="19"/>
                    <a:pt x="21" y="38"/>
                    <a:pt x="22" y="63"/>
                  </a:cubicBezTo>
                  <a:close/>
                  <a:moveTo>
                    <a:pt x="97" y="197"/>
                  </a:moveTo>
                  <a:cubicBezTo>
                    <a:pt x="97" y="197"/>
                    <a:pt x="56" y="172"/>
                    <a:pt x="37" y="111"/>
                  </a:cubicBezTo>
                  <a:cubicBezTo>
                    <a:pt x="33" y="99"/>
                    <a:pt x="31" y="87"/>
                    <a:pt x="29" y="76"/>
                  </a:cubicBezTo>
                  <a:cubicBezTo>
                    <a:pt x="27" y="77"/>
                    <a:pt x="25" y="79"/>
                    <a:pt x="23" y="80"/>
                  </a:cubicBezTo>
                  <a:cubicBezTo>
                    <a:pt x="23" y="87"/>
                    <a:pt x="24" y="93"/>
                    <a:pt x="26" y="100"/>
                  </a:cubicBezTo>
                  <a:cubicBezTo>
                    <a:pt x="33" y="137"/>
                    <a:pt x="51" y="164"/>
                    <a:pt x="62" y="179"/>
                  </a:cubicBezTo>
                  <a:cubicBezTo>
                    <a:pt x="71" y="184"/>
                    <a:pt x="83" y="192"/>
                    <a:pt x="97" y="197"/>
                  </a:cubicBezTo>
                  <a:close/>
                </a:path>
              </a:pathLst>
            </a:custGeom>
            <a:solidFill>
              <a:srgbClr val="F9F9F9">
                <a:alpha val="48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1" name="组合 70"/>
          <p:cNvGrpSpPr/>
          <p:nvPr/>
        </p:nvGrpSpPr>
        <p:grpSpPr>
          <a:xfrm>
            <a:off x="3403866" y="4636345"/>
            <a:ext cx="329625" cy="326725"/>
            <a:chOff x="3128964" y="2287587"/>
            <a:chExt cx="1233385" cy="1222376"/>
          </a:xfrm>
        </p:grpSpPr>
        <p:sp>
          <p:nvSpPr>
            <p:cNvPr id="72" name="Oval 6"/>
            <p:cNvSpPr>
              <a:spLocks noChangeArrowheads="1"/>
            </p:cNvSpPr>
            <p:nvPr/>
          </p:nvSpPr>
          <p:spPr bwMode="auto">
            <a:xfrm>
              <a:off x="3128964" y="2287587"/>
              <a:ext cx="1220787" cy="1222375"/>
            </a:xfrm>
            <a:prstGeom prst="ellipse">
              <a:avLst/>
            </a:prstGeom>
            <a:gradFill flip="none" rotWithShape="1">
              <a:gsLst>
                <a:gs pos="100000">
                  <a:schemeClr val="tx2"/>
                </a:gs>
                <a:gs pos="11000">
                  <a:schemeClr val="bg2"/>
                </a:gs>
                <a:gs pos="0">
                  <a:schemeClr val="tx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73" name="Freeform 11"/>
            <p:cNvSpPr/>
            <p:nvPr/>
          </p:nvSpPr>
          <p:spPr bwMode="auto">
            <a:xfrm>
              <a:off x="3154362" y="2339975"/>
              <a:ext cx="1169987" cy="1169988"/>
            </a:xfrm>
            <a:custGeom>
              <a:avLst/>
              <a:gdLst>
                <a:gd name="T0" fmla="*/ 312 w 312"/>
                <a:gd name="T1" fmla="*/ 157 h 312"/>
                <a:gd name="T2" fmla="*/ 155 w 312"/>
                <a:gd name="T3" fmla="*/ 311 h 312"/>
                <a:gd name="T4" fmla="*/ 1 w 312"/>
                <a:gd name="T5" fmla="*/ 155 h 312"/>
                <a:gd name="T6" fmla="*/ 157 w 312"/>
                <a:gd name="T7" fmla="*/ 0 h 312"/>
                <a:gd name="T8" fmla="*/ 312 w 312"/>
                <a:gd name="T9" fmla="*/ 157 h 312"/>
              </a:gdLst>
              <a:ahLst/>
              <a:cxnLst>
                <a:cxn ang="0">
                  <a:pos x="T0" y="T1"/>
                </a:cxn>
                <a:cxn ang="0">
                  <a:pos x="T2" y="T3"/>
                </a:cxn>
                <a:cxn ang="0">
                  <a:pos x="T4" y="T5"/>
                </a:cxn>
                <a:cxn ang="0">
                  <a:pos x="T6" y="T7"/>
                </a:cxn>
                <a:cxn ang="0">
                  <a:pos x="T8" y="T9"/>
                </a:cxn>
              </a:cxnLst>
              <a:rect l="0" t="0" r="r" b="b"/>
              <a:pathLst>
                <a:path w="312" h="312">
                  <a:moveTo>
                    <a:pt x="312" y="157"/>
                  </a:moveTo>
                  <a:cubicBezTo>
                    <a:pt x="311" y="242"/>
                    <a:pt x="241" y="312"/>
                    <a:pt x="155" y="311"/>
                  </a:cubicBezTo>
                  <a:cubicBezTo>
                    <a:pt x="69" y="311"/>
                    <a:pt x="0" y="241"/>
                    <a:pt x="1" y="155"/>
                  </a:cubicBezTo>
                  <a:cubicBezTo>
                    <a:pt x="1" y="69"/>
                    <a:pt x="71" y="0"/>
                    <a:pt x="157" y="0"/>
                  </a:cubicBezTo>
                  <a:cubicBezTo>
                    <a:pt x="243" y="1"/>
                    <a:pt x="312" y="71"/>
                    <a:pt x="312" y="157"/>
                  </a:cubicBezTo>
                  <a:close/>
                </a:path>
              </a:pathLst>
            </a:custGeom>
            <a:gradFill flip="none" rotWithShape="1">
              <a:gsLst>
                <a:gs pos="100000">
                  <a:schemeClr val="tx2"/>
                </a:gs>
                <a:gs pos="87000">
                  <a:schemeClr val="bg2"/>
                </a:gs>
              </a:gsLst>
              <a:lin ang="0" scaled="0"/>
              <a:tileRect/>
            </a:gradFill>
            <a:ln>
              <a:noFill/>
            </a:ln>
          </p:spPr>
          <p:txBody>
            <a:bodyPr vert="horz" wrap="square" lIns="91440" tIns="45720" rIns="91440" bIns="45720" numCol="1" anchor="t" anchorCtr="0" compatLnSpc="1"/>
            <a:lstStyle/>
            <a:p>
              <a:endParaRPr lang="zh-CN" altLang="en-US"/>
            </a:p>
          </p:txBody>
        </p:sp>
        <p:sp>
          <p:nvSpPr>
            <p:cNvPr id="74" name="Oval 16"/>
            <p:cNvSpPr>
              <a:spLocks noChangeArrowheads="1"/>
            </p:cNvSpPr>
            <p:nvPr/>
          </p:nvSpPr>
          <p:spPr bwMode="auto">
            <a:xfrm>
              <a:off x="3180555" y="2366168"/>
              <a:ext cx="1117600" cy="1117600"/>
            </a:xfrm>
            <a:prstGeom prst="ellipse">
              <a:avLst/>
            </a:prstGeom>
            <a:gradFill flip="none" rotWithShape="1">
              <a:gsLst>
                <a:gs pos="50000">
                  <a:schemeClr val="bg2">
                    <a:lumMod val="97000"/>
                    <a:lumOff val="3000"/>
                  </a:schemeClr>
                </a:gs>
                <a:gs pos="100000">
                  <a:schemeClr val="tx2">
                    <a:lumMod val="86000"/>
                    <a:lumOff val="14000"/>
                  </a:schemeClr>
                </a:gs>
              </a:gsLst>
              <a:path path="shap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75" name="Freeform 22"/>
            <p:cNvSpPr/>
            <p:nvPr/>
          </p:nvSpPr>
          <p:spPr bwMode="auto">
            <a:xfrm>
              <a:off x="3175793" y="2366963"/>
              <a:ext cx="1122362" cy="896938"/>
            </a:xfrm>
            <a:custGeom>
              <a:avLst/>
              <a:gdLst>
                <a:gd name="T0" fmla="*/ 150 w 299"/>
                <a:gd name="T1" fmla="*/ 0 h 239"/>
                <a:gd name="T2" fmla="*/ 0 w 299"/>
                <a:gd name="T3" fmla="*/ 149 h 239"/>
                <a:gd name="T4" fmla="*/ 1 w 299"/>
                <a:gd name="T5" fmla="*/ 166 h 239"/>
                <a:gd name="T6" fmla="*/ 298 w 299"/>
                <a:gd name="T7" fmla="*/ 167 h 239"/>
                <a:gd name="T8" fmla="*/ 299 w 299"/>
                <a:gd name="T9" fmla="*/ 149 h 239"/>
                <a:gd name="T10" fmla="*/ 150 w 299"/>
                <a:gd name="T11" fmla="*/ 0 h 239"/>
              </a:gdLst>
              <a:ahLst/>
              <a:cxnLst>
                <a:cxn ang="0">
                  <a:pos x="T0" y="T1"/>
                </a:cxn>
                <a:cxn ang="0">
                  <a:pos x="T2" y="T3"/>
                </a:cxn>
                <a:cxn ang="0">
                  <a:pos x="T4" y="T5"/>
                </a:cxn>
                <a:cxn ang="0">
                  <a:pos x="T6" y="T7"/>
                </a:cxn>
                <a:cxn ang="0">
                  <a:pos x="T8" y="T9"/>
                </a:cxn>
                <a:cxn ang="0">
                  <a:pos x="T10" y="T11"/>
                </a:cxn>
              </a:cxnLst>
              <a:rect l="0" t="0" r="r" b="b"/>
              <a:pathLst>
                <a:path w="299" h="239">
                  <a:moveTo>
                    <a:pt x="150" y="0"/>
                  </a:moveTo>
                  <a:cubicBezTo>
                    <a:pt x="67" y="0"/>
                    <a:pt x="0" y="67"/>
                    <a:pt x="0" y="149"/>
                  </a:cubicBezTo>
                  <a:cubicBezTo>
                    <a:pt x="0" y="155"/>
                    <a:pt x="1" y="161"/>
                    <a:pt x="1" y="166"/>
                  </a:cubicBezTo>
                  <a:cubicBezTo>
                    <a:pt x="69" y="217"/>
                    <a:pt x="195" y="239"/>
                    <a:pt x="298" y="167"/>
                  </a:cubicBezTo>
                  <a:cubicBezTo>
                    <a:pt x="298" y="161"/>
                    <a:pt x="299" y="155"/>
                    <a:pt x="299" y="149"/>
                  </a:cubicBezTo>
                  <a:cubicBezTo>
                    <a:pt x="299" y="67"/>
                    <a:pt x="232" y="0"/>
                    <a:pt x="150" y="0"/>
                  </a:cubicBezTo>
                  <a:close/>
                </a:path>
              </a:pathLst>
            </a:custGeom>
            <a:gradFill flip="none" rotWithShape="1">
              <a:gsLst>
                <a:gs pos="0">
                  <a:schemeClr val="tx2"/>
                </a:gs>
                <a:gs pos="100000">
                  <a:schemeClr val="bg2"/>
                </a:gs>
              </a:gsLst>
              <a:lin ang="17400000" scaled="0"/>
              <a:tileRect/>
            </a:gradFill>
            <a:ln>
              <a:noFill/>
            </a:ln>
          </p:spPr>
          <p:txBody>
            <a:bodyPr vert="horz" wrap="square" lIns="91440" tIns="45720" rIns="91440" bIns="45720" numCol="1" anchor="t" anchorCtr="0" compatLnSpc="1"/>
            <a:lstStyle/>
            <a:p>
              <a:endParaRPr lang="zh-CN" altLang="en-US"/>
            </a:p>
          </p:txBody>
        </p:sp>
        <p:sp>
          <p:nvSpPr>
            <p:cNvPr id="76" name="Freeform 28"/>
            <p:cNvSpPr/>
            <p:nvPr/>
          </p:nvSpPr>
          <p:spPr bwMode="auto">
            <a:xfrm>
              <a:off x="3192361" y="2366962"/>
              <a:ext cx="1169988" cy="736600"/>
            </a:xfrm>
            <a:custGeom>
              <a:avLst/>
              <a:gdLst>
                <a:gd name="T0" fmla="*/ 135 w 312"/>
                <a:gd name="T1" fmla="*/ 0 h 196"/>
                <a:gd name="T2" fmla="*/ 0 w 312"/>
                <a:gd name="T3" fmla="*/ 135 h 196"/>
                <a:gd name="T4" fmla="*/ 1 w 312"/>
                <a:gd name="T5" fmla="*/ 150 h 196"/>
                <a:gd name="T6" fmla="*/ 46 w 312"/>
                <a:gd name="T7" fmla="*/ 176 h 196"/>
                <a:gd name="T8" fmla="*/ 104 w 312"/>
                <a:gd name="T9" fmla="*/ 190 h 196"/>
                <a:gd name="T10" fmla="*/ 233 w 312"/>
                <a:gd name="T11" fmla="*/ 173 h 196"/>
                <a:gd name="T12" fmla="*/ 195 w 312"/>
                <a:gd name="T13" fmla="*/ 14 h 196"/>
                <a:gd name="T14" fmla="*/ 135 w 312"/>
                <a:gd name="T15" fmla="*/ 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196">
                  <a:moveTo>
                    <a:pt x="135" y="0"/>
                  </a:moveTo>
                  <a:cubicBezTo>
                    <a:pt x="61" y="0"/>
                    <a:pt x="0" y="60"/>
                    <a:pt x="0" y="135"/>
                  </a:cubicBezTo>
                  <a:cubicBezTo>
                    <a:pt x="0" y="140"/>
                    <a:pt x="0" y="145"/>
                    <a:pt x="1" y="150"/>
                  </a:cubicBezTo>
                  <a:cubicBezTo>
                    <a:pt x="2" y="158"/>
                    <a:pt x="40" y="173"/>
                    <a:pt x="46" y="176"/>
                  </a:cubicBezTo>
                  <a:cubicBezTo>
                    <a:pt x="65" y="183"/>
                    <a:pt x="84" y="188"/>
                    <a:pt x="104" y="190"/>
                  </a:cubicBezTo>
                  <a:cubicBezTo>
                    <a:pt x="148" y="196"/>
                    <a:pt x="192" y="189"/>
                    <a:pt x="233" y="173"/>
                  </a:cubicBezTo>
                  <a:cubicBezTo>
                    <a:pt x="312" y="141"/>
                    <a:pt x="254" y="38"/>
                    <a:pt x="195" y="14"/>
                  </a:cubicBezTo>
                  <a:cubicBezTo>
                    <a:pt x="177" y="6"/>
                    <a:pt x="155" y="0"/>
                    <a:pt x="135" y="0"/>
                  </a:cubicBezTo>
                  <a:close/>
                </a:path>
              </a:pathLst>
            </a:custGeom>
            <a:gradFill flip="none" rotWithShape="1">
              <a:gsLst>
                <a:gs pos="0">
                  <a:schemeClr val="tx2"/>
                </a:gs>
                <a:gs pos="100000">
                  <a:schemeClr val="bg2"/>
                </a:gs>
                <a:gs pos="52000">
                  <a:schemeClr val="bg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77" name="Freeform 33"/>
            <p:cNvSpPr/>
            <p:nvPr/>
          </p:nvSpPr>
          <p:spPr bwMode="auto">
            <a:xfrm>
              <a:off x="3261517" y="2324894"/>
              <a:ext cx="955675" cy="665162"/>
            </a:xfrm>
            <a:custGeom>
              <a:avLst/>
              <a:gdLst>
                <a:gd name="T0" fmla="*/ 0 w 255"/>
                <a:gd name="T1" fmla="*/ 124 h 177"/>
                <a:gd name="T2" fmla="*/ 11 w 255"/>
                <a:gd name="T3" fmla="*/ 96 h 177"/>
                <a:gd name="T4" fmla="*/ 27 w 255"/>
                <a:gd name="T5" fmla="*/ 70 h 177"/>
                <a:gd name="T6" fmla="*/ 196 w 255"/>
                <a:gd name="T7" fmla="*/ 39 h 177"/>
                <a:gd name="T8" fmla="*/ 251 w 255"/>
                <a:gd name="T9" fmla="*/ 136 h 177"/>
                <a:gd name="T10" fmla="*/ 203 w 255"/>
                <a:gd name="T11" fmla="*/ 172 h 177"/>
                <a:gd name="T12" fmla="*/ 134 w 255"/>
                <a:gd name="T13" fmla="*/ 115 h 177"/>
                <a:gd name="T14" fmla="*/ 44 w 255"/>
                <a:gd name="T15" fmla="*/ 92 h 177"/>
                <a:gd name="T16" fmla="*/ 0 w 255"/>
                <a:gd name="T17" fmla="*/ 12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 h="177">
                  <a:moveTo>
                    <a:pt x="0" y="124"/>
                  </a:moveTo>
                  <a:cubicBezTo>
                    <a:pt x="7" y="117"/>
                    <a:pt x="8" y="105"/>
                    <a:pt x="11" y="96"/>
                  </a:cubicBezTo>
                  <a:cubicBezTo>
                    <a:pt x="15" y="87"/>
                    <a:pt x="21" y="79"/>
                    <a:pt x="27" y="70"/>
                  </a:cubicBezTo>
                  <a:cubicBezTo>
                    <a:pt x="65" y="17"/>
                    <a:pt x="139" y="0"/>
                    <a:pt x="196" y="39"/>
                  </a:cubicBezTo>
                  <a:cubicBezTo>
                    <a:pt x="226" y="59"/>
                    <a:pt x="255" y="92"/>
                    <a:pt x="251" y="136"/>
                  </a:cubicBezTo>
                  <a:cubicBezTo>
                    <a:pt x="249" y="161"/>
                    <a:pt x="228" y="177"/>
                    <a:pt x="203" y="172"/>
                  </a:cubicBezTo>
                  <a:cubicBezTo>
                    <a:pt x="172" y="165"/>
                    <a:pt x="154" y="137"/>
                    <a:pt x="134" y="115"/>
                  </a:cubicBezTo>
                  <a:cubicBezTo>
                    <a:pt x="111" y="91"/>
                    <a:pt x="75" y="81"/>
                    <a:pt x="44" y="92"/>
                  </a:cubicBezTo>
                  <a:cubicBezTo>
                    <a:pt x="24" y="100"/>
                    <a:pt x="15" y="106"/>
                    <a:pt x="0" y="124"/>
                  </a:cubicBezTo>
                  <a:close/>
                </a:path>
              </a:pathLst>
            </a:custGeom>
            <a:gradFill>
              <a:gsLst>
                <a:gs pos="61000">
                  <a:schemeClr val="bg1">
                    <a:alpha val="73000"/>
                  </a:schemeClr>
                </a:gs>
                <a:gs pos="0">
                  <a:schemeClr val="bg2">
                    <a:lumMod val="97000"/>
                    <a:lumOff val="3000"/>
                  </a:schemeClr>
                </a:gs>
              </a:gsLst>
              <a:path path="circle">
                <a:fillToRect t="100000" r="100000"/>
              </a:path>
            </a:gradFill>
            <a:ln>
              <a:noFill/>
            </a:ln>
          </p:spPr>
          <p:txBody>
            <a:bodyPr vert="horz" wrap="square" lIns="91440" tIns="45720" rIns="91440" bIns="45720" numCol="1" anchor="t" anchorCtr="0" compatLnSpc="1"/>
            <a:lstStyle/>
            <a:p>
              <a:endParaRPr lang="zh-CN" altLang="en-US"/>
            </a:p>
          </p:txBody>
        </p:sp>
        <p:sp>
          <p:nvSpPr>
            <p:cNvPr id="78" name="Freeform 38"/>
            <p:cNvSpPr>
              <a:spLocks noEditPoints="1"/>
            </p:cNvSpPr>
            <p:nvPr/>
          </p:nvSpPr>
          <p:spPr bwMode="auto">
            <a:xfrm>
              <a:off x="3192362" y="2657475"/>
              <a:ext cx="363538" cy="739775"/>
            </a:xfrm>
            <a:custGeom>
              <a:avLst/>
              <a:gdLst>
                <a:gd name="T0" fmla="*/ 19 w 97"/>
                <a:gd name="T1" fmla="*/ 83 h 197"/>
                <a:gd name="T2" fmla="*/ 4 w 97"/>
                <a:gd name="T3" fmla="*/ 96 h 197"/>
                <a:gd name="T4" fmla="*/ 5 w 97"/>
                <a:gd name="T5" fmla="*/ 101 h 197"/>
                <a:gd name="T6" fmla="*/ 57 w 97"/>
                <a:gd name="T7" fmla="*/ 175 h 197"/>
                <a:gd name="T8" fmla="*/ 21 w 97"/>
                <a:gd name="T9" fmla="*/ 101 h 197"/>
                <a:gd name="T10" fmla="*/ 19 w 97"/>
                <a:gd name="T11" fmla="*/ 83 h 197"/>
                <a:gd name="T12" fmla="*/ 2 w 97"/>
                <a:gd name="T13" fmla="*/ 86 h 197"/>
                <a:gd name="T14" fmla="*/ 18 w 97"/>
                <a:gd name="T15" fmla="*/ 66 h 197"/>
                <a:gd name="T16" fmla="*/ 24 w 97"/>
                <a:gd name="T17" fmla="*/ 12 h 197"/>
                <a:gd name="T18" fmla="*/ 2 w 97"/>
                <a:gd name="T19" fmla="*/ 86 h 197"/>
                <a:gd name="T20" fmla="*/ 22 w 97"/>
                <a:gd name="T21" fmla="*/ 63 h 197"/>
                <a:gd name="T22" fmla="*/ 28 w 97"/>
                <a:gd name="T23" fmla="*/ 57 h 197"/>
                <a:gd name="T24" fmla="*/ 37 w 97"/>
                <a:gd name="T25" fmla="*/ 0 h 197"/>
                <a:gd name="T26" fmla="*/ 26 w 97"/>
                <a:gd name="T27" fmla="*/ 10 h 197"/>
                <a:gd name="T28" fmla="*/ 22 w 97"/>
                <a:gd name="T29" fmla="*/ 63 h 197"/>
                <a:gd name="T30" fmla="*/ 97 w 97"/>
                <a:gd name="T31" fmla="*/ 197 h 197"/>
                <a:gd name="T32" fmla="*/ 37 w 97"/>
                <a:gd name="T33" fmla="*/ 111 h 197"/>
                <a:gd name="T34" fmla="*/ 29 w 97"/>
                <a:gd name="T35" fmla="*/ 76 h 197"/>
                <a:gd name="T36" fmla="*/ 23 w 97"/>
                <a:gd name="T37" fmla="*/ 80 h 197"/>
                <a:gd name="T38" fmla="*/ 26 w 97"/>
                <a:gd name="T39" fmla="*/ 100 h 197"/>
                <a:gd name="T40" fmla="*/ 62 w 97"/>
                <a:gd name="T41" fmla="*/ 179 h 197"/>
                <a:gd name="T42" fmla="*/ 97 w 97"/>
                <a:gd name="T43"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197">
                  <a:moveTo>
                    <a:pt x="19" y="83"/>
                  </a:moveTo>
                  <a:cubicBezTo>
                    <a:pt x="12" y="88"/>
                    <a:pt x="7" y="93"/>
                    <a:pt x="4" y="96"/>
                  </a:cubicBezTo>
                  <a:cubicBezTo>
                    <a:pt x="4" y="97"/>
                    <a:pt x="4" y="99"/>
                    <a:pt x="5" y="101"/>
                  </a:cubicBezTo>
                  <a:cubicBezTo>
                    <a:pt x="12" y="132"/>
                    <a:pt x="31" y="158"/>
                    <a:pt x="57" y="175"/>
                  </a:cubicBezTo>
                  <a:cubicBezTo>
                    <a:pt x="45" y="160"/>
                    <a:pt x="28" y="134"/>
                    <a:pt x="21" y="101"/>
                  </a:cubicBezTo>
                  <a:cubicBezTo>
                    <a:pt x="20" y="95"/>
                    <a:pt x="19" y="89"/>
                    <a:pt x="19" y="83"/>
                  </a:cubicBezTo>
                  <a:close/>
                  <a:moveTo>
                    <a:pt x="2" y="86"/>
                  </a:moveTo>
                  <a:cubicBezTo>
                    <a:pt x="6" y="79"/>
                    <a:pt x="12" y="72"/>
                    <a:pt x="18" y="66"/>
                  </a:cubicBezTo>
                  <a:cubicBezTo>
                    <a:pt x="17" y="42"/>
                    <a:pt x="21" y="23"/>
                    <a:pt x="24" y="12"/>
                  </a:cubicBezTo>
                  <a:cubicBezTo>
                    <a:pt x="8" y="32"/>
                    <a:pt x="0" y="58"/>
                    <a:pt x="2" y="86"/>
                  </a:cubicBezTo>
                  <a:close/>
                  <a:moveTo>
                    <a:pt x="22" y="63"/>
                  </a:moveTo>
                  <a:cubicBezTo>
                    <a:pt x="24" y="61"/>
                    <a:pt x="26" y="59"/>
                    <a:pt x="28" y="57"/>
                  </a:cubicBezTo>
                  <a:cubicBezTo>
                    <a:pt x="28" y="23"/>
                    <a:pt x="37" y="0"/>
                    <a:pt x="37" y="0"/>
                  </a:cubicBezTo>
                  <a:cubicBezTo>
                    <a:pt x="33" y="3"/>
                    <a:pt x="29" y="6"/>
                    <a:pt x="26" y="10"/>
                  </a:cubicBezTo>
                  <a:cubicBezTo>
                    <a:pt x="25" y="19"/>
                    <a:pt x="21" y="38"/>
                    <a:pt x="22" y="63"/>
                  </a:cubicBezTo>
                  <a:close/>
                  <a:moveTo>
                    <a:pt x="97" y="197"/>
                  </a:moveTo>
                  <a:cubicBezTo>
                    <a:pt x="97" y="197"/>
                    <a:pt x="56" y="172"/>
                    <a:pt x="37" y="111"/>
                  </a:cubicBezTo>
                  <a:cubicBezTo>
                    <a:pt x="33" y="99"/>
                    <a:pt x="31" y="87"/>
                    <a:pt x="29" y="76"/>
                  </a:cubicBezTo>
                  <a:cubicBezTo>
                    <a:pt x="27" y="77"/>
                    <a:pt x="25" y="79"/>
                    <a:pt x="23" y="80"/>
                  </a:cubicBezTo>
                  <a:cubicBezTo>
                    <a:pt x="23" y="87"/>
                    <a:pt x="24" y="93"/>
                    <a:pt x="26" y="100"/>
                  </a:cubicBezTo>
                  <a:cubicBezTo>
                    <a:pt x="33" y="137"/>
                    <a:pt x="51" y="164"/>
                    <a:pt x="62" y="179"/>
                  </a:cubicBezTo>
                  <a:cubicBezTo>
                    <a:pt x="71" y="184"/>
                    <a:pt x="83" y="192"/>
                    <a:pt x="97" y="197"/>
                  </a:cubicBezTo>
                  <a:close/>
                </a:path>
              </a:pathLst>
            </a:custGeom>
            <a:solidFill>
              <a:srgbClr val="F9F9F9">
                <a:alpha val="48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9" name="组合 78"/>
          <p:cNvGrpSpPr/>
          <p:nvPr/>
        </p:nvGrpSpPr>
        <p:grpSpPr>
          <a:xfrm>
            <a:off x="4080726" y="4890100"/>
            <a:ext cx="329625" cy="326725"/>
            <a:chOff x="3128964" y="2287587"/>
            <a:chExt cx="1233385" cy="1222376"/>
          </a:xfrm>
        </p:grpSpPr>
        <p:sp>
          <p:nvSpPr>
            <p:cNvPr id="80" name="Oval 6"/>
            <p:cNvSpPr>
              <a:spLocks noChangeArrowheads="1"/>
            </p:cNvSpPr>
            <p:nvPr/>
          </p:nvSpPr>
          <p:spPr bwMode="auto">
            <a:xfrm>
              <a:off x="3128964" y="2287587"/>
              <a:ext cx="1220787" cy="1222375"/>
            </a:xfrm>
            <a:prstGeom prst="ellipse">
              <a:avLst/>
            </a:prstGeom>
            <a:gradFill flip="none" rotWithShape="1">
              <a:gsLst>
                <a:gs pos="100000">
                  <a:schemeClr val="tx2"/>
                </a:gs>
                <a:gs pos="11000">
                  <a:schemeClr val="bg2"/>
                </a:gs>
                <a:gs pos="0">
                  <a:schemeClr val="tx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81" name="Freeform 11"/>
            <p:cNvSpPr/>
            <p:nvPr/>
          </p:nvSpPr>
          <p:spPr bwMode="auto">
            <a:xfrm>
              <a:off x="3154362" y="2339975"/>
              <a:ext cx="1169987" cy="1169988"/>
            </a:xfrm>
            <a:custGeom>
              <a:avLst/>
              <a:gdLst>
                <a:gd name="T0" fmla="*/ 312 w 312"/>
                <a:gd name="T1" fmla="*/ 157 h 312"/>
                <a:gd name="T2" fmla="*/ 155 w 312"/>
                <a:gd name="T3" fmla="*/ 311 h 312"/>
                <a:gd name="T4" fmla="*/ 1 w 312"/>
                <a:gd name="T5" fmla="*/ 155 h 312"/>
                <a:gd name="T6" fmla="*/ 157 w 312"/>
                <a:gd name="T7" fmla="*/ 0 h 312"/>
                <a:gd name="T8" fmla="*/ 312 w 312"/>
                <a:gd name="T9" fmla="*/ 157 h 312"/>
              </a:gdLst>
              <a:ahLst/>
              <a:cxnLst>
                <a:cxn ang="0">
                  <a:pos x="T0" y="T1"/>
                </a:cxn>
                <a:cxn ang="0">
                  <a:pos x="T2" y="T3"/>
                </a:cxn>
                <a:cxn ang="0">
                  <a:pos x="T4" y="T5"/>
                </a:cxn>
                <a:cxn ang="0">
                  <a:pos x="T6" y="T7"/>
                </a:cxn>
                <a:cxn ang="0">
                  <a:pos x="T8" y="T9"/>
                </a:cxn>
              </a:cxnLst>
              <a:rect l="0" t="0" r="r" b="b"/>
              <a:pathLst>
                <a:path w="312" h="312">
                  <a:moveTo>
                    <a:pt x="312" y="157"/>
                  </a:moveTo>
                  <a:cubicBezTo>
                    <a:pt x="311" y="242"/>
                    <a:pt x="241" y="312"/>
                    <a:pt x="155" y="311"/>
                  </a:cubicBezTo>
                  <a:cubicBezTo>
                    <a:pt x="69" y="311"/>
                    <a:pt x="0" y="241"/>
                    <a:pt x="1" y="155"/>
                  </a:cubicBezTo>
                  <a:cubicBezTo>
                    <a:pt x="1" y="69"/>
                    <a:pt x="71" y="0"/>
                    <a:pt x="157" y="0"/>
                  </a:cubicBezTo>
                  <a:cubicBezTo>
                    <a:pt x="243" y="1"/>
                    <a:pt x="312" y="71"/>
                    <a:pt x="312" y="157"/>
                  </a:cubicBezTo>
                  <a:close/>
                </a:path>
              </a:pathLst>
            </a:custGeom>
            <a:gradFill flip="none" rotWithShape="1">
              <a:gsLst>
                <a:gs pos="100000">
                  <a:schemeClr val="tx2"/>
                </a:gs>
                <a:gs pos="87000">
                  <a:schemeClr val="bg2"/>
                </a:gs>
              </a:gsLst>
              <a:lin ang="0" scaled="0"/>
              <a:tileRect/>
            </a:gradFill>
            <a:ln>
              <a:noFill/>
            </a:ln>
          </p:spPr>
          <p:txBody>
            <a:bodyPr vert="horz" wrap="square" lIns="91440" tIns="45720" rIns="91440" bIns="45720" numCol="1" anchor="t" anchorCtr="0" compatLnSpc="1"/>
            <a:lstStyle/>
            <a:p>
              <a:endParaRPr lang="zh-CN" altLang="en-US"/>
            </a:p>
          </p:txBody>
        </p:sp>
        <p:sp>
          <p:nvSpPr>
            <p:cNvPr id="82" name="Oval 16"/>
            <p:cNvSpPr>
              <a:spLocks noChangeArrowheads="1"/>
            </p:cNvSpPr>
            <p:nvPr/>
          </p:nvSpPr>
          <p:spPr bwMode="auto">
            <a:xfrm>
              <a:off x="3180555" y="2366168"/>
              <a:ext cx="1117600" cy="1117600"/>
            </a:xfrm>
            <a:prstGeom prst="ellipse">
              <a:avLst/>
            </a:prstGeom>
            <a:gradFill flip="none" rotWithShape="1">
              <a:gsLst>
                <a:gs pos="50000">
                  <a:schemeClr val="bg2">
                    <a:lumMod val="97000"/>
                    <a:lumOff val="3000"/>
                  </a:schemeClr>
                </a:gs>
                <a:gs pos="100000">
                  <a:schemeClr val="tx2">
                    <a:lumMod val="86000"/>
                    <a:lumOff val="14000"/>
                  </a:schemeClr>
                </a:gs>
              </a:gsLst>
              <a:path path="shap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83" name="Freeform 22"/>
            <p:cNvSpPr/>
            <p:nvPr/>
          </p:nvSpPr>
          <p:spPr bwMode="auto">
            <a:xfrm>
              <a:off x="3175793" y="2366963"/>
              <a:ext cx="1122362" cy="896938"/>
            </a:xfrm>
            <a:custGeom>
              <a:avLst/>
              <a:gdLst>
                <a:gd name="T0" fmla="*/ 150 w 299"/>
                <a:gd name="T1" fmla="*/ 0 h 239"/>
                <a:gd name="T2" fmla="*/ 0 w 299"/>
                <a:gd name="T3" fmla="*/ 149 h 239"/>
                <a:gd name="T4" fmla="*/ 1 w 299"/>
                <a:gd name="T5" fmla="*/ 166 h 239"/>
                <a:gd name="T6" fmla="*/ 298 w 299"/>
                <a:gd name="T7" fmla="*/ 167 h 239"/>
                <a:gd name="T8" fmla="*/ 299 w 299"/>
                <a:gd name="T9" fmla="*/ 149 h 239"/>
                <a:gd name="T10" fmla="*/ 150 w 299"/>
                <a:gd name="T11" fmla="*/ 0 h 239"/>
              </a:gdLst>
              <a:ahLst/>
              <a:cxnLst>
                <a:cxn ang="0">
                  <a:pos x="T0" y="T1"/>
                </a:cxn>
                <a:cxn ang="0">
                  <a:pos x="T2" y="T3"/>
                </a:cxn>
                <a:cxn ang="0">
                  <a:pos x="T4" y="T5"/>
                </a:cxn>
                <a:cxn ang="0">
                  <a:pos x="T6" y="T7"/>
                </a:cxn>
                <a:cxn ang="0">
                  <a:pos x="T8" y="T9"/>
                </a:cxn>
                <a:cxn ang="0">
                  <a:pos x="T10" y="T11"/>
                </a:cxn>
              </a:cxnLst>
              <a:rect l="0" t="0" r="r" b="b"/>
              <a:pathLst>
                <a:path w="299" h="239">
                  <a:moveTo>
                    <a:pt x="150" y="0"/>
                  </a:moveTo>
                  <a:cubicBezTo>
                    <a:pt x="67" y="0"/>
                    <a:pt x="0" y="67"/>
                    <a:pt x="0" y="149"/>
                  </a:cubicBezTo>
                  <a:cubicBezTo>
                    <a:pt x="0" y="155"/>
                    <a:pt x="1" y="161"/>
                    <a:pt x="1" y="166"/>
                  </a:cubicBezTo>
                  <a:cubicBezTo>
                    <a:pt x="69" y="217"/>
                    <a:pt x="195" y="239"/>
                    <a:pt x="298" y="167"/>
                  </a:cubicBezTo>
                  <a:cubicBezTo>
                    <a:pt x="298" y="161"/>
                    <a:pt x="299" y="155"/>
                    <a:pt x="299" y="149"/>
                  </a:cubicBezTo>
                  <a:cubicBezTo>
                    <a:pt x="299" y="67"/>
                    <a:pt x="232" y="0"/>
                    <a:pt x="150" y="0"/>
                  </a:cubicBezTo>
                  <a:close/>
                </a:path>
              </a:pathLst>
            </a:custGeom>
            <a:gradFill flip="none" rotWithShape="1">
              <a:gsLst>
                <a:gs pos="0">
                  <a:schemeClr val="tx2"/>
                </a:gs>
                <a:gs pos="100000">
                  <a:schemeClr val="bg2"/>
                </a:gs>
              </a:gsLst>
              <a:lin ang="17400000" scaled="0"/>
              <a:tileRect/>
            </a:gradFill>
            <a:ln>
              <a:noFill/>
            </a:ln>
          </p:spPr>
          <p:txBody>
            <a:bodyPr vert="horz" wrap="square" lIns="91440" tIns="45720" rIns="91440" bIns="45720" numCol="1" anchor="t" anchorCtr="0" compatLnSpc="1"/>
            <a:lstStyle/>
            <a:p>
              <a:endParaRPr lang="zh-CN" altLang="en-US"/>
            </a:p>
          </p:txBody>
        </p:sp>
        <p:sp>
          <p:nvSpPr>
            <p:cNvPr id="84" name="Freeform 28"/>
            <p:cNvSpPr/>
            <p:nvPr/>
          </p:nvSpPr>
          <p:spPr bwMode="auto">
            <a:xfrm>
              <a:off x="3192361" y="2366962"/>
              <a:ext cx="1169988" cy="736600"/>
            </a:xfrm>
            <a:custGeom>
              <a:avLst/>
              <a:gdLst>
                <a:gd name="T0" fmla="*/ 135 w 312"/>
                <a:gd name="T1" fmla="*/ 0 h 196"/>
                <a:gd name="T2" fmla="*/ 0 w 312"/>
                <a:gd name="T3" fmla="*/ 135 h 196"/>
                <a:gd name="T4" fmla="*/ 1 w 312"/>
                <a:gd name="T5" fmla="*/ 150 h 196"/>
                <a:gd name="T6" fmla="*/ 46 w 312"/>
                <a:gd name="T7" fmla="*/ 176 h 196"/>
                <a:gd name="T8" fmla="*/ 104 w 312"/>
                <a:gd name="T9" fmla="*/ 190 h 196"/>
                <a:gd name="T10" fmla="*/ 233 w 312"/>
                <a:gd name="T11" fmla="*/ 173 h 196"/>
                <a:gd name="T12" fmla="*/ 195 w 312"/>
                <a:gd name="T13" fmla="*/ 14 h 196"/>
                <a:gd name="T14" fmla="*/ 135 w 312"/>
                <a:gd name="T15" fmla="*/ 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196">
                  <a:moveTo>
                    <a:pt x="135" y="0"/>
                  </a:moveTo>
                  <a:cubicBezTo>
                    <a:pt x="61" y="0"/>
                    <a:pt x="0" y="60"/>
                    <a:pt x="0" y="135"/>
                  </a:cubicBezTo>
                  <a:cubicBezTo>
                    <a:pt x="0" y="140"/>
                    <a:pt x="0" y="145"/>
                    <a:pt x="1" y="150"/>
                  </a:cubicBezTo>
                  <a:cubicBezTo>
                    <a:pt x="2" y="158"/>
                    <a:pt x="40" y="173"/>
                    <a:pt x="46" y="176"/>
                  </a:cubicBezTo>
                  <a:cubicBezTo>
                    <a:pt x="65" y="183"/>
                    <a:pt x="84" y="188"/>
                    <a:pt x="104" y="190"/>
                  </a:cubicBezTo>
                  <a:cubicBezTo>
                    <a:pt x="148" y="196"/>
                    <a:pt x="192" y="189"/>
                    <a:pt x="233" y="173"/>
                  </a:cubicBezTo>
                  <a:cubicBezTo>
                    <a:pt x="312" y="141"/>
                    <a:pt x="254" y="38"/>
                    <a:pt x="195" y="14"/>
                  </a:cubicBezTo>
                  <a:cubicBezTo>
                    <a:pt x="177" y="6"/>
                    <a:pt x="155" y="0"/>
                    <a:pt x="135" y="0"/>
                  </a:cubicBezTo>
                  <a:close/>
                </a:path>
              </a:pathLst>
            </a:custGeom>
            <a:gradFill flip="none" rotWithShape="1">
              <a:gsLst>
                <a:gs pos="0">
                  <a:schemeClr val="tx2"/>
                </a:gs>
                <a:gs pos="100000">
                  <a:schemeClr val="bg2"/>
                </a:gs>
                <a:gs pos="52000">
                  <a:schemeClr val="bg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85" name="Freeform 33"/>
            <p:cNvSpPr/>
            <p:nvPr/>
          </p:nvSpPr>
          <p:spPr bwMode="auto">
            <a:xfrm>
              <a:off x="3261517" y="2324894"/>
              <a:ext cx="955675" cy="665162"/>
            </a:xfrm>
            <a:custGeom>
              <a:avLst/>
              <a:gdLst>
                <a:gd name="T0" fmla="*/ 0 w 255"/>
                <a:gd name="T1" fmla="*/ 124 h 177"/>
                <a:gd name="T2" fmla="*/ 11 w 255"/>
                <a:gd name="T3" fmla="*/ 96 h 177"/>
                <a:gd name="T4" fmla="*/ 27 w 255"/>
                <a:gd name="T5" fmla="*/ 70 h 177"/>
                <a:gd name="T6" fmla="*/ 196 w 255"/>
                <a:gd name="T7" fmla="*/ 39 h 177"/>
                <a:gd name="T8" fmla="*/ 251 w 255"/>
                <a:gd name="T9" fmla="*/ 136 h 177"/>
                <a:gd name="T10" fmla="*/ 203 w 255"/>
                <a:gd name="T11" fmla="*/ 172 h 177"/>
                <a:gd name="T12" fmla="*/ 134 w 255"/>
                <a:gd name="T13" fmla="*/ 115 h 177"/>
                <a:gd name="T14" fmla="*/ 44 w 255"/>
                <a:gd name="T15" fmla="*/ 92 h 177"/>
                <a:gd name="T16" fmla="*/ 0 w 255"/>
                <a:gd name="T17" fmla="*/ 12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 h="177">
                  <a:moveTo>
                    <a:pt x="0" y="124"/>
                  </a:moveTo>
                  <a:cubicBezTo>
                    <a:pt x="7" y="117"/>
                    <a:pt x="8" y="105"/>
                    <a:pt x="11" y="96"/>
                  </a:cubicBezTo>
                  <a:cubicBezTo>
                    <a:pt x="15" y="87"/>
                    <a:pt x="21" y="79"/>
                    <a:pt x="27" y="70"/>
                  </a:cubicBezTo>
                  <a:cubicBezTo>
                    <a:pt x="65" y="17"/>
                    <a:pt x="139" y="0"/>
                    <a:pt x="196" y="39"/>
                  </a:cubicBezTo>
                  <a:cubicBezTo>
                    <a:pt x="226" y="59"/>
                    <a:pt x="255" y="92"/>
                    <a:pt x="251" y="136"/>
                  </a:cubicBezTo>
                  <a:cubicBezTo>
                    <a:pt x="249" y="161"/>
                    <a:pt x="228" y="177"/>
                    <a:pt x="203" y="172"/>
                  </a:cubicBezTo>
                  <a:cubicBezTo>
                    <a:pt x="172" y="165"/>
                    <a:pt x="154" y="137"/>
                    <a:pt x="134" y="115"/>
                  </a:cubicBezTo>
                  <a:cubicBezTo>
                    <a:pt x="111" y="91"/>
                    <a:pt x="75" y="81"/>
                    <a:pt x="44" y="92"/>
                  </a:cubicBezTo>
                  <a:cubicBezTo>
                    <a:pt x="24" y="100"/>
                    <a:pt x="15" y="106"/>
                    <a:pt x="0" y="124"/>
                  </a:cubicBezTo>
                  <a:close/>
                </a:path>
              </a:pathLst>
            </a:custGeom>
            <a:gradFill>
              <a:gsLst>
                <a:gs pos="61000">
                  <a:schemeClr val="bg1">
                    <a:alpha val="73000"/>
                  </a:schemeClr>
                </a:gs>
                <a:gs pos="0">
                  <a:schemeClr val="bg2">
                    <a:lumMod val="97000"/>
                    <a:lumOff val="3000"/>
                  </a:schemeClr>
                </a:gs>
              </a:gsLst>
              <a:path path="circle">
                <a:fillToRect t="100000" r="100000"/>
              </a:path>
            </a:gradFill>
            <a:ln>
              <a:noFill/>
            </a:ln>
          </p:spPr>
          <p:txBody>
            <a:bodyPr vert="horz" wrap="square" lIns="91440" tIns="45720" rIns="91440" bIns="45720" numCol="1" anchor="t" anchorCtr="0" compatLnSpc="1"/>
            <a:lstStyle/>
            <a:p>
              <a:endParaRPr lang="zh-CN" altLang="en-US"/>
            </a:p>
          </p:txBody>
        </p:sp>
        <p:sp>
          <p:nvSpPr>
            <p:cNvPr id="86" name="Freeform 38"/>
            <p:cNvSpPr>
              <a:spLocks noEditPoints="1"/>
            </p:cNvSpPr>
            <p:nvPr/>
          </p:nvSpPr>
          <p:spPr bwMode="auto">
            <a:xfrm>
              <a:off x="3192362" y="2657475"/>
              <a:ext cx="363538" cy="739775"/>
            </a:xfrm>
            <a:custGeom>
              <a:avLst/>
              <a:gdLst>
                <a:gd name="T0" fmla="*/ 19 w 97"/>
                <a:gd name="T1" fmla="*/ 83 h 197"/>
                <a:gd name="T2" fmla="*/ 4 w 97"/>
                <a:gd name="T3" fmla="*/ 96 h 197"/>
                <a:gd name="T4" fmla="*/ 5 w 97"/>
                <a:gd name="T5" fmla="*/ 101 h 197"/>
                <a:gd name="T6" fmla="*/ 57 w 97"/>
                <a:gd name="T7" fmla="*/ 175 h 197"/>
                <a:gd name="T8" fmla="*/ 21 w 97"/>
                <a:gd name="T9" fmla="*/ 101 h 197"/>
                <a:gd name="T10" fmla="*/ 19 w 97"/>
                <a:gd name="T11" fmla="*/ 83 h 197"/>
                <a:gd name="T12" fmla="*/ 2 w 97"/>
                <a:gd name="T13" fmla="*/ 86 h 197"/>
                <a:gd name="T14" fmla="*/ 18 w 97"/>
                <a:gd name="T15" fmla="*/ 66 h 197"/>
                <a:gd name="T16" fmla="*/ 24 w 97"/>
                <a:gd name="T17" fmla="*/ 12 h 197"/>
                <a:gd name="T18" fmla="*/ 2 w 97"/>
                <a:gd name="T19" fmla="*/ 86 h 197"/>
                <a:gd name="T20" fmla="*/ 22 w 97"/>
                <a:gd name="T21" fmla="*/ 63 h 197"/>
                <a:gd name="T22" fmla="*/ 28 w 97"/>
                <a:gd name="T23" fmla="*/ 57 h 197"/>
                <a:gd name="T24" fmla="*/ 37 w 97"/>
                <a:gd name="T25" fmla="*/ 0 h 197"/>
                <a:gd name="T26" fmla="*/ 26 w 97"/>
                <a:gd name="T27" fmla="*/ 10 h 197"/>
                <a:gd name="T28" fmla="*/ 22 w 97"/>
                <a:gd name="T29" fmla="*/ 63 h 197"/>
                <a:gd name="T30" fmla="*/ 97 w 97"/>
                <a:gd name="T31" fmla="*/ 197 h 197"/>
                <a:gd name="T32" fmla="*/ 37 w 97"/>
                <a:gd name="T33" fmla="*/ 111 h 197"/>
                <a:gd name="T34" fmla="*/ 29 w 97"/>
                <a:gd name="T35" fmla="*/ 76 h 197"/>
                <a:gd name="T36" fmla="*/ 23 w 97"/>
                <a:gd name="T37" fmla="*/ 80 h 197"/>
                <a:gd name="T38" fmla="*/ 26 w 97"/>
                <a:gd name="T39" fmla="*/ 100 h 197"/>
                <a:gd name="T40" fmla="*/ 62 w 97"/>
                <a:gd name="T41" fmla="*/ 179 h 197"/>
                <a:gd name="T42" fmla="*/ 97 w 97"/>
                <a:gd name="T43"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197">
                  <a:moveTo>
                    <a:pt x="19" y="83"/>
                  </a:moveTo>
                  <a:cubicBezTo>
                    <a:pt x="12" y="88"/>
                    <a:pt x="7" y="93"/>
                    <a:pt x="4" y="96"/>
                  </a:cubicBezTo>
                  <a:cubicBezTo>
                    <a:pt x="4" y="97"/>
                    <a:pt x="4" y="99"/>
                    <a:pt x="5" y="101"/>
                  </a:cubicBezTo>
                  <a:cubicBezTo>
                    <a:pt x="12" y="132"/>
                    <a:pt x="31" y="158"/>
                    <a:pt x="57" y="175"/>
                  </a:cubicBezTo>
                  <a:cubicBezTo>
                    <a:pt x="45" y="160"/>
                    <a:pt x="28" y="134"/>
                    <a:pt x="21" y="101"/>
                  </a:cubicBezTo>
                  <a:cubicBezTo>
                    <a:pt x="20" y="95"/>
                    <a:pt x="19" y="89"/>
                    <a:pt x="19" y="83"/>
                  </a:cubicBezTo>
                  <a:close/>
                  <a:moveTo>
                    <a:pt x="2" y="86"/>
                  </a:moveTo>
                  <a:cubicBezTo>
                    <a:pt x="6" y="79"/>
                    <a:pt x="12" y="72"/>
                    <a:pt x="18" y="66"/>
                  </a:cubicBezTo>
                  <a:cubicBezTo>
                    <a:pt x="17" y="42"/>
                    <a:pt x="21" y="23"/>
                    <a:pt x="24" y="12"/>
                  </a:cubicBezTo>
                  <a:cubicBezTo>
                    <a:pt x="8" y="32"/>
                    <a:pt x="0" y="58"/>
                    <a:pt x="2" y="86"/>
                  </a:cubicBezTo>
                  <a:close/>
                  <a:moveTo>
                    <a:pt x="22" y="63"/>
                  </a:moveTo>
                  <a:cubicBezTo>
                    <a:pt x="24" y="61"/>
                    <a:pt x="26" y="59"/>
                    <a:pt x="28" y="57"/>
                  </a:cubicBezTo>
                  <a:cubicBezTo>
                    <a:pt x="28" y="23"/>
                    <a:pt x="37" y="0"/>
                    <a:pt x="37" y="0"/>
                  </a:cubicBezTo>
                  <a:cubicBezTo>
                    <a:pt x="33" y="3"/>
                    <a:pt x="29" y="6"/>
                    <a:pt x="26" y="10"/>
                  </a:cubicBezTo>
                  <a:cubicBezTo>
                    <a:pt x="25" y="19"/>
                    <a:pt x="21" y="38"/>
                    <a:pt x="22" y="63"/>
                  </a:cubicBezTo>
                  <a:close/>
                  <a:moveTo>
                    <a:pt x="97" y="197"/>
                  </a:moveTo>
                  <a:cubicBezTo>
                    <a:pt x="97" y="197"/>
                    <a:pt x="56" y="172"/>
                    <a:pt x="37" y="111"/>
                  </a:cubicBezTo>
                  <a:cubicBezTo>
                    <a:pt x="33" y="99"/>
                    <a:pt x="31" y="87"/>
                    <a:pt x="29" y="76"/>
                  </a:cubicBezTo>
                  <a:cubicBezTo>
                    <a:pt x="27" y="77"/>
                    <a:pt x="25" y="79"/>
                    <a:pt x="23" y="80"/>
                  </a:cubicBezTo>
                  <a:cubicBezTo>
                    <a:pt x="23" y="87"/>
                    <a:pt x="24" y="93"/>
                    <a:pt x="26" y="100"/>
                  </a:cubicBezTo>
                  <a:cubicBezTo>
                    <a:pt x="33" y="137"/>
                    <a:pt x="51" y="164"/>
                    <a:pt x="62" y="179"/>
                  </a:cubicBezTo>
                  <a:cubicBezTo>
                    <a:pt x="71" y="184"/>
                    <a:pt x="83" y="192"/>
                    <a:pt x="97" y="197"/>
                  </a:cubicBezTo>
                  <a:close/>
                </a:path>
              </a:pathLst>
            </a:custGeom>
            <a:solidFill>
              <a:srgbClr val="F9F9F9">
                <a:alpha val="48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7" name="组合 86"/>
          <p:cNvGrpSpPr/>
          <p:nvPr/>
        </p:nvGrpSpPr>
        <p:grpSpPr>
          <a:xfrm>
            <a:off x="2033408" y="4877813"/>
            <a:ext cx="329625" cy="326725"/>
            <a:chOff x="3128964" y="2287587"/>
            <a:chExt cx="1233385" cy="1222376"/>
          </a:xfrm>
        </p:grpSpPr>
        <p:sp>
          <p:nvSpPr>
            <p:cNvPr id="88" name="Oval 6"/>
            <p:cNvSpPr>
              <a:spLocks noChangeArrowheads="1"/>
            </p:cNvSpPr>
            <p:nvPr/>
          </p:nvSpPr>
          <p:spPr bwMode="auto">
            <a:xfrm>
              <a:off x="3128964" y="2287587"/>
              <a:ext cx="1220787" cy="1222375"/>
            </a:xfrm>
            <a:prstGeom prst="ellipse">
              <a:avLst/>
            </a:prstGeom>
            <a:gradFill flip="none" rotWithShape="1">
              <a:gsLst>
                <a:gs pos="100000">
                  <a:schemeClr val="tx2"/>
                </a:gs>
                <a:gs pos="11000">
                  <a:schemeClr val="bg2"/>
                </a:gs>
                <a:gs pos="0">
                  <a:schemeClr val="tx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89" name="Freeform 11"/>
            <p:cNvSpPr/>
            <p:nvPr/>
          </p:nvSpPr>
          <p:spPr bwMode="auto">
            <a:xfrm>
              <a:off x="3154362" y="2339975"/>
              <a:ext cx="1169987" cy="1169988"/>
            </a:xfrm>
            <a:custGeom>
              <a:avLst/>
              <a:gdLst>
                <a:gd name="T0" fmla="*/ 312 w 312"/>
                <a:gd name="T1" fmla="*/ 157 h 312"/>
                <a:gd name="T2" fmla="*/ 155 w 312"/>
                <a:gd name="T3" fmla="*/ 311 h 312"/>
                <a:gd name="T4" fmla="*/ 1 w 312"/>
                <a:gd name="T5" fmla="*/ 155 h 312"/>
                <a:gd name="T6" fmla="*/ 157 w 312"/>
                <a:gd name="T7" fmla="*/ 0 h 312"/>
                <a:gd name="T8" fmla="*/ 312 w 312"/>
                <a:gd name="T9" fmla="*/ 157 h 312"/>
              </a:gdLst>
              <a:ahLst/>
              <a:cxnLst>
                <a:cxn ang="0">
                  <a:pos x="T0" y="T1"/>
                </a:cxn>
                <a:cxn ang="0">
                  <a:pos x="T2" y="T3"/>
                </a:cxn>
                <a:cxn ang="0">
                  <a:pos x="T4" y="T5"/>
                </a:cxn>
                <a:cxn ang="0">
                  <a:pos x="T6" y="T7"/>
                </a:cxn>
                <a:cxn ang="0">
                  <a:pos x="T8" y="T9"/>
                </a:cxn>
              </a:cxnLst>
              <a:rect l="0" t="0" r="r" b="b"/>
              <a:pathLst>
                <a:path w="312" h="312">
                  <a:moveTo>
                    <a:pt x="312" y="157"/>
                  </a:moveTo>
                  <a:cubicBezTo>
                    <a:pt x="311" y="242"/>
                    <a:pt x="241" y="312"/>
                    <a:pt x="155" y="311"/>
                  </a:cubicBezTo>
                  <a:cubicBezTo>
                    <a:pt x="69" y="311"/>
                    <a:pt x="0" y="241"/>
                    <a:pt x="1" y="155"/>
                  </a:cubicBezTo>
                  <a:cubicBezTo>
                    <a:pt x="1" y="69"/>
                    <a:pt x="71" y="0"/>
                    <a:pt x="157" y="0"/>
                  </a:cubicBezTo>
                  <a:cubicBezTo>
                    <a:pt x="243" y="1"/>
                    <a:pt x="312" y="71"/>
                    <a:pt x="312" y="157"/>
                  </a:cubicBezTo>
                  <a:close/>
                </a:path>
              </a:pathLst>
            </a:custGeom>
            <a:gradFill flip="none" rotWithShape="1">
              <a:gsLst>
                <a:gs pos="100000">
                  <a:schemeClr val="tx2"/>
                </a:gs>
                <a:gs pos="87000">
                  <a:schemeClr val="bg2"/>
                </a:gs>
              </a:gsLst>
              <a:lin ang="0" scaled="0"/>
              <a:tileRect/>
            </a:gradFill>
            <a:ln>
              <a:noFill/>
            </a:ln>
          </p:spPr>
          <p:txBody>
            <a:bodyPr vert="horz" wrap="square" lIns="91440" tIns="45720" rIns="91440" bIns="45720" numCol="1" anchor="t" anchorCtr="0" compatLnSpc="1"/>
            <a:lstStyle/>
            <a:p>
              <a:endParaRPr lang="zh-CN" altLang="en-US"/>
            </a:p>
          </p:txBody>
        </p:sp>
        <p:sp>
          <p:nvSpPr>
            <p:cNvPr id="90" name="Oval 16"/>
            <p:cNvSpPr>
              <a:spLocks noChangeArrowheads="1"/>
            </p:cNvSpPr>
            <p:nvPr/>
          </p:nvSpPr>
          <p:spPr bwMode="auto">
            <a:xfrm>
              <a:off x="3180555" y="2366168"/>
              <a:ext cx="1117600" cy="1117600"/>
            </a:xfrm>
            <a:prstGeom prst="ellipse">
              <a:avLst/>
            </a:prstGeom>
            <a:gradFill flip="none" rotWithShape="1">
              <a:gsLst>
                <a:gs pos="50000">
                  <a:schemeClr val="bg2">
                    <a:lumMod val="97000"/>
                    <a:lumOff val="3000"/>
                  </a:schemeClr>
                </a:gs>
                <a:gs pos="100000">
                  <a:schemeClr val="tx2">
                    <a:lumMod val="86000"/>
                    <a:lumOff val="14000"/>
                  </a:schemeClr>
                </a:gs>
              </a:gsLst>
              <a:path path="shap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91" name="Freeform 22"/>
            <p:cNvSpPr/>
            <p:nvPr/>
          </p:nvSpPr>
          <p:spPr bwMode="auto">
            <a:xfrm>
              <a:off x="3175793" y="2366963"/>
              <a:ext cx="1122362" cy="896938"/>
            </a:xfrm>
            <a:custGeom>
              <a:avLst/>
              <a:gdLst>
                <a:gd name="T0" fmla="*/ 150 w 299"/>
                <a:gd name="T1" fmla="*/ 0 h 239"/>
                <a:gd name="T2" fmla="*/ 0 w 299"/>
                <a:gd name="T3" fmla="*/ 149 h 239"/>
                <a:gd name="T4" fmla="*/ 1 w 299"/>
                <a:gd name="T5" fmla="*/ 166 h 239"/>
                <a:gd name="T6" fmla="*/ 298 w 299"/>
                <a:gd name="T7" fmla="*/ 167 h 239"/>
                <a:gd name="T8" fmla="*/ 299 w 299"/>
                <a:gd name="T9" fmla="*/ 149 h 239"/>
                <a:gd name="T10" fmla="*/ 150 w 299"/>
                <a:gd name="T11" fmla="*/ 0 h 239"/>
              </a:gdLst>
              <a:ahLst/>
              <a:cxnLst>
                <a:cxn ang="0">
                  <a:pos x="T0" y="T1"/>
                </a:cxn>
                <a:cxn ang="0">
                  <a:pos x="T2" y="T3"/>
                </a:cxn>
                <a:cxn ang="0">
                  <a:pos x="T4" y="T5"/>
                </a:cxn>
                <a:cxn ang="0">
                  <a:pos x="T6" y="T7"/>
                </a:cxn>
                <a:cxn ang="0">
                  <a:pos x="T8" y="T9"/>
                </a:cxn>
                <a:cxn ang="0">
                  <a:pos x="T10" y="T11"/>
                </a:cxn>
              </a:cxnLst>
              <a:rect l="0" t="0" r="r" b="b"/>
              <a:pathLst>
                <a:path w="299" h="239">
                  <a:moveTo>
                    <a:pt x="150" y="0"/>
                  </a:moveTo>
                  <a:cubicBezTo>
                    <a:pt x="67" y="0"/>
                    <a:pt x="0" y="67"/>
                    <a:pt x="0" y="149"/>
                  </a:cubicBezTo>
                  <a:cubicBezTo>
                    <a:pt x="0" y="155"/>
                    <a:pt x="1" y="161"/>
                    <a:pt x="1" y="166"/>
                  </a:cubicBezTo>
                  <a:cubicBezTo>
                    <a:pt x="69" y="217"/>
                    <a:pt x="195" y="239"/>
                    <a:pt x="298" y="167"/>
                  </a:cubicBezTo>
                  <a:cubicBezTo>
                    <a:pt x="298" y="161"/>
                    <a:pt x="299" y="155"/>
                    <a:pt x="299" y="149"/>
                  </a:cubicBezTo>
                  <a:cubicBezTo>
                    <a:pt x="299" y="67"/>
                    <a:pt x="232" y="0"/>
                    <a:pt x="150" y="0"/>
                  </a:cubicBezTo>
                  <a:close/>
                </a:path>
              </a:pathLst>
            </a:custGeom>
            <a:gradFill flip="none" rotWithShape="1">
              <a:gsLst>
                <a:gs pos="0">
                  <a:schemeClr val="tx2"/>
                </a:gs>
                <a:gs pos="100000">
                  <a:schemeClr val="bg2"/>
                </a:gs>
              </a:gsLst>
              <a:lin ang="17400000" scaled="0"/>
              <a:tileRect/>
            </a:gradFill>
            <a:ln>
              <a:noFill/>
            </a:ln>
          </p:spPr>
          <p:txBody>
            <a:bodyPr vert="horz" wrap="square" lIns="91440" tIns="45720" rIns="91440" bIns="45720" numCol="1" anchor="t" anchorCtr="0" compatLnSpc="1"/>
            <a:lstStyle/>
            <a:p>
              <a:endParaRPr lang="zh-CN" altLang="en-US"/>
            </a:p>
          </p:txBody>
        </p:sp>
        <p:sp>
          <p:nvSpPr>
            <p:cNvPr id="92" name="Freeform 28"/>
            <p:cNvSpPr/>
            <p:nvPr/>
          </p:nvSpPr>
          <p:spPr bwMode="auto">
            <a:xfrm>
              <a:off x="3192361" y="2366962"/>
              <a:ext cx="1169988" cy="736600"/>
            </a:xfrm>
            <a:custGeom>
              <a:avLst/>
              <a:gdLst>
                <a:gd name="T0" fmla="*/ 135 w 312"/>
                <a:gd name="T1" fmla="*/ 0 h 196"/>
                <a:gd name="T2" fmla="*/ 0 w 312"/>
                <a:gd name="T3" fmla="*/ 135 h 196"/>
                <a:gd name="T4" fmla="*/ 1 w 312"/>
                <a:gd name="T5" fmla="*/ 150 h 196"/>
                <a:gd name="T6" fmla="*/ 46 w 312"/>
                <a:gd name="T7" fmla="*/ 176 h 196"/>
                <a:gd name="T8" fmla="*/ 104 w 312"/>
                <a:gd name="T9" fmla="*/ 190 h 196"/>
                <a:gd name="T10" fmla="*/ 233 w 312"/>
                <a:gd name="T11" fmla="*/ 173 h 196"/>
                <a:gd name="T12" fmla="*/ 195 w 312"/>
                <a:gd name="T13" fmla="*/ 14 h 196"/>
                <a:gd name="T14" fmla="*/ 135 w 312"/>
                <a:gd name="T15" fmla="*/ 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196">
                  <a:moveTo>
                    <a:pt x="135" y="0"/>
                  </a:moveTo>
                  <a:cubicBezTo>
                    <a:pt x="61" y="0"/>
                    <a:pt x="0" y="60"/>
                    <a:pt x="0" y="135"/>
                  </a:cubicBezTo>
                  <a:cubicBezTo>
                    <a:pt x="0" y="140"/>
                    <a:pt x="0" y="145"/>
                    <a:pt x="1" y="150"/>
                  </a:cubicBezTo>
                  <a:cubicBezTo>
                    <a:pt x="2" y="158"/>
                    <a:pt x="40" y="173"/>
                    <a:pt x="46" y="176"/>
                  </a:cubicBezTo>
                  <a:cubicBezTo>
                    <a:pt x="65" y="183"/>
                    <a:pt x="84" y="188"/>
                    <a:pt x="104" y="190"/>
                  </a:cubicBezTo>
                  <a:cubicBezTo>
                    <a:pt x="148" y="196"/>
                    <a:pt x="192" y="189"/>
                    <a:pt x="233" y="173"/>
                  </a:cubicBezTo>
                  <a:cubicBezTo>
                    <a:pt x="312" y="141"/>
                    <a:pt x="254" y="38"/>
                    <a:pt x="195" y="14"/>
                  </a:cubicBezTo>
                  <a:cubicBezTo>
                    <a:pt x="177" y="6"/>
                    <a:pt x="155" y="0"/>
                    <a:pt x="135" y="0"/>
                  </a:cubicBezTo>
                  <a:close/>
                </a:path>
              </a:pathLst>
            </a:custGeom>
            <a:gradFill flip="none" rotWithShape="1">
              <a:gsLst>
                <a:gs pos="0">
                  <a:schemeClr val="tx2"/>
                </a:gs>
                <a:gs pos="100000">
                  <a:schemeClr val="bg2"/>
                </a:gs>
                <a:gs pos="52000">
                  <a:schemeClr val="bg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93" name="Freeform 33"/>
            <p:cNvSpPr/>
            <p:nvPr/>
          </p:nvSpPr>
          <p:spPr bwMode="auto">
            <a:xfrm>
              <a:off x="3261517" y="2324894"/>
              <a:ext cx="955675" cy="665162"/>
            </a:xfrm>
            <a:custGeom>
              <a:avLst/>
              <a:gdLst>
                <a:gd name="T0" fmla="*/ 0 w 255"/>
                <a:gd name="T1" fmla="*/ 124 h 177"/>
                <a:gd name="T2" fmla="*/ 11 w 255"/>
                <a:gd name="T3" fmla="*/ 96 h 177"/>
                <a:gd name="T4" fmla="*/ 27 w 255"/>
                <a:gd name="T5" fmla="*/ 70 h 177"/>
                <a:gd name="T6" fmla="*/ 196 w 255"/>
                <a:gd name="T7" fmla="*/ 39 h 177"/>
                <a:gd name="T8" fmla="*/ 251 w 255"/>
                <a:gd name="T9" fmla="*/ 136 h 177"/>
                <a:gd name="T10" fmla="*/ 203 w 255"/>
                <a:gd name="T11" fmla="*/ 172 h 177"/>
                <a:gd name="T12" fmla="*/ 134 w 255"/>
                <a:gd name="T13" fmla="*/ 115 h 177"/>
                <a:gd name="T14" fmla="*/ 44 w 255"/>
                <a:gd name="T15" fmla="*/ 92 h 177"/>
                <a:gd name="T16" fmla="*/ 0 w 255"/>
                <a:gd name="T17" fmla="*/ 12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 h="177">
                  <a:moveTo>
                    <a:pt x="0" y="124"/>
                  </a:moveTo>
                  <a:cubicBezTo>
                    <a:pt x="7" y="117"/>
                    <a:pt x="8" y="105"/>
                    <a:pt x="11" y="96"/>
                  </a:cubicBezTo>
                  <a:cubicBezTo>
                    <a:pt x="15" y="87"/>
                    <a:pt x="21" y="79"/>
                    <a:pt x="27" y="70"/>
                  </a:cubicBezTo>
                  <a:cubicBezTo>
                    <a:pt x="65" y="17"/>
                    <a:pt x="139" y="0"/>
                    <a:pt x="196" y="39"/>
                  </a:cubicBezTo>
                  <a:cubicBezTo>
                    <a:pt x="226" y="59"/>
                    <a:pt x="255" y="92"/>
                    <a:pt x="251" y="136"/>
                  </a:cubicBezTo>
                  <a:cubicBezTo>
                    <a:pt x="249" y="161"/>
                    <a:pt x="228" y="177"/>
                    <a:pt x="203" y="172"/>
                  </a:cubicBezTo>
                  <a:cubicBezTo>
                    <a:pt x="172" y="165"/>
                    <a:pt x="154" y="137"/>
                    <a:pt x="134" y="115"/>
                  </a:cubicBezTo>
                  <a:cubicBezTo>
                    <a:pt x="111" y="91"/>
                    <a:pt x="75" y="81"/>
                    <a:pt x="44" y="92"/>
                  </a:cubicBezTo>
                  <a:cubicBezTo>
                    <a:pt x="24" y="100"/>
                    <a:pt x="15" y="106"/>
                    <a:pt x="0" y="124"/>
                  </a:cubicBezTo>
                  <a:close/>
                </a:path>
              </a:pathLst>
            </a:custGeom>
            <a:gradFill>
              <a:gsLst>
                <a:gs pos="61000">
                  <a:schemeClr val="bg1">
                    <a:alpha val="73000"/>
                  </a:schemeClr>
                </a:gs>
                <a:gs pos="0">
                  <a:schemeClr val="bg2">
                    <a:lumMod val="97000"/>
                    <a:lumOff val="3000"/>
                  </a:schemeClr>
                </a:gs>
              </a:gsLst>
              <a:path path="circle">
                <a:fillToRect t="100000" r="100000"/>
              </a:path>
            </a:gradFill>
            <a:ln>
              <a:noFill/>
            </a:ln>
          </p:spPr>
          <p:txBody>
            <a:bodyPr vert="horz" wrap="square" lIns="91440" tIns="45720" rIns="91440" bIns="45720" numCol="1" anchor="t" anchorCtr="0" compatLnSpc="1"/>
            <a:lstStyle/>
            <a:p>
              <a:endParaRPr lang="zh-CN" altLang="en-US"/>
            </a:p>
          </p:txBody>
        </p:sp>
        <p:sp>
          <p:nvSpPr>
            <p:cNvPr id="94" name="Freeform 38"/>
            <p:cNvSpPr>
              <a:spLocks noEditPoints="1"/>
            </p:cNvSpPr>
            <p:nvPr/>
          </p:nvSpPr>
          <p:spPr bwMode="auto">
            <a:xfrm>
              <a:off x="3192362" y="2657475"/>
              <a:ext cx="363538" cy="739775"/>
            </a:xfrm>
            <a:custGeom>
              <a:avLst/>
              <a:gdLst>
                <a:gd name="T0" fmla="*/ 19 w 97"/>
                <a:gd name="T1" fmla="*/ 83 h 197"/>
                <a:gd name="T2" fmla="*/ 4 w 97"/>
                <a:gd name="T3" fmla="*/ 96 h 197"/>
                <a:gd name="T4" fmla="*/ 5 w 97"/>
                <a:gd name="T5" fmla="*/ 101 h 197"/>
                <a:gd name="T6" fmla="*/ 57 w 97"/>
                <a:gd name="T7" fmla="*/ 175 h 197"/>
                <a:gd name="T8" fmla="*/ 21 w 97"/>
                <a:gd name="T9" fmla="*/ 101 h 197"/>
                <a:gd name="T10" fmla="*/ 19 w 97"/>
                <a:gd name="T11" fmla="*/ 83 h 197"/>
                <a:gd name="T12" fmla="*/ 2 w 97"/>
                <a:gd name="T13" fmla="*/ 86 h 197"/>
                <a:gd name="T14" fmla="*/ 18 w 97"/>
                <a:gd name="T15" fmla="*/ 66 h 197"/>
                <a:gd name="T16" fmla="*/ 24 w 97"/>
                <a:gd name="T17" fmla="*/ 12 h 197"/>
                <a:gd name="T18" fmla="*/ 2 w 97"/>
                <a:gd name="T19" fmla="*/ 86 h 197"/>
                <a:gd name="T20" fmla="*/ 22 w 97"/>
                <a:gd name="T21" fmla="*/ 63 h 197"/>
                <a:gd name="T22" fmla="*/ 28 w 97"/>
                <a:gd name="T23" fmla="*/ 57 h 197"/>
                <a:gd name="T24" fmla="*/ 37 w 97"/>
                <a:gd name="T25" fmla="*/ 0 h 197"/>
                <a:gd name="T26" fmla="*/ 26 w 97"/>
                <a:gd name="T27" fmla="*/ 10 h 197"/>
                <a:gd name="T28" fmla="*/ 22 w 97"/>
                <a:gd name="T29" fmla="*/ 63 h 197"/>
                <a:gd name="T30" fmla="*/ 97 w 97"/>
                <a:gd name="T31" fmla="*/ 197 h 197"/>
                <a:gd name="T32" fmla="*/ 37 w 97"/>
                <a:gd name="T33" fmla="*/ 111 h 197"/>
                <a:gd name="T34" fmla="*/ 29 w 97"/>
                <a:gd name="T35" fmla="*/ 76 h 197"/>
                <a:gd name="T36" fmla="*/ 23 w 97"/>
                <a:gd name="T37" fmla="*/ 80 h 197"/>
                <a:gd name="T38" fmla="*/ 26 w 97"/>
                <a:gd name="T39" fmla="*/ 100 h 197"/>
                <a:gd name="T40" fmla="*/ 62 w 97"/>
                <a:gd name="T41" fmla="*/ 179 h 197"/>
                <a:gd name="T42" fmla="*/ 97 w 97"/>
                <a:gd name="T43"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197">
                  <a:moveTo>
                    <a:pt x="19" y="83"/>
                  </a:moveTo>
                  <a:cubicBezTo>
                    <a:pt x="12" y="88"/>
                    <a:pt x="7" y="93"/>
                    <a:pt x="4" y="96"/>
                  </a:cubicBezTo>
                  <a:cubicBezTo>
                    <a:pt x="4" y="97"/>
                    <a:pt x="4" y="99"/>
                    <a:pt x="5" y="101"/>
                  </a:cubicBezTo>
                  <a:cubicBezTo>
                    <a:pt x="12" y="132"/>
                    <a:pt x="31" y="158"/>
                    <a:pt x="57" y="175"/>
                  </a:cubicBezTo>
                  <a:cubicBezTo>
                    <a:pt x="45" y="160"/>
                    <a:pt x="28" y="134"/>
                    <a:pt x="21" y="101"/>
                  </a:cubicBezTo>
                  <a:cubicBezTo>
                    <a:pt x="20" y="95"/>
                    <a:pt x="19" y="89"/>
                    <a:pt x="19" y="83"/>
                  </a:cubicBezTo>
                  <a:close/>
                  <a:moveTo>
                    <a:pt x="2" y="86"/>
                  </a:moveTo>
                  <a:cubicBezTo>
                    <a:pt x="6" y="79"/>
                    <a:pt x="12" y="72"/>
                    <a:pt x="18" y="66"/>
                  </a:cubicBezTo>
                  <a:cubicBezTo>
                    <a:pt x="17" y="42"/>
                    <a:pt x="21" y="23"/>
                    <a:pt x="24" y="12"/>
                  </a:cubicBezTo>
                  <a:cubicBezTo>
                    <a:pt x="8" y="32"/>
                    <a:pt x="0" y="58"/>
                    <a:pt x="2" y="86"/>
                  </a:cubicBezTo>
                  <a:close/>
                  <a:moveTo>
                    <a:pt x="22" y="63"/>
                  </a:moveTo>
                  <a:cubicBezTo>
                    <a:pt x="24" y="61"/>
                    <a:pt x="26" y="59"/>
                    <a:pt x="28" y="57"/>
                  </a:cubicBezTo>
                  <a:cubicBezTo>
                    <a:pt x="28" y="23"/>
                    <a:pt x="37" y="0"/>
                    <a:pt x="37" y="0"/>
                  </a:cubicBezTo>
                  <a:cubicBezTo>
                    <a:pt x="33" y="3"/>
                    <a:pt x="29" y="6"/>
                    <a:pt x="26" y="10"/>
                  </a:cubicBezTo>
                  <a:cubicBezTo>
                    <a:pt x="25" y="19"/>
                    <a:pt x="21" y="38"/>
                    <a:pt x="22" y="63"/>
                  </a:cubicBezTo>
                  <a:close/>
                  <a:moveTo>
                    <a:pt x="97" y="197"/>
                  </a:moveTo>
                  <a:cubicBezTo>
                    <a:pt x="97" y="197"/>
                    <a:pt x="56" y="172"/>
                    <a:pt x="37" y="111"/>
                  </a:cubicBezTo>
                  <a:cubicBezTo>
                    <a:pt x="33" y="99"/>
                    <a:pt x="31" y="87"/>
                    <a:pt x="29" y="76"/>
                  </a:cubicBezTo>
                  <a:cubicBezTo>
                    <a:pt x="27" y="77"/>
                    <a:pt x="25" y="79"/>
                    <a:pt x="23" y="80"/>
                  </a:cubicBezTo>
                  <a:cubicBezTo>
                    <a:pt x="23" y="87"/>
                    <a:pt x="24" y="93"/>
                    <a:pt x="26" y="100"/>
                  </a:cubicBezTo>
                  <a:cubicBezTo>
                    <a:pt x="33" y="137"/>
                    <a:pt x="51" y="164"/>
                    <a:pt x="62" y="179"/>
                  </a:cubicBezTo>
                  <a:cubicBezTo>
                    <a:pt x="71" y="184"/>
                    <a:pt x="83" y="192"/>
                    <a:pt x="97" y="197"/>
                  </a:cubicBezTo>
                  <a:close/>
                </a:path>
              </a:pathLst>
            </a:custGeom>
            <a:solidFill>
              <a:srgbClr val="F9F9F9">
                <a:alpha val="48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5" name="组合 94"/>
          <p:cNvGrpSpPr/>
          <p:nvPr/>
        </p:nvGrpSpPr>
        <p:grpSpPr>
          <a:xfrm>
            <a:off x="2241501" y="4877813"/>
            <a:ext cx="329625" cy="326725"/>
            <a:chOff x="3128964" y="2287587"/>
            <a:chExt cx="1233385" cy="1222376"/>
          </a:xfrm>
        </p:grpSpPr>
        <p:sp>
          <p:nvSpPr>
            <p:cNvPr id="96" name="Oval 6"/>
            <p:cNvSpPr>
              <a:spLocks noChangeArrowheads="1"/>
            </p:cNvSpPr>
            <p:nvPr/>
          </p:nvSpPr>
          <p:spPr bwMode="auto">
            <a:xfrm>
              <a:off x="3128964" y="2287587"/>
              <a:ext cx="1220787" cy="1222375"/>
            </a:xfrm>
            <a:prstGeom prst="ellipse">
              <a:avLst/>
            </a:prstGeom>
            <a:gradFill flip="none" rotWithShape="1">
              <a:gsLst>
                <a:gs pos="100000">
                  <a:schemeClr val="tx2"/>
                </a:gs>
                <a:gs pos="11000">
                  <a:schemeClr val="bg2"/>
                </a:gs>
                <a:gs pos="0">
                  <a:schemeClr val="tx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97" name="Freeform 11"/>
            <p:cNvSpPr/>
            <p:nvPr/>
          </p:nvSpPr>
          <p:spPr bwMode="auto">
            <a:xfrm>
              <a:off x="3154362" y="2339975"/>
              <a:ext cx="1169987" cy="1169988"/>
            </a:xfrm>
            <a:custGeom>
              <a:avLst/>
              <a:gdLst>
                <a:gd name="T0" fmla="*/ 312 w 312"/>
                <a:gd name="T1" fmla="*/ 157 h 312"/>
                <a:gd name="T2" fmla="*/ 155 w 312"/>
                <a:gd name="T3" fmla="*/ 311 h 312"/>
                <a:gd name="T4" fmla="*/ 1 w 312"/>
                <a:gd name="T5" fmla="*/ 155 h 312"/>
                <a:gd name="T6" fmla="*/ 157 w 312"/>
                <a:gd name="T7" fmla="*/ 0 h 312"/>
                <a:gd name="T8" fmla="*/ 312 w 312"/>
                <a:gd name="T9" fmla="*/ 157 h 312"/>
              </a:gdLst>
              <a:ahLst/>
              <a:cxnLst>
                <a:cxn ang="0">
                  <a:pos x="T0" y="T1"/>
                </a:cxn>
                <a:cxn ang="0">
                  <a:pos x="T2" y="T3"/>
                </a:cxn>
                <a:cxn ang="0">
                  <a:pos x="T4" y="T5"/>
                </a:cxn>
                <a:cxn ang="0">
                  <a:pos x="T6" y="T7"/>
                </a:cxn>
                <a:cxn ang="0">
                  <a:pos x="T8" y="T9"/>
                </a:cxn>
              </a:cxnLst>
              <a:rect l="0" t="0" r="r" b="b"/>
              <a:pathLst>
                <a:path w="312" h="312">
                  <a:moveTo>
                    <a:pt x="312" y="157"/>
                  </a:moveTo>
                  <a:cubicBezTo>
                    <a:pt x="311" y="242"/>
                    <a:pt x="241" y="312"/>
                    <a:pt x="155" y="311"/>
                  </a:cubicBezTo>
                  <a:cubicBezTo>
                    <a:pt x="69" y="311"/>
                    <a:pt x="0" y="241"/>
                    <a:pt x="1" y="155"/>
                  </a:cubicBezTo>
                  <a:cubicBezTo>
                    <a:pt x="1" y="69"/>
                    <a:pt x="71" y="0"/>
                    <a:pt x="157" y="0"/>
                  </a:cubicBezTo>
                  <a:cubicBezTo>
                    <a:pt x="243" y="1"/>
                    <a:pt x="312" y="71"/>
                    <a:pt x="312" y="157"/>
                  </a:cubicBezTo>
                  <a:close/>
                </a:path>
              </a:pathLst>
            </a:custGeom>
            <a:gradFill flip="none" rotWithShape="1">
              <a:gsLst>
                <a:gs pos="100000">
                  <a:schemeClr val="tx2"/>
                </a:gs>
                <a:gs pos="87000">
                  <a:schemeClr val="bg2"/>
                </a:gs>
              </a:gsLst>
              <a:lin ang="0" scaled="0"/>
              <a:tileRect/>
            </a:gradFill>
            <a:ln>
              <a:noFill/>
            </a:ln>
          </p:spPr>
          <p:txBody>
            <a:bodyPr vert="horz" wrap="square" lIns="91440" tIns="45720" rIns="91440" bIns="45720" numCol="1" anchor="t" anchorCtr="0" compatLnSpc="1"/>
            <a:lstStyle/>
            <a:p>
              <a:endParaRPr lang="zh-CN" altLang="en-US"/>
            </a:p>
          </p:txBody>
        </p:sp>
        <p:sp>
          <p:nvSpPr>
            <p:cNvPr id="98" name="Oval 16"/>
            <p:cNvSpPr>
              <a:spLocks noChangeArrowheads="1"/>
            </p:cNvSpPr>
            <p:nvPr/>
          </p:nvSpPr>
          <p:spPr bwMode="auto">
            <a:xfrm>
              <a:off x="3180555" y="2366168"/>
              <a:ext cx="1117600" cy="1117600"/>
            </a:xfrm>
            <a:prstGeom prst="ellipse">
              <a:avLst/>
            </a:prstGeom>
            <a:gradFill flip="none" rotWithShape="1">
              <a:gsLst>
                <a:gs pos="50000">
                  <a:schemeClr val="bg2">
                    <a:lumMod val="97000"/>
                    <a:lumOff val="3000"/>
                  </a:schemeClr>
                </a:gs>
                <a:gs pos="100000">
                  <a:schemeClr val="tx2">
                    <a:lumMod val="86000"/>
                    <a:lumOff val="14000"/>
                  </a:schemeClr>
                </a:gs>
              </a:gsLst>
              <a:path path="shap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99" name="Freeform 22"/>
            <p:cNvSpPr/>
            <p:nvPr/>
          </p:nvSpPr>
          <p:spPr bwMode="auto">
            <a:xfrm>
              <a:off x="3175793" y="2366963"/>
              <a:ext cx="1122362" cy="896938"/>
            </a:xfrm>
            <a:custGeom>
              <a:avLst/>
              <a:gdLst>
                <a:gd name="T0" fmla="*/ 150 w 299"/>
                <a:gd name="T1" fmla="*/ 0 h 239"/>
                <a:gd name="T2" fmla="*/ 0 w 299"/>
                <a:gd name="T3" fmla="*/ 149 h 239"/>
                <a:gd name="T4" fmla="*/ 1 w 299"/>
                <a:gd name="T5" fmla="*/ 166 h 239"/>
                <a:gd name="T6" fmla="*/ 298 w 299"/>
                <a:gd name="T7" fmla="*/ 167 h 239"/>
                <a:gd name="T8" fmla="*/ 299 w 299"/>
                <a:gd name="T9" fmla="*/ 149 h 239"/>
                <a:gd name="T10" fmla="*/ 150 w 299"/>
                <a:gd name="T11" fmla="*/ 0 h 239"/>
              </a:gdLst>
              <a:ahLst/>
              <a:cxnLst>
                <a:cxn ang="0">
                  <a:pos x="T0" y="T1"/>
                </a:cxn>
                <a:cxn ang="0">
                  <a:pos x="T2" y="T3"/>
                </a:cxn>
                <a:cxn ang="0">
                  <a:pos x="T4" y="T5"/>
                </a:cxn>
                <a:cxn ang="0">
                  <a:pos x="T6" y="T7"/>
                </a:cxn>
                <a:cxn ang="0">
                  <a:pos x="T8" y="T9"/>
                </a:cxn>
                <a:cxn ang="0">
                  <a:pos x="T10" y="T11"/>
                </a:cxn>
              </a:cxnLst>
              <a:rect l="0" t="0" r="r" b="b"/>
              <a:pathLst>
                <a:path w="299" h="239">
                  <a:moveTo>
                    <a:pt x="150" y="0"/>
                  </a:moveTo>
                  <a:cubicBezTo>
                    <a:pt x="67" y="0"/>
                    <a:pt x="0" y="67"/>
                    <a:pt x="0" y="149"/>
                  </a:cubicBezTo>
                  <a:cubicBezTo>
                    <a:pt x="0" y="155"/>
                    <a:pt x="1" y="161"/>
                    <a:pt x="1" y="166"/>
                  </a:cubicBezTo>
                  <a:cubicBezTo>
                    <a:pt x="69" y="217"/>
                    <a:pt x="195" y="239"/>
                    <a:pt x="298" y="167"/>
                  </a:cubicBezTo>
                  <a:cubicBezTo>
                    <a:pt x="298" y="161"/>
                    <a:pt x="299" y="155"/>
                    <a:pt x="299" y="149"/>
                  </a:cubicBezTo>
                  <a:cubicBezTo>
                    <a:pt x="299" y="67"/>
                    <a:pt x="232" y="0"/>
                    <a:pt x="150" y="0"/>
                  </a:cubicBezTo>
                  <a:close/>
                </a:path>
              </a:pathLst>
            </a:custGeom>
            <a:gradFill flip="none" rotWithShape="1">
              <a:gsLst>
                <a:gs pos="0">
                  <a:schemeClr val="tx2"/>
                </a:gs>
                <a:gs pos="100000">
                  <a:schemeClr val="bg2"/>
                </a:gs>
              </a:gsLst>
              <a:lin ang="17400000" scaled="0"/>
              <a:tileRect/>
            </a:gradFill>
            <a:ln>
              <a:noFill/>
            </a:ln>
          </p:spPr>
          <p:txBody>
            <a:bodyPr vert="horz" wrap="square" lIns="91440" tIns="45720" rIns="91440" bIns="45720" numCol="1" anchor="t" anchorCtr="0" compatLnSpc="1"/>
            <a:lstStyle/>
            <a:p>
              <a:endParaRPr lang="zh-CN" altLang="en-US"/>
            </a:p>
          </p:txBody>
        </p:sp>
        <p:sp>
          <p:nvSpPr>
            <p:cNvPr id="100" name="Freeform 28"/>
            <p:cNvSpPr/>
            <p:nvPr/>
          </p:nvSpPr>
          <p:spPr bwMode="auto">
            <a:xfrm>
              <a:off x="3192361" y="2366962"/>
              <a:ext cx="1169988" cy="736600"/>
            </a:xfrm>
            <a:custGeom>
              <a:avLst/>
              <a:gdLst>
                <a:gd name="T0" fmla="*/ 135 w 312"/>
                <a:gd name="T1" fmla="*/ 0 h 196"/>
                <a:gd name="T2" fmla="*/ 0 w 312"/>
                <a:gd name="T3" fmla="*/ 135 h 196"/>
                <a:gd name="T4" fmla="*/ 1 w 312"/>
                <a:gd name="T5" fmla="*/ 150 h 196"/>
                <a:gd name="T6" fmla="*/ 46 w 312"/>
                <a:gd name="T7" fmla="*/ 176 h 196"/>
                <a:gd name="T8" fmla="*/ 104 w 312"/>
                <a:gd name="T9" fmla="*/ 190 h 196"/>
                <a:gd name="T10" fmla="*/ 233 w 312"/>
                <a:gd name="T11" fmla="*/ 173 h 196"/>
                <a:gd name="T12" fmla="*/ 195 w 312"/>
                <a:gd name="T13" fmla="*/ 14 h 196"/>
                <a:gd name="T14" fmla="*/ 135 w 312"/>
                <a:gd name="T15" fmla="*/ 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196">
                  <a:moveTo>
                    <a:pt x="135" y="0"/>
                  </a:moveTo>
                  <a:cubicBezTo>
                    <a:pt x="61" y="0"/>
                    <a:pt x="0" y="60"/>
                    <a:pt x="0" y="135"/>
                  </a:cubicBezTo>
                  <a:cubicBezTo>
                    <a:pt x="0" y="140"/>
                    <a:pt x="0" y="145"/>
                    <a:pt x="1" y="150"/>
                  </a:cubicBezTo>
                  <a:cubicBezTo>
                    <a:pt x="2" y="158"/>
                    <a:pt x="40" y="173"/>
                    <a:pt x="46" y="176"/>
                  </a:cubicBezTo>
                  <a:cubicBezTo>
                    <a:pt x="65" y="183"/>
                    <a:pt x="84" y="188"/>
                    <a:pt x="104" y="190"/>
                  </a:cubicBezTo>
                  <a:cubicBezTo>
                    <a:pt x="148" y="196"/>
                    <a:pt x="192" y="189"/>
                    <a:pt x="233" y="173"/>
                  </a:cubicBezTo>
                  <a:cubicBezTo>
                    <a:pt x="312" y="141"/>
                    <a:pt x="254" y="38"/>
                    <a:pt x="195" y="14"/>
                  </a:cubicBezTo>
                  <a:cubicBezTo>
                    <a:pt x="177" y="6"/>
                    <a:pt x="155" y="0"/>
                    <a:pt x="135" y="0"/>
                  </a:cubicBezTo>
                  <a:close/>
                </a:path>
              </a:pathLst>
            </a:custGeom>
            <a:gradFill flip="none" rotWithShape="1">
              <a:gsLst>
                <a:gs pos="0">
                  <a:schemeClr val="tx2"/>
                </a:gs>
                <a:gs pos="100000">
                  <a:schemeClr val="bg2"/>
                </a:gs>
                <a:gs pos="52000">
                  <a:schemeClr val="bg2"/>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p>
          </p:txBody>
        </p:sp>
        <p:sp>
          <p:nvSpPr>
            <p:cNvPr id="101" name="Freeform 33"/>
            <p:cNvSpPr/>
            <p:nvPr/>
          </p:nvSpPr>
          <p:spPr bwMode="auto">
            <a:xfrm>
              <a:off x="3261517" y="2324894"/>
              <a:ext cx="955675" cy="665162"/>
            </a:xfrm>
            <a:custGeom>
              <a:avLst/>
              <a:gdLst>
                <a:gd name="T0" fmla="*/ 0 w 255"/>
                <a:gd name="T1" fmla="*/ 124 h 177"/>
                <a:gd name="T2" fmla="*/ 11 w 255"/>
                <a:gd name="T3" fmla="*/ 96 h 177"/>
                <a:gd name="T4" fmla="*/ 27 w 255"/>
                <a:gd name="T5" fmla="*/ 70 h 177"/>
                <a:gd name="T6" fmla="*/ 196 w 255"/>
                <a:gd name="T7" fmla="*/ 39 h 177"/>
                <a:gd name="T8" fmla="*/ 251 w 255"/>
                <a:gd name="T9" fmla="*/ 136 h 177"/>
                <a:gd name="T10" fmla="*/ 203 w 255"/>
                <a:gd name="T11" fmla="*/ 172 h 177"/>
                <a:gd name="T12" fmla="*/ 134 w 255"/>
                <a:gd name="T13" fmla="*/ 115 h 177"/>
                <a:gd name="T14" fmla="*/ 44 w 255"/>
                <a:gd name="T15" fmla="*/ 92 h 177"/>
                <a:gd name="T16" fmla="*/ 0 w 255"/>
                <a:gd name="T17" fmla="*/ 12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 h="177">
                  <a:moveTo>
                    <a:pt x="0" y="124"/>
                  </a:moveTo>
                  <a:cubicBezTo>
                    <a:pt x="7" y="117"/>
                    <a:pt x="8" y="105"/>
                    <a:pt x="11" y="96"/>
                  </a:cubicBezTo>
                  <a:cubicBezTo>
                    <a:pt x="15" y="87"/>
                    <a:pt x="21" y="79"/>
                    <a:pt x="27" y="70"/>
                  </a:cubicBezTo>
                  <a:cubicBezTo>
                    <a:pt x="65" y="17"/>
                    <a:pt x="139" y="0"/>
                    <a:pt x="196" y="39"/>
                  </a:cubicBezTo>
                  <a:cubicBezTo>
                    <a:pt x="226" y="59"/>
                    <a:pt x="255" y="92"/>
                    <a:pt x="251" y="136"/>
                  </a:cubicBezTo>
                  <a:cubicBezTo>
                    <a:pt x="249" y="161"/>
                    <a:pt x="228" y="177"/>
                    <a:pt x="203" y="172"/>
                  </a:cubicBezTo>
                  <a:cubicBezTo>
                    <a:pt x="172" y="165"/>
                    <a:pt x="154" y="137"/>
                    <a:pt x="134" y="115"/>
                  </a:cubicBezTo>
                  <a:cubicBezTo>
                    <a:pt x="111" y="91"/>
                    <a:pt x="75" y="81"/>
                    <a:pt x="44" y="92"/>
                  </a:cubicBezTo>
                  <a:cubicBezTo>
                    <a:pt x="24" y="100"/>
                    <a:pt x="15" y="106"/>
                    <a:pt x="0" y="124"/>
                  </a:cubicBezTo>
                  <a:close/>
                </a:path>
              </a:pathLst>
            </a:custGeom>
            <a:gradFill>
              <a:gsLst>
                <a:gs pos="61000">
                  <a:schemeClr val="bg1">
                    <a:alpha val="73000"/>
                  </a:schemeClr>
                </a:gs>
                <a:gs pos="0">
                  <a:schemeClr val="bg2">
                    <a:lumMod val="97000"/>
                    <a:lumOff val="3000"/>
                  </a:schemeClr>
                </a:gs>
              </a:gsLst>
              <a:path path="circle">
                <a:fillToRect t="100000" r="100000"/>
              </a:path>
            </a:gradFill>
            <a:ln>
              <a:noFill/>
            </a:ln>
          </p:spPr>
          <p:txBody>
            <a:bodyPr vert="horz" wrap="square" lIns="91440" tIns="45720" rIns="91440" bIns="45720" numCol="1" anchor="t" anchorCtr="0" compatLnSpc="1"/>
            <a:lstStyle/>
            <a:p>
              <a:endParaRPr lang="zh-CN" altLang="en-US"/>
            </a:p>
          </p:txBody>
        </p:sp>
        <p:sp>
          <p:nvSpPr>
            <p:cNvPr id="102" name="Freeform 38"/>
            <p:cNvSpPr>
              <a:spLocks noEditPoints="1"/>
            </p:cNvSpPr>
            <p:nvPr/>
          </p:nvSpPr>
          <p:spPr bwMode="auto">
            <a:xfrm>
              <a:off x="3192362" y="2657475"/>
              <a:ext cx="363538" cy="739775"/>
            </a:xfrm>
            <a:custGeom>
              <a:avLst/>
              <a:gdLst>
                <a:gd name="T0" fmla="*/ 19 w 97"/>
                <a:gd name="T1" fmla="*/ 83 h 197"/>
                <a:gd name="T2" fmla="*/ 4 w 97"/>
                <a:gd name="T3" fmla="*/ 96 h 197"/>
                <a:gd name="T4" fmla="*/ 5 w 97"/>
                <a:gd name="T5" fmla="*/ 101 h 197"/>
                <a:gd name="T6" fmla="*/ 57 w 97"/>
                <a:gd name="T7" fmla="*/ 175 h 197"/>
                <a:gd name="T8" fmla="*/ 21 w 97"/>
                <a:gd name="T9" fmla="*/ 101 h 197"/>
                <a:gd name="T10" fmla="*/ 19 w 97"/>
                <a:gd name="T11" fmla="*/ 83 h 197"/>
                <a:gd name="T12" fmla="*/ 2 w 97"/>
                <a:gd name="T13" fmla="*/ 86 h 197"/>
                <a:gd name="T14" fmla="*/ 18 w 97"/>
                <a:gd name="T15" fmla="*/ 66 h 197"/>
                <a:gd name="T16" fmla="*/ 24 w 97"/>
                <a:gd name="T17" fmla="*/ 12 h 197"/>
                <a:gd name="T18" fmla="*/ 2 w 97"/>
                <a:gd name="T19" fmla="*/ 86 h 197"/>
                <a:gd name="T20" fmla="*/ 22 w 97"/>
                <a:gd name="T21" fmla="*/ 63 h 197"/>
                <a:gd name="T22" fmla="*/ 28 w 97"/>
                <a:gd name="T23" fmla="*/ 57 h 197"/>
                <a:gd name="T24" fmla="*/ 37 w 97"/>
                <a:gd name="T25" fmla="*/ 0 h 197"/>
                <a:gd name="T26" fmla="*/ 26 w 97"/>
                <a:gd name="T27" fmla="*/ 10 h 197"/>
                <a:gd name="T28" fmla="*/ 22 w 97"/>
                <a:gd name="T29" fmla="*/ 63 h 197"/>
                <a:gd name="T30" fmla="*/ 97 w 97"/>
                <a:gd name="T31" fmla="*/ 197 h 197"/>
                <a:gd name="T32" fmla="*/ 37 w 97"/>
                <a:gd name="T33" fmla="*/ 111 h 197"/>
                <a:gd name="T34" fmla="*/ 29 w 97"/>
                <a:gd name="T35" fmla="*/ 76 h 197"/>
                <a:gd name="T36" fmla="*/ 23 w 97"/>
                <a:gd name="T37" fmla="*/ 80 h 197"/>
                <a:gd name="T38" fmla="*/ 26 w 97"/>
                <a:gd name="T39" fmla="*/ 100 h 197"/>
                <a:gd name="T40" fmla="*/ 62 w 97"/>
                <a:gd name="T41" fmla="*/ 179 h 197"/>
                <a:gd name="T42" fmla="*/ 97 w 97"/>
                <a:gd name="T43"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197">
                  <a:moveTo>
                    <a:pt x="19" y="83"/>
                  </a:moveTo>
                  <a:cubicBezTo>
                    <a:pt x="12" y="88"/>
                    <a:pt x="7" y="93"/>
                    <a:pt x="4" y="96"/>
                  </a:cubicBezTo>
                  <a:cubicBezTo>
                    <a:pt x="4" y="97"/>
                    <a:pt x="4" y="99"/>
                    <a:pt x="5" y="101"/>
                  </a:cubicBezTo>
                  <a:cubicBezTo>
                    <a:pt x="12" y="132"/>
                    <a:pt x="31" y="158"/>
                    <a:pt x="57" y="175"/>
                  </a:cubicBezTo>
                  <a:cubicBezTo>
                    <a:pt x="45" y="160"/>
                    <a:pt x="28" y="134"/>
                    <a:pt x="21" y="101"/>
                  </a:cubicBezTo>
                  <a:cubicBezTo>
                    <a:pt x="20" y="95"/>
                    <a:pt x="19" y="89"/>
                    <a:pt x="19" y="83"/>
                  </a:cubicBezTo>
                  <a:close/>
                  <a:moveTo>
                    <a:pt x="2" y="86"/>
                  </a:moveTo>
                  <a:cubicBezTo>
                    <a:pt x="6" y="79"/>
                    <a:pt x="12" y="72"/>
                    <a:pt x="18" y="66"/>
                  </a:cubicBezTo>
                  <a:cubicBezTo>
                    <a:pt x="17" y="42"/>
                    <a:pt x="21" y="23"/>
                    <a:pt x="24" y="12"/>
                  </a:cubicBezTo>
                  <a:cubicBezTo>
                    <a:pt x="8" y="32"/>
                    <a:pt x="0" y="58"/>
                    <a:pt x="2" y="86"/>
                  </a:cubicBezTo>
                  <a:close/>
                  <a:moveTo>
                    <a:pt x="22" y="63"/>
                  </a:moveTo>
                  <a:cubicBezTo>
                    <a:pt x="24" y="61"/>
                    <a:pt x="26" y="59"/>
                    <a:pt x="28" y="57"/>
                  </a:cubicBezTo>
                  <a:cubicBezTo>
                    <a:pt x="28" y="23"/>
                    <a:pt x="37" y="0"/>
                    <a:pt x="37" y="0"/>
                  </a:cubicBezTo>
                  <a:cubicBezTo>
                    <a:pt x="33" y="3"/>
                    <a:pt x="29" y="6"/>
                    <a:pt x="26" y="10"/>
                  </a:cubicBezTo>
                  <a:cubicBezTo>
                    <a:pt x="25" y="19"/>
                    <a:pt x="21" y="38"/>
                    <a:pt x="22" y="63"/>
                  </a:cubicBezTo>
                  <a:close/>
                  <a:moveTo>
                    <a:pt x="97" y="197"/>
                  </a:moveTo>
                  <a:cubicBezTo>
                    <a:pt x="97" y="197"/>
                    <a:pt x="56" y="172"/>
                    <a:pt x="37" y="111"/>
                  </a:cubicBezTo>
                  <a:cubicBezTo>
                    <a:pt x="33" y="99"/>
                    <a:pt x="31" y="87"/>
                    <a:pt x="29" y="76"/>
                  </a:cubicBezTo>
                  <a:cubicBezTo>
                    <a:pt x="27" y="77"/>
                    <a:pt x="25" y="79"/>
                    <a:pt x="23" y="80"/>
                  </a:cubicBezTo>
                  <a:cubicBezTo>
                    <a:pt x="23" y="87"/>
                    <a:pt x="24" y="93"/>
                    <a:pt x="26" y="100"/>
                  </a:cubicBezTo>
                  <a:cubicBezTo>
                    <a:pt x="33" y="137"/>
                    <a:pt x="51" y="164"/>
                    <a:pt x="62" y="179"/>
                  </a:cubicBezTo>
                  <a:cubicBezTo>
                    <a:pt x="71" y="184"/>
                    <a:pt x="83" y="192"/>
                    <a:pt x="97" y="197"/>
                  </a:cubicBezTo>
                  <a:close/>
                </a:path>
              </a:pathLst>
            </a:custGeom>
            <a:solidFill>
              <a:srgbClr val="F9F9F9">
                <a:alpha val="48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3" name="Rectangle 8"/>
          <p:cNvSpPr/>
          <p:nvPr/>
        </p:nvSpPr>
        <p:spPr bwMode="auto">
          <a:xfrm>
            <a:off x="5520012" y="2703362"/>
            <a:ext cx="2502221" cy="1491455"/>
          </a:xfrm>
          <a:prstGeom prst="rect">
            <a:avLst/>
          </a:prstGeom>
          <a:blipFill>
            <a:blip r:embed="rId5"/>
            <a:stretch>
              <a:fillRect/>
            </a:stretch>
          </a:blipFill>
          <a:ln w="31750">
            <a:solidFill>
              <a:srgbClr val="FFFFFF"/>
            </a:solidFill>
            <a:miter lim="800000"/>
          </a:ln>
          <a:effectLst>
            <a:outerShdw blurRad="38100" dist="23000" dir="5400000" algn="ctr" rotWithShape="0">
              <a:schemeClr val="tx1">
                <a:alpha val="15000"/>
              </a:schemeClr>
            </a:outerShdw>
          </a:effectLst>
        </p:spPr>
        <p:txBody>
          <a:bodyPr lIns="50795" tIns="50795" rIns="50795" bIns="50795" anchor="ctr"/>
          <a:lstStyle/>
          <a:p>
            <a:pPr>
              <a:defRPr/>
            </a:pPr>
            <a:endParaRPr lang="en-US" altLang="zh-CN" sz="1600" dirty="0">
              <a:solidFill>
                <a:srgbClr val="FFFFFF"/>
              </a:solidFill>
              <a:latin typeface="nevis Bold" charset="0"/>
              <a:sym typeface="nevis Bold" charset="0"/>
            </a:endParaRPr>
          </a:p>
        </p:txBody>
      </p:sp>
      <p:sp>
        <p:nvSpPr>
          <p:cNvPr id="104" name="Rectangle 8"/>
          <p:cNvSpPr/>
          <p:nvPr/>
        </p:nvSpPr>
        <p:spPr bwMode="auto">
          <a:xfrm>
            <a:off x="8186593" y="2703362"/>
            <a:ext cx="2502221" cy="1491455"/>
          </a:xfrm>
          <a:prstGeom prst="rect">
            <a:avLst/>
          </a:prstGeom>
          <a:blipFill>
            <a:blip r:embed="rId6"/>
            <a:stretch>
              <a:fillRect/>
            </a:stretch>
          </a:blipFill>
          <a:ln w="31750">
            <a:solidFill>
              <a:srgbClr val="FFFFFF"/>
            </a:solidFill>
            <a:miter lim="800000"/>
          </a:ln>
          <a:effectLst>
            <a:outerShdw blurRad="38100" dist="23000" dir="5400000" algn="ctr" rotWithShape="0">
              <a:schemeClr val="tx1">
                <a:alpha val="15000"/>
              </a:schemeClr>
            </a:outerShdw>
          </a:effectLst>
        </p:spPr>
        <p:txBody>
          <a:bodyPr lIns="50795" tIns="50795" rIns="50795" bIns="50795" anchor="ctr"/>
          <a:lstStyle/>
          <a:p>
            <a:pPr>
              <a:defRPr/>
            </a:pPr>
            <a:endParaRPr lang="en-US" altLang="zh-CN" sz="1600" dirty="0">
              <a:solidFill>
                <a:srgbClr val="FFFFFF"/>
              </a:solidFill>
              <a:latin typeface="nevis Bold" charset="0"/>
              <a:sym typeface="nevis Bold" charset="0"/>
            </a:endParaRPr>
          </a:p>
        </p:txBody>
      </p:sp>
      <p:sp>
        <p:nvSpPr>
          <p:cNvPr id="105" name="矩形 104"/>
          <p:cNvSpPr/>
          <p:nvPr/>
        </p:nvSpPr>
        <p:spPr>
          <a:xfrm>
            <a:off x="5485536" y="4626669"/>
            <a:ext cx="5168802" cy="1149032"/>
          </a:xfrm>
          <a:prstGeom prst="rect">
            <a:avLst/>
          </a:prstGeom>
        </p:spPr>
        <p:txBody>
          <a:bodyPr wrap="square" lIns="121908" tIns="60954" rIns="121908" bIns="60954">
            <a:spAutoFit/>
          </a:bodyPr>
          <a:lstStyle/>
          <a:p>
            <a:pPr algn="just">
              <a:lnSpc>
                <a:spcPts val="2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进步，平面设计在视觉感观领域的平面设表现也越来越丰富，这对今天的平面设计都提出了空前挑战，平面设计设计为平面设计者提供了更为广阔的发展窨。从技术上讲平面设计更重要。</a:t>
            </a:r>
          </a:p>
        </p:txBody>
      </p:sp>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26"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down)">
                                      <p:cBhvr>
                                        <p:cTn id="17" dur="145">
                                          <p:stCondLst>
                                            <p:cond delay="0"/>
                                          </p:stCondLst>
                                        </p:cTn>
                                        <p:tgtEl>
                                          <p:spTgt spid="15"/>
                                        </p:tgtEl>
                                      </p:cBhvr>
                                    </p:animEffect>
                                    <p:anim calcmode="lin" valueType="num">
                                      <p:cBhvr>
                                        <p:cTn id="18" dur="455"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19" dur="166"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20" dur="166" tmFilter="0, 0; 0.125,0.2665; 0.25,0.4; 0.375,0.465; 0.5,0.5;  0.625,0.535; 0.75,0.6; 0.875,0.7335; 1,1">
                                          <p:stCondLst>
                                            <p:cond delay="166"/>
                                          </p:stCondLst>
                                        </p:cTn>
                                        <p:tgtEl>
                                          <p:spTgt spid="15"/>
                                        </p:tgtEl>
                                        <p:attrNameLst>
                                          <p:attrName>ppt_y</p:attrName>
                                        </p:attrNameLst>
                                      </p:cBhvr>
                                      <p:tavLst>
                                        <p:tav tm="0" fmla="#ppt_y-sin(pi*$)/9">
                                          <p:val>
                                            <p:fltVal val="0"/>
                                          </p:val>
                                        </p:tav>
                                        <p:tav tm="100000">
                                          <p:val>
                                            <p:fltVal val="1"/>
                                          </p:val>
                                        </p:tav>
                                      </p:tavLst>
                                    </p:anim>
                                    <p:anim calcmode="lin" valueType="num">
                                      <p:cBhvr>
                                        <p:cTn id="21" dur="83" tmFilter="0, 0; 0.125,0.2665; 0.25,0.4; 0.375,0.465; 0.5,0.5;  0.625,0.535; 0.75,0.6; 0.875,0.7335; 1,1">
                                          <p:stCondLst>
                                            <p:cond delay="331"/>
                                          </p:stCondLst>
                                        </p:cTn>
                                        <p:tgtEl>
                                          <p:spTgt spid="15"/>
                                        </p:tgtEl>
                                        <p:attrNameLst>
                                          <p:attrName>ppt_y</p:attrName>
                                        </p:attrNameLst>
                                      </p:cBhvr>
                                      <p:tavLst>
                                        <p:tav tm="0" fmla="#ppt_y-sin(pi*$)/27">
                                          <p:val>
                                            <p:fltVal val="0"/>
                                          </p:val>
                                        </p:tav>
                                        <p:tav tm="100000">
                                          <p:val>
                                            <p:fltVal val="1"/>
                                          </p:val>
                                        </p:tav>
                                      </p:tavLst>
                                    </p:anim>
                                    <p:anim calcmode="lin" valueType="num">
                                      <p:cBhvr>
                                        <p:cTn id="22" dur="41" tmFilter="0, 0; 0.125,0.2665; 0.25,0.4; 0.375,0.465; 0.5,0.5;  0.625,0.535; 0.75,0.6; 0.875,0.7335; 1,1">
                                          <p:stCondLst>
                                            <p:cond delay="414"/>
                                          </p:stCondLst>
                                        </p:cTn>
                                        <p:tgtEl>
                                          <p:spTgt spid="15"/>
                                        </p:tgtEl>
                                        <p:attrNameLst>
                                          <p:attrName>ppt_y</p:attrName>
                                        </p:attrNameLst>
                                      </p:cBhvr>
                                      <p:tavLst>
                                        <p:tav tm="0" fmla="#ppt_y-sin(pi*$)/81">
                                          <p:val>
                                            <p:fltVal val="0"/>
                                          </p:val>
                                        </p:tav>
                                        <p:tav tm="100000">
                                          <p:val>
                                            <p:fltVal val="1"/>
                                          </p:val>
                                        </p:tav>
                                      </p:tavLst>
                                    </p:anim>
                                    <p:animScale>
                                      <p:cBhvr>
                                        <p:cTn id="23" dur="6">
                                          <p:stCondLst>
                                            <p:cond delay="162"/>
                                          </p:stCondLst>
                                        </p:cTn>
                                        <p:tgtEl>
                                          <p:spTgt spid="15"/>
                                        </p:tgtEl>
                                      </p:cBhvr>
                                      <p:to x="100000" y="60000"/>
                                    </p:animScale>
                                    <p:animScale>
                                      <p:cBhvr>
                                        <p:cTn id="24" dur="41" decel="50000">
                                          <p:stCondLst>
                                            <p:cond delay="169"/>
                                          </p:stCondLst>
                                        </p:cTn>
                                        <p:tgtEl>
                                          <p:spTgt spid="15"/>
                                        </p:tgtEl>
                                      </p:cBhvr>
                                      <p:to x="100000" y="100000"/>
                                    </p:animScale>
                                    <p:animScale>
                                      <p:cBhvr>
                                        <p:cTn id="25" dur="6">
                                          <p:stCondLst>
                                            <p:cond delay="328"/>
                                          </p:stCondLst>
                                        </p:cTn>
                                        <p:tgtEl>
                                          <p:spTgt spid="15"/>
                                        </p:tgtEl>
                                      </p:cBhvr>
                                      <p:to x="100000" y="80000"/>
                                    </p:animScale>
                                    <p:animScale>
                                      <p:cBhvr>
                                        <p:cTn id="26" dur="41" decel="50000">
                                          <p:stCondLst>
                                            <p:cond delay="335"/>
                                          </p:stCondLst>
                                        </p:cTn>
                                        <p:tgtEl>
                                          <p:spTgt spid="15"/>
                                        </p:tgtEl>
                                      </p:cBhvr>
                                      <p:to x="100000" y="100000"/>
                                    </p:animScale>
                                    <p:animScale>
                                      <p:cBhvr>
                                        <p:cTn id="27" dur="6">
                                          <p:stCondLst>
                                            <p:cond delay="410"/>
                                          </p:stCondLst>
                                        </p:cTn>
                                        <p:tgtEl>
                                          <p:spTgt spid="15"/>
                                        </p:tgtEl>
                                      </p:cBhvr>
                                      <p:to x="100000" y="90000"/>
                                    </p:animScale>
                                    <p:animScale>
                                      <p:cBhvr>
                                        <p:cTn id="28" dur="41" decel="50000">
                                          <p:stCondLst>
                                            <p:cond delay="417"/>
                                          </p:stCondLst>
                                        </p:cTn>
                                        <p:tgtEl>
                                          <p:spTgt spid="15"/>
                                        </p:tgtEl>
                                      </p:cBhvr>
                                      <p:to x="100000" y="100000"/>
                                    </p:animScale>
                                    <p:animScale>
                                      <p:cBhvr>
                                        <p:cTn id="29" dur="6">
                                          <p:stCondLst>
                                            <p:cond delay="452"/>
                                          </p:stCondLst>
                                        </p:cTn>
                                        <p:tgtEl>
                                          <p:spTgt spid="15"/>
                                        </p:tgtEl>
                                      </p:cBhvr>
                                      <p:to x="100000" y="95000"/>
                                    </p:animScale>
                                    <p:animScale>
                                      <p:cBhvr>
                                        <p:cTn id="30" dur="41" decel="50000">
                                          <p:stCondLst>
                                            <p:cond delay="459"/>
                                          </p:stCondLst>
                                        </p:cTn>
                                        <p:tgtEl>
                                          <p:spTgt spid="15"/>
                                        </p:tgtEl>
                                      </p:cBhvr>
                                      <p:to x="100000" y="100000"/>
                                    </p:animScale>
                                  </p:childTnLst>
                                </p:cTn>
                              </p:par>
                              <p:par>
                                <p:cTn id="31" presetID="26" presetClass="entr" presetSubtype="0" fill="hold" nodeType="withEffect">
                                  <p:stCondLst>
                                    <p:cond delay="200"/>
                                  </p:stCondLst>
                                  <p:childTnLst>
                                    <p:set>
                                      <p:cBhvr>
                                        <p:cTn id="32" dur="1" fill="hold">
                                          <p:stCondLst>
                                            <p:cond delay="0"/>
                                          </p:stCondLst>
                                        </p:cTn>
                                        <p:tgtEl>
                                          <p:spTgt spid="23"/>
                                        </p:tgtEl>
                                        <p:attrNameLst>
                                          <p:attrName>style.visibility</p:attrName>
                                        </p:attrNameLst>
                                      </p:cBhvr>
                                      <p:to>
                                        <p:strVal val="visible"/>
                                      </p:to>
                                    </p:set>
                                    <p:animEffect transition="in" filter="wipe(down)">
                                      <p:cBhvr>
                                        <p:cTn id="33" dur="145">
                                          <p:stCondLst>
                                            <p:cond delay="0"/>
                                          </p:stCondLst>
                                        </p:cTn>
                                        <p:tgtEl>
                                          <p:spTgt spid="23"/>
                                        </p:tgtEl>
                                      </p:cBhvr>
                                    </p:animEffect>
                                    <p:anim calcmode="lin" valueType="num">
                                      <p:cBhvr>
                                        <p:cTn id="34" dur="455"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35" dur="166"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36" dur="166" tmFilter="0, 0; 0.125,0.2665; 0.25,0.4; 0.375,0.465; 0.5,0.5;  0.625,0.535; 0.75,0.6; 0.875,0.7335; 1,1">
                                          <p:stCondLst>
                                            <p:cond delay="166"/>
                                          </p:stCondLst>
                                        </p:cTn>
                                        <p:tgtEl>
                                          <p:spTgt spid="23"/>
                                        </p:tgtEl>
                                        <p:attrNameLst>
                                          <p:attrName>ppt_y</p:attrName>
                                        </p:attrNameLst>
                                      </p:cBhvr>
                                      <p:tavLst>
                                        <p:tav tm="0" fmla="#ppt_y-sin(pi*$)/9">
                                          <p:val>
                                            <p:fltVal val="0"/>
                                          </p:val>
                                        </p:tav>
                                        <p:tav tm="100000">
                                          <p:val>
                                            <p:fltVal val="1"/>
                                          </p:val>
                                        </p:tav>
                                      </p:tavLst>
                                    </p:anim>
                                    <p:anim calcmode="lin" valueType="num">
                                      <p:cBhvr>
                                        <p:cTn id="37" dur="83" tmFilter="0, 0; 0.125,0.2665; 0.25,0.4; 0.375,0.465; 0.5,0.5;  0.625,0.535; 0.75,0.6; 0.875,0.7335; 1,1">
                                          <p:stCondLst>
                                            <p:cond delay="331"/>
                                          </p:stCondLst>
                                        </p:cTn>
                                        <p:tgtEl>
                                          <p:spTgt spid="23"/>
                                        </p:tgtEl>
                                        <p:attrNameLst>
                                          <p:attrName>ppt_y</p:attrName>
                                        </p:attrNameLst>
                                      </p:cBhvr>
                                      <p:tavLst>
                                        <p:tav tm="0" fmla="#ppt_y-sin(pi*$)/27">
                                          <p:val>
                                            <p:fltVal val="0"/>
                                          </p:val>
                                        </p:tav>
                                        <p:tav tm="100000">
                                          <p:val>
                                            <p:fltVal val="1"/>
                                          </p:val>
                                        </p:tav>
                                      </p:tavLst>
                                    </p:anim>
                                    <p:anim calcmode="lin" valueType="num">
                                      <p:cBhvr>
                                        <p:cTn id="38" dur="41" tmFilter="0, 0; 0.125,0.2665; 0.25,0.4; 0.375,0.465; 0.5,0.5;  0.625,0.535; 0.75,0.6; 0.875,0.7335; 1,1">
                                          <p:stCondLst>
                                            <p:cond delay="414"/>
                                          </p:stCondLst>
                                        </p:cTn>
                                        <p:tgtEl>
                                          <p:spTgt spid="23"/>
                                        </p:tgtEl>
                                        <p:attrNameLst>
                                          <p:attrName>ppt_y</p:attrName>
                                        </p:attrNameLst>
                                      </p:cBhvr>
                                      <p:tavLst>
                                        <p:tav tm="0" fmla="#ppt_y-sin(pi*$)/81">
                                          <p:val>
                                            <p:fltVal val="0"/>
                                          </p:val>
                                        </p:tav>
                                        <p:tav tm="100000">
                                          <p:val>
                                            <p:fltVal val="1"/>
                                          </p:val>
                                        </p:tav>
                                      </p:tavLst>
                                    </p:anim>
                                    <p:animScale>
                                      <p:cBhvr>
                                        <p:cTn id="39" dur="6">
                                          <p:stCondLst>
                                            <p:cond delay="162"/>
                                          </p:stCondLst>
                                        </p:cTn>
                                        <p:tgtEl>
                                          <p:spTgt spid="23"/>
                                        </p:tgtEl>
                                      </p:cBhvr>
                                      <p:to x="100000" y="60000"/>
                                    </p:animScale>
                                    <p:animScale>
                                      <p:cBhvr>
                                        <p:cTn id="40" dur="41" decel="50000">
                                          <p:stCondLst>
                                            <p:cond delay="169"/>
                                          </p:stCondLst>
                                        </p:cTn>
                                        <p:tgtEl>
                                          <p:spTgt spid="23"/>
                                        </p:tgtEl>
                                      </p:cBhvr>
                                      <p:to x="100000" y="100000"/>
                                    </p:animScale>
                                    <p:animScale>
                                      <p:cBhvr>
                                        <p:cTn id="41" dur="6">
                                          <p:stCondLst>
                                            <p:cond delay="328"/>
                                          </p:stCondLst>
                                        </p:cTn>
                                        <p:tgtEl>
                                          <p:spTgt spid="23"/>
                                        </p:tgtEl>
                                      </p:cBhvr>
                                      <p:to x="100000" y="80000"/>
                                    </p:animScale>
                                    <p:animScale>
                                      <p:cBhvr>
                                        <p:cTn id="42" dur="41" decel="50000">
                                          <p:stCondLst>
                                            <p:cond delay="335"/>
                                          </p:stCondLst>
                                        </p:cTn>
                                        <p:tgtEl>
                                          <p:spTgt spid="23"/>
                                        </p:tgtEl>
                                      </p:cBhvr>
                                      <p:to x="100000" y="100000"/>
                                    </p:animScale>
                                    <p:animScale>
                                      <p:cBhvr>
                                        <p:cTn id="43" dur="6">
                                          <p:stCondLst>
                                            <p:cond delay="410"/>
                                          </p:stCondLst>
                                        </p:cTn>
                                        <p:tgtEl>
                                          <p:spTgt spid="23"/>
                                        </p:tgtEl>
                                      </p:cBhvr>
                                      <p:to x="100000" y="90000"/>
                                    </p:animScale>
                                    <p:animScale>
                                      <p:cBhvr>
                                        <p:cTn id="44" dur="41" decel="50000">
                                          <p:stCondLst>
                                            <p:cond delay="417"/>
                                          </p:stCondLst>
                                        </p:cTn>
                                        <p:tgtEl>
                                          <p:spTgt spid="23"/>
                                        </p:tgtEl>
                                      </p:cBhvr>
                                      <p:to x="100000" y="100000"/>
                                    </p:animScale>
                                    <p:animScale>
                                      <p:cBhvr>
                                        <p:cTn id="45" dur="6">
                                          <p:stCondLst>
                                            <p:cond delay="452"/>
                                          </p:stCondLst>
                                        </p:cTn>
                                        <p:tgtEl>
                                          <p:spTgt spid="23"/>
                                        </p:tgtEl>
                                      </p:cBhvr>
                                      <p:to x="100000" y="95000"/>
                                    </p:animScale>
                                    <p:animScale>
                                      <p:cBhvr>
                                        <p:cTn id="46" dur="41" decel="50000">
                                          <p:stCondLst>
                                            <p:cond delay="459"/>
                                          </p:stCondLst>
                                        </p:cTn>
                                        <p:tgtEl>
                                          <p:spTgt spid="23"/>
                                        </p:tgtEl>
                                      </p:cBhvr>
                                      <p:to x="100000" y="100000"/>
                                    </p:animScale>
                                  </p:childTnLst>
                                </p:cTn>
                              </p:par>
                              <p:par>
                                <p:cTn id="47" presetID="26" presetClass="entr" presetSubtype="0" fill="hold" nodeType="withEffect">
                                  <p:stCondLst>
                                    <p:cond delay="500"/>
                                  </p:stCondLst>
                                  <p:childTnLst>
                                    <p:set>
                                      <p:cBhvr>
                                        <p:cTn id="48" dur="1" fill="hold">
                                          <p:stCondLst>
                                            <p:cond delay="0"/>
                                          </p:stCondLst>
                                        </p:cTn>
                                        <p:tgtEl>
                                          <p:spTgt spid="31"/>
                                        </p:tgtEl>
                                        <p:attrNameLst>
                                          <p:attrName>style.visibility</p:attrName>
                                        </p:attrNameLst>
                                      </p:cBhvr>
                                      <p:to>
                                        <p:strVal val="visible"/>
                                      </p:to>
                                    </p:set>
                                    <p:animEffect transition="in" filter="wipe(down)">
                                      <p:cBhvr>
                                        <p:cTn id="49" dur="145">
                                          <p:stCondLst>
                                            <p:cond delay="0"/>
                                          </p:stCondLst>
                                        </p:cTn>
                                        <p:tgtEl>
                                          <p:spTgt spid="31"/>
                                        </p:tgtEl>
                                      </p:cBhvr>
                                    </p:animEffect>
                                    <p:anim calcmode="lin" valueType="num">
                                      <p:cBhvr>
                                        <p:cTn id="50" dur="455" tmFilter="0,0; 0.14,0.36; 0.43,0.73; 0.71,0.91; 1.0,1.0">
                                          <p:stCondLst>
                                            <p:cond delay="0"/>
                                          </p:stCondLst>
                                        </p:cTn>
                                        <p:tgtEl>
                                          <p:spTgt spid="31"/>
                                        </p:tgtEl>
                                        <p:attrNameLst>
                                          <p:attrName>ppt_x</p:attrName>
                                        </p:attrNameLst>
                                      </p:cBhvr>
                                      <p:tavLst>
                                        <p:tav tm="0">
                                          <p:val>
                                            <p:strVal val="#ppt_x-0.25"/>
                                          </p:val>
                                        </p:tav>
                                        <p:tav tm="100000">
                                          <p:val>
                                            <p:strVal val="#ppt_x"/>
                                          </p:val>
                                        </p:tav>
                                      </p:tavLst>
                                    </p:anim>
                                    <p:anim calcmode="lin" valueType="num">
                                      <p:cBhvr>
                                        <p:cTn id="51" dur="166" tmFilter="0.0,0.0; 0.25,0.07; 0.50,0.2; 0.75,0.467; 1.0,1.0">
                                          <p:stCondLst>
                                            <p:cond delay="0"/>
                                          </p:stCondLst>
                                        </p:cTn>
                                        <p:tgtEl>
                                          <p:spTgt spid="31"/>
                                        </p:tgtEl>
                                        <p:attrNameLst>
                                          <p:attrName>ppt_y</p:attrName>
                                        </p:attrNameLst>
                                      </p:cBhvr>
                                      <p:tavLst>
                                        <p:tav tm="0" fmla="#ppt_y-sin(pi*$)/3">
                                          <p:val>
                                            <p:fltVal val="0.5"/>
                                          </p:val>
                                        </p:tav>
                                        <p:tav tm="100000">
                                          <p:val>
                                            <p:fltVal val="1"/>
                                          </p:val>
                                        </p:tav>
                                      </p:tavLst>
                                    </p:anim>
                                    <p:anim calcmode="lin" valueType="num">
                                      <p:cBhvr>
                                        <p:cTn id="52" dur="166" tmFilter="0, 0; 0.125,0.2665; 0.25,0.4; 0.375,0.465; 0.5,0.5;  0.625,0.535; 0.75,0.6; 0.875,0.7335; 1,1">
                                          <p:stCondLst>
                                            <p:cond delay="166"/>
                                          </p:stCondLst>
                                        </p:cTn>
                                        <p:tgtEl>
                                          <p:spTgt spid="31"/>
                                        </p:tgtEl>
                                        <p:attrNameLst>
                                          <p:attrName>ppt_y</p:attrName>
                                        </p:attrNameLst>
                                      </p:cBhvr>
                                      <p:tavLst>
                                        <p:tav tm="0" fmla="#ppt_y-sin(pi*$)/9">
                                          <p:val>
                                            <p:fltVal val="0"/>
                                          </p:val>
                                        </p:tav>
                                        <p:tav tm="100000">
                                          <p:val>
                                            <p:fltVal val="1"/>
                                          </p:val>
                                        </p:tav>
                                      </p:tavLst>
                                    </p:anim>
                                    <p:anim calcmode="lin" valueType="num">
                                      <p:cBhvr>
                                        <p:cTn id="53" dur="83" tmFilter="0, 0; 0.125,0.2665; 0.25,0.4; 0.375,0.465; 0.5,0.5;  0.625,0.535; 0.75,0.6; 0.875,0.7335; 1,1">
                                          <p:stCondLst>
                                            <p:cond delay="331"/>
                                          </p:stCondLst>
                                        </p:cTn>
                                        <p:tgtEl>
                                          <p:spTgt spid="31"/>
                                        </p:tgtEl>
                                        <p:attrNameLst>
                                          <p:attrName>ppt_y</p:attrName>
                                        </p:attrNameLst>
                                      </p:cBhvr>
                                      <p:tavLst>
                                        <p:tav tm="0" fmla="#ppt_y-sin(pi*$)/27">
                                          <p:val>
                                            <p:fltVal val="0"/>
                                          </p:val>
                                        </p:tav>
                                        <p:tav tm="100000">
                                          <p:val>
                                            <p:fltVal val="1"/>
                                          </p:val>
                                        </p:tav>
                                      </p:tavLst>
                                    </p:anim>
                                    <p:anim calcmode="lin" valueType="num">
                                      <p:cBhvr>
                                        <p:cTn id="54" dur="41" tmFilter="0, 0; 0.125,0.2665; 0.25,0.4; 0.375,0.465; 0.5,0.5;  0.625,0.535; 0.75,0.6; 0.875,0.7335; 1,1">
                                          <p:stCondLst>
                                            <p:cond delay="414"/>
                                          </p:stCondLst>
                                        </p:cTn>
                                        <p:tgtEl>
                                          <p:spTgt spid="31"/>
                                        </p:tgtEl>
                                        <p:attrNameLst>
                                          <p:attrName>ppt_y</p:attrName>
                                        </p:attrNameLst>
                                      </p:cBhvr>
                                      <p:tavLst>
                                        <p:tav tm="0" fmla="#ppt_y-sin(pi*$)/81">
                                          <p:val>
                                            <p:fltVal val="0"/>
                                          </p:val>
                                        </p:tav>
                                        <p:tav tm="100000">
                                          <p:val>
                                            <p:fltVal val="1"/>
                                          </p:val>
                                        </p:tav>
                                      </p:tavLst>
                                    </p:anim>
                                    <p:animScale>
                                      <p:cBhvr>
                                        <p:cTn id="55" dur="6">
                                          <p:stCondLst>
                                            <p:cond delay="162"/>
                                          </p:stCondLst>
                                        </p:cTn>
                                        <p:tgtEl>
                                          <p:spTgt spid="31"/>
                                        </p:tgtEl>
                                      </p:cBhvr>
                                      <p:to x="100000" y="60000"/>
                                    </p:animScale>
                                    <p:animScale>
                                      <p:cBhvr>
                                        <p:cTn id="56" dur="41" decel="50000">
                                          <p:stCondLst>
                                            <p:cond delay="169"/>
                                          </p:stCondLst>
                                        </p:cTn>
                                        <p:tgtEl>
                                          <p:spTgt spid="31"/>
                                        </p:tgtEl>
                                      </p:cBhvr>
                                      <p:to x="100000" y="100000"/>
                                    </p:animScale>
                                    <p:animScale>
                                      <p:cBhvr>
                                        <p:cTn id="57" dur="6">
                                          <p:stCondLst>
                                            <p:cond delay="328"/>
                                          </p:stCondLst>
                                        </p:cTn>
                                        <p:tgtEl>
                                          <p:spTgt spid="31"/>
                                        </p:tgtEl>
                                      </p:cBhvr>
                                      <p:to x="100000" y="80000"/>
                                    </p:animScale>
                                    <p:animScale>
                                      <p:cBhvr>
                                        <p:cTn id="58" dur="41" decel="50000">
                                          <p:stCondLst>
                                            <p:cond delay="335"/>
                                          </p:stCondLst>
                                        </p:cTn>
                                        <p:tgtEl>
                                          <p:spTgt spid="31"/>
                                        </p:tgtEl>
                                      </p:cBhvr>
                                      <p:to x="100000" y="100000"/>
                                    </p:animScale>
                                    <p:animScale>
                                      <p:cBhvr>
                                        <p:cTn id="59" dur="6">
                                          <p:stCondLst>
                                            <p:cond delay="410"/>
                                          </p:stCondLst>
                                        </p:cTn>
                                        <p:tgtEl>
                                          <p:spTgt spid="31"/>
                                        </p:tgtEl>
                                      </p:cBhvr>
                                      <p:to x="100000" y="90000"/>
                                    </p:animScale>
                                    <p:animScale>
                                      <p:cBhvr>
                                        <p:cTn id="60" dur="41" decel="50000">
                                          <p:stCondLst>
                                            <p:cond delay="417"/>
                                          </p:stCondLst>
                                        </p:cTn>
                                        <p:tgtEl>
                                          <p:spTgt spid="31"/>
                                        </p:tgtEl>
                                      </p:cBhvr>
                                      <p:to x="100000" y="100000"/>
                                    </p:animScale>
                                    <p:animScale>
                                      <p:cBhvr>
                                        <p:cTn id="61" dur="6">
                                          <p:stCondLst>
                                            <p:cond delay="452"/>
                                          </p:stCondLst>
                                        </p:cTn>
                                        <p:tgtEl>
                                          <p:spTgt spid="31"/>
                                        </p:tgtEl>
                                      </p:cBhvr>
                                      <p:to x="100000" y="95000"/>
                                    </p:animScale>
                                    <p:animScale>
                                      <p:cBhvr>
                                        <p:cTn id="62" dur="41" decel="50000">
                                          <p:stCondLst>
                                            <p:cond delay="459"/>
                                          </p:stCondLst>
                                        </p:cTn>
                                        <p:tgtEl>
                                          <p:spTgt spid="31"/>
                                        </p:tgtEl>
                                      </p:cBhvr>
                                      <p:to x="100000" y="100000"/>
                                    </p:animScale>
                                  </p:childTnLst>
                                </p:cTn>
                              </p:par>
                              <p:par>
                                <p:cTn id="63" presetID="26" presetClass="entr" presetSubtype="0" fill="hold" nodeType="withEffect">
                                  <p:stCondLst>
                                    <p:cond delay="700"/>
                                  </p:stCondLst>
                                  <p:childTnLst>
                                    <p:set>
                                      <p:cBhvr>
                                        <p:cTn id="64" dur="1" fill="hold">
                                          <p:stCondLst>
                                            <p:cond delay="0"/>
                                          </p:stCondLst>
                                        </p:cTn>
                                        <p:tgtEl>
                                          <p:spTgt spid="39"/>
                                        </p:tgtEl>
                                        <p:attrNameLst>
                                          <p:attrName>style.visibility</p:attrName>
                                        </p:attrNameLst>
                                      </p:cBhvr>
                                      <p:to>
                                        <p:strVal val="visible"/>
                                      </p:to>
                                    </p:set>
                                    <p:animEffect transition="in" filter="wipe(down)">
                                      <p:cBhvr>
                                        <p:cTn id="65" dur="145">
                                          <p:stCondLst>
                                            <p:cond delay="0"/>
                                          </p:stCondLst>
                                        </p:cTn>
                                        <p:tgtEl>
                                          <p:spTgt spid="39"/>
                                        </p:tgtEl>
                                      </p:cBhvr>
                                    </p:animEffect>
                                    <p:anim calcmode="lin" valueType="num">
                                      <p:cBhvr>
                                        <p:cTn id="66" dur="455" tmFilter="0,0; 0.14,0.36; 0.43,0.73; 0.71,0.91; 1.0,1.0">
                                          <p:stCondLst>
                                            <p:cond delay="0"/>
                                          </p:stCondLst>
                                        </p:cTn>
                                        <p:tgtEl>
                                          <p:spTgt spid="39"/>
                                        </p:tgtEl>
                                        <p:attrNameLst>
                                          <p:attrName>ppt_x</p:attrName>
                                        </p:attrNameLst>
                                      </p:cBhvr>
                                      <p:tavLst>
                                        <p:tav tm="0">
                                          <p:val>
                                            <p:strVal val="#ppt_x-0.25"/>
                                          </p:val>
                                        </p:tav>
                                        <p:tav tm="100000">
                                          <p:val>
                                            <p:strVal val="#ppt_x"/>
                                          </p:val>
                                        </p:tav>
                                      </p:tavLst>
                                    </p:anim>
                                    <p:anim calcmode="lin" valueType="num">
                                      <p:cBhvr>
                                        <p:cTn id="67" dur="166" tmFilter="0.0,0.0; 0.25,0.07; 0.50,0.2; 0.75,0.467; 1.0,1.0">
                                          <p:stCondLst>
                                            <p:cond delay="0"/>
                                          </p:stCondLst>
                                        </p:cTn>
                                        <p:tgtEl>
                                          <p:spTgt spid="39"/>
                                        </p:tgtEl>
                                        <p:attrNameLst>
                                          <p:attrName>ppt_y</p:attrName>
                                        </p:attrNameLst>
                                      </p:cBhvr>
                                      <p:tavLst>
                                        <p:tav tm="0" fmla="#ppt_y-sin(pi*$)/3">
                                          <p:val>
                                            <p:fltVal val="0.5"/>
                                          </p:val>
                                        </p:tav>
                                        <p:tav tm="100000">
                                          <p:val>
                                            <p:fltVal val="1"/>
                                          </p:val>
                                        </p:tav>
                                      </p:tavLst>
                                    </p:anim>
                                    <p:anim calcmode="lin" valueType="num">
                                      <p:cBhvr>
                                        <p:cTn id="68" dur="166" tmFilter="0, 0; 0.125,0.2665; 0.25,0.4; 0.375,0.465; 0.5,0.5;  0.625,0.535; 0.75,0.6; 0.875,0.7335; 1,1">
                                          <p:stCondLst>
                                            <p:cond delay="166"/>
                                          </p:stCondLst>
                                        </p:cTn>
                                        <p:tgtEl>
                                          <p:spTgt spid="39"/>
                                        </p:tgtEl>
                                        <p:attrNameLst>
                                          <p:attrName>ppt_y</p:attrName>
                                        </p:attrNameLst>
                                      </p:cBhvr>
                                      <p:tavLst>
                                        <p:tav tm="0" fmla="#ppt_y-sin(pi*$)/9">
                                          <p:val>
                                            <p:fltVal val="0"/>
                                          </p:val>
                                        </p:tav>
                                        <p:tav tm="100000">
                                          <p:val>
                                            <p:fltVal val="1"/>
                                          </p:val>
                                        </p:tav>
                                      </p:tavLst>
                                    </p:anim>
                                    <p:anim calcmode="lin" valueType="num">
                                      <p:cBhvr>
                                        <p:cTn id="69" dur="83" tmFilter="0, 0; 0.125,0.2665; 0.25,0.4; 0.375,0.465; 0.5,0.5;  0.625,0.535; 0.75,0.6; 0.875,0.7335; 1,1">
                                          <p:stCondLst>
                                            <p:cond delay="331"/>
                                          </p:stCondLst>
                                        </p:cTn>
                                        <p:tgtEl>
                                          <p:spTgt spid="39"/>
                                        </p:tgtEl>
                                        <p:attrNameLst>
                                          <p:attrName>ppt_y</p:attrName>
                                        </p:attrNameLst>
                                      </p:cBhvr>
                                      <p:tavLst>
                                        <p:tav tm="0" fmla="#ppt_y-sin(pi*$)/27">
                                          <p:val>
                                            <p:fltVal val="0"/>
                                          </p:val>
                                        </p:tav>
                                        <p:tav tm="100000">
                                          <p:val>
                                            <p:fltVal val="1"/>
                                          </p:val>
                                        </p:tav>
                                      </p:tavLst>
                                    </p:anim>
                                    <p:anim calcmode="lin" valueType="num">
                                      <p:cBhvr>
                                        <p:cTn id="70" dur="41" tmFilter="0, 0; 0.125,0.2665; 0.25,0.4; 0.375,0.465; 0.5,0.5;  0.625,0.535; 0.75,0.6; 0.875,0.7335; 1,1">
                                          <p:stCondLst>
                                            <p:cond delay="414"/>
                                          </p:stCondLst>
                                        </p:cTn>
                                        <p:tgtEl>
                                          <p:spTgt spid="39"/>
                                        </p:tgtEl>
                                        <p:attrNameLst>
                                          <p:attrName>ppt_y</p:attrName>
                                        </p:attrNameLst>
                                      </p:cBhvr>
                                      <p:tavLst>
                                        <p:tav tm="0" fmla="#ppt_y-sin(pi*$)/81">
                                          <p:val>
                                            <p:fltVal val="0"/>
                                          </p:val>
                                        </p:tav>
                                        <p:tav tm="100000">
                                          <p:val>
                                            <p:fltVal val="1"/>
                                          </p:val>
                                        </p:tav>
                                      </p:tavLst>
                                    </p:anim>
                                    <p:animScale>
                                      <p:cBhvr>
                                        <p:cTn id="71" dur="6">
                                          <p:stCondLst>
                                            <p:cond delay="162"/>
                                          </p:stCondLst>
                                        </p:cTn>
                                        <p:tgtEl>
                                          <p:spTgt spid="39"/>
                                        </p:tgtEl>
                                      </p:cBhvr>
                                      <p:to x="100000" y="60000"/>
                                    </p:animScale>
                                    <p:animScale>
                                      <p:cBhvr>
                                        <p:cTn id="72" dur="41" decel="50000">
                                          <p:stCondLst>
                                            <p:cond delay="169"/>
                                          </p:stCondLst>
                                        </p:cTn>
                                        <p:tgtEl>
                                          <p:spTgt spid="39"/>
                                        </p:tgtEl>
                                      </p:cBhvr>
                                      <p:to x="100000" y="100000"/>
                                    </p:animScale>
                                    <p:animScale>
                                      <p:cBhvr>
                                        <p:cTn id="73" dur="6">
                                          <p:stCondLst>
                                            <p:cond delay="328"/>
                                          </p:stCondLst>
                                        </p:cTn>
                                        <p:tgtEl>
                                          <p:spTgt spid="39"/>
                                        </p:tgtEl>
                                      </p:cBhvr>
                                      <p:to x="100000" y="80000"/>
                                    </p:animScale>
                                    <p:animScale>
                                      <p:cBhvr>
                                        <p:cTn id="74" dur="41" decel="50000">
                                          <p:stCondLst>
                                            <p:cond delay="335"/>
                                          </p:stCondLst>
                                        </p:cTn>
                                        <p:tgtEl>
                                          <p:spTgt spid="39"/>
                                        </p:tgtEl>
                                      </p:cBhvr>
                                      <p:to x="100000" y="100000"/>
                                    </p:animScale>
                                    <p:animScale>
                                      <p:cBhvr>
                                        <p:cTn id="75" dur="6">
                                          <p:stCondLst>
                                            <p:cond delay="410"/>
                                          </p:stCondLst>
                                        </p:cTn>
                                        <p:tgtEl>
                                          <p:spTgt spid="39"/>
                                        </p:tgtEl>
                                      </p:cBhvr>
                                      <p:to x="100000" y="90000"/>
                                    </p:animScale>
                                    <p:animScale>
                                      <p:cBhvr>
                                        <p:cTn id="76" dur="41" decel="50000">
                                          <p:stCondLst>
                                            <p:cond delay="417"/>
                                          </p:stCondLst>
                                        </p:cTn>
                                        <p:tgtEl>
                                          <p:spTgt spid="39"/>
                                        </p:tgtEl>
                                      </p:cBhvr>
                                      <p:to x="100000" y="100000"/>
                                    </p:animScale>
                                    <p:animScale>
                                      <p:cBhvr>
                                        <p:cTn id="77" dur="6">
                                          <p:stCondLst>
                                            <p:cond delay="452"/>
                                          </p:stCondLst>
                                        </p:cTn>
                                        <p:tgtEl>
                                          <p:spTgt spid="39"/>
                                        </p:tgtEl>
                                      </p:cBhvr>
                                      <p:to x="100000" y="95000"/>
                                    </p:animScale>
                                    <p:animScale>
                                      <p:cBhvr>
                                        <p:cTn id="78" dur="41" decel="50000">
                                          <p:stCondLst>
                                            <p:cond delay="459"/>
                                          </p:stCondLst>
                                        </p:cTn>
                                        <p:tgtEl>
                                          <p:spTgt spid="39"/>
                                        </p:tgtEl>
                                      </p:cBhvr>
                                      <p:to x="100000" y="100000"/>
                                    </p:animScale>
                                  </p:childTnLst>
                                </p:cTn>
                              </p:par>
                              <p:par>
                                <p:cTn id="79" presetID="26" presetClass="entr" presetSubtype="0" fill="hold" nodeType="withEffect">
                                  <p:stCondLst>
                                    <p:cond delay="1000"/>
                                  </p:stCondLst>
                                  <p:childTnLst>
                                    <p:set>
                                      <p:cBhvr>
                                        <p:cTn id="80" dur="1" fill="hold">
                                          <p:stCondLst>
                                            <p:cond delay="0"/>
                                          </p:stCondLst>
                                        </p:cTn>
                                        <p:tgtEl>
                                          <p:spTgt spid="47"/>
                                        </p:tgtEl>
                                        <p:attrNameLst>
                                          <p:attrName>style.visibility</p:attrName>
                                        </p:attrNameLst>
                                      </p:cBhvr>
                                      <p:to>
                                        <p:strVal val="visible"/>
                                      </p:to>
                                    </p:set>
                                    <p:animEffect transition="in" filter="wipe(down)">
                                      <p:cBhvr>
                                        <p:cTn id="81" dur="145">
                                          <p:stCondLst>
                                            <p:cond delay="0"/>
                                          </p:stCondLst>
                                        </p:cTn>
                                        <p:tgtEl>
                                          <p:spTgt spid="47"/>
                                        </p:tgtEl>
                                      </p:cBhvr>
                                    </p:animEffect>
                                    <p:anim calcmode="lin" valueType="num">
                                      <p:cBhvr>
                                        <p:cTn id="82" dur="455" tmFilter="0,0; 0.14,0.36; 0.43,0.73; 0.71,0.91; 1.0,1.0">
                                          <p:stCondLst>
                                            <p:cond delay="0"/>
                                          </p:stCondLst>
                                        </p:cTn>
                                        <p:tgtEl>
                                          <p:spTgt spid="47"/>
                                        </p:tgtEl>
                                        <p:attrNameLst>
                                          <p:attrName>ppt_x</p:attrName>
                                        </p:attrNameLst>
                                      </p:cBhvr>
                                      <p:tavLst>
                                        <p:tav tm="0">
                                          <p:val>
                                            <p:strVal val="#ppt_x-0.25"/>
                                          </p:val>
                                        </p:tav>
                                        <p:tav tm="100000">
                                          <p:val>
                                            <p:strVal val="#ppt_x"/>
                                          </p:val>
                                        </p:tav>
                                      </p:tavLst>
                                    </p:anim>
                                    <p:anim calcmode="lin" valueType="num">
                                      <p:cBhvr>
                                        <p:cTn id="83" dur="166" tmFilter="0.0,0.0; 0.25,0.07; 0.50,0.2; 0.75,0.467; 1.0,1.0">
                                          <p:stCondLst>
                                            <p:cond delay="0"/>
                                          </p:stCondLst>
                                        </p:cTn>
                                        <p:tgtEl>
                                          <p:spTgt spid="47"/>
                                        </p:tgtEl>
                                        <p:attrNameLst>
                                          <p:attrName>ppt_y</p:attrName>
                                        </p:attrNameLst>
                                      </p:cBhvr>
                                      <p:tavLst>
                                        <p:tav tm="0" fmla="#ppt_y-sin(pi*$)/3">
                                          <p:val>
                                            <p:fltVal val="0.5"/>
                                          </p:val>
                                        </p:tav>
                                        <p:tav tm="100000">
                                          <p:val>
                                            <p:fltVal val="1"/>
                                          </p:val>
                                        </p:tav>
                                      </p:tavLst>
                                    </p:anim>
                                    <p:anim calcmode="lin" valueType="num">
                                      <p:cBhvr>
                                        <p:cTn id="84" dur="166" tmFilter="0, 0; 0.125,0.2665; 0.25,0.4; 0.375,0.465; 0.5,0.5;  0.625,0.535; 0.75,0.6; 0.875,0.7335; 1,1">
                                          <p:stCondLst>
                                            <p:cond delay="166"/>
                                          </p:stCondLst>
                                        </p:cTn>
                                        <p:tgtEl>
                                          <p:spTgt spid="47"/>
                                        </p:tgtEl>
                                        <p:attrNameLst>
                                          <p:attrName>ppt_y</p:attrName>
                                        </p:attrNameLst>
                                      </p:cBhvr>
                                      <p:tavLst>
                                        <p:tav tm="0" fmla="#ppt_y-sin(pi*$)/9">
                                          <p:val>
                                            <p:fltVal val="0"/>
                                          </p:val>
                                        </p:tav>
                                        <p:tav tm="100000">
                                          <p:val>
                                            <p:fltVal val="1"/>
                                          </p:val>
                                        </p:tav>
                                      </p:tavLst>
                                    </p:anim>
                                    <p:anim calcmode="lin" valueType="num">
                                      <p:cBhvr>
                                        <p:cTn id="85" dur="83" tmFilter="0, 0; 0.125,0.2665; 0.25,0.4; 0.375,0.465; 0.5,0.5;  0.625,0.535; 0.75,0.6; 0.875,0.7335; 1,1">
                                          <p:stCondLst>
                                            <p:cond delay="331"/>
                                          </p:stCondLst>
                                        </p:cTn>
                                        <p:tgtEl>
                                          <p:spTgt spid="47"/>
                                        </p:tgtEl>
                                        <p:attrNameLst>
                                          <p:attrName>ppt_y</p:attrName>
                                        </p:attrNameLst>
                                      </p:cBhvr>
                                      <p:tavLst>
                                        <p:tav tm="0" fmla="#ppt_y-sin(pi*$)/27">
                                          <p:val>
                                            <p:fltVal val="0"/>
                                          </p:val>
                                        </p:tav>
                                        <p:tav tm="100000">
                                          <p:val>
                                            <p:fltVal val="1"/>
                                          </p:val>
                                        </p:tav>
                                      </p:tavLst>
                                    </p:anim>
                                    <p:anim calcmode="lin" valueType="num">
                                      <p:cBhvr>
                                        <p:cTn id="86" dur="41" tmFilter="0, 0; 0.125,0.2665; 0.25,0.4; 0.375,0.465; 0.5,0.5;  0.625,0.535; 0.75,0.6; 0.875,0.7335; 1,1">
                                          <p:stCondLst>
                                            <p:cond delay="414"/>
                                          </p:stCondLst>
                                        </p:cTn>
                                        <p:tgtEl>
                                          <p:spTgt spid="47"/>
                                        </p:tgtEl>
                                        <p:attrNameLst>
                                          <p:attrName>ppt_y</p:attrName>
                                        </p:attrNameLst>
                                      </p:cBhvr>
                                      <p:tavLst>
                                        <p:tav tm="0" fmla="#ppt_y-sin(pi*$)/81">
                                          <p:val>
                                            <p:fltVal val="0"/>
                                          </p:val>
                                        </p:tav>
                                        <p:tav tm="100000">
                                          <p:val>
                                            <p:fltVal val="1"/>
                                          </p:val>
                                        </p:tav>
                                      </p:tavLst>
                                    </p:anim>
                                    <p:animScale>
                                      <p:cBhvr>
                                        <p:cTn id="87" dur="6">
                                          <p:stCondLst>
                                            <p:cond delay="162"/>
                                          </p:stCondLst>
                                        </p:cTn>
                                        <p:tgtEl>
                                          <p:spTgt spid="47"/>
                                        </p:tgtEl>
                                      </p:cBhvr>
                                      <p:to x="100000" y="60000"/>
                                    </p:animScale>
                                    <p:animScale>
                                      <p:cBhvr>
                                        <p:cTn id="88" dur="41" decel="50000">
                                          <p:stCondLst>
                                            <p:cond delay="169"/>
                                          </p:stCondLst>
                                        </p:cTn>
                                        <p:tgtEl>
                                          <p:spTgt spid="47"/>
                                        </p:tgtEl>
                                      </p:cBhvr>
                                      <p:to x="100000" y="100000"/>
                                    </p:animScale>
                                    <p:animScale>
                                      <p:cBhvr>
                                        <p:cTn id="89" dur="6">
                                          <p:stCondLst>
                                            <p:cond delay="328"/>
                                          </p:stCondLst>
                                        </p:cTn>
                                        <p:tgtEl>
                                          <p:spTgt spid="47"/>
                                        </p:tgtEl>
                                      </p:cBhvr>
                                      <p:to x="100000" y="80000"/>
                                    </p:animScale>
                                    <p:animScale>
                                      <p:cBhvr>
                                        <p:cTn id="90" dur="41" decel="50000">
                                          <p:stCondLst>
                                            <p:cond delay="335"/>
                                          </p:stCondLst>
                                        </p:cTn>
                                        <p:tgtEl>
                                          <p:spTgt spid="47"/>
                                        </p:tgtEl>
                                      </p:cBhvr>
                                      <p:to x="100000" y="100000"/>
                                    </p:animScale>
                                    <p:animScale>
                                      <p:cBhvr>
                                        <p:cTn id="91" dur="6">
                                          <p:stCondLst>
                                            <p:cond delay="410"/>
                                          </p:stCondLst>
                                        </p:cTn>
                                        <p:tgtEl>
                                          <p:spTgt spid="47"/>
                                        </p:tgtEl>
                                      </p:cBhvr>
                                      <p:to x="100000" y="90000"/>
                                    </p:animScale>
                                    <p:animScale>
                                      <p:cBhvr>
                                        <p:cTn id="92" dur="41" decel="50000">
                                          <p:stCondLst>
                                            <p:cond delay="417"/>
                                          </p:stCondLst>
                                        </p:cTn>
                                        <p:tgtEl>
                                          <p:spTgt spid="47"/>
                                        </p:tgtEl>
                                      </p:cBhvr>
                                      <p:to x="100000" y="100000"/>
                                    </p:animScale>
                                    <p:animScale>
                                      <p:cBhvr>
                                        <p:cTn id="93" dur="6">
                                          <p:stCondLst>
                                            <p:cond delay="452"/>
                                          </p:stCondLst>
                                        </p:cTn>
                                        <p:tgtEl>
                                          <p:spTgt spid="47"/>
                                        </p:tgtEl>
                                      </p:cBhvr>
                                      <p:to x="100000" y="95000"/>
                                    </p:animScale>
                                    <p:animScale>
                                      <p:cBhvr>
                                        <p:cTn id="94" dur="41" decel="50000">
                                          <p:stCondLst>
                                            <p:cond delay="459"/>
                                          </p:stCondLst>
                                        </p:cTn>
                                        <p:tgtEl>
                                          <p:spTgt spid="47"/>
                                        </p:tgtEl>
                                      </p:cBhvr>
                                      <p:to x="100000" y="100000"/>
                                    </p:animScale>
                                  </p:childTnLst>
                                </p:cTn>
                              </p:par>
                              <p:par>
                                <p:cTn id="95" presetID="26" presetClass="entr" presetSubtype="0" fill="hold" nodeType="withEffect">
                                  <p:stCondLst>
                                    <p:cond delay="800"/>
                                  </p:stCondLst>
                                  <p:childTnLst>
                                    <p:set>
                                      <p:cBhvr>
                                        <p:cTn id="96" dur="1" fill="hold">
                                          <p:stCondLst>
                                            <p:cond delay="0"/>
                                          </p:stCondLst>
                                        </p:cTn>
                                        <p:tgtEl>
                                          <p:spTgt spid="55"/>
                                        </p:tgtEl>
                                        <p:attrNameLst>
                                          <p:attrName>style.visibility</p:attrName>
                                        </p:attrNameLst>
                                      </p:cBhvr>
                                      <p:to>
                                        <p:strVal val="visible"/>
                                      </p:to>
                                    </p:set>
                                    <p:animEffect transition="in" filter="wipe(down)">
                                      <p:cBhvr>
                                        <p:cTn id="97" dur="145">
                                          <p:stCondLst>
                                            <p:cond delay="0"/>
                                          </p:stCondLst>
                                        </p:cTn>
                                        <p:tgtEl>
                                          <p:spTgt spid="55"/>
                                        </p:tgtEl>
                                      </p:cBhvr>
                                    </p:animEffect>
                                    <p:anim calcmode="lin" valueType="num">
                                      <p:cBhvr>
                                        <p:cTn id="98" dur="455" tmFilter="0,0; 0.14,0.36; 0.43,0.73; 0.71,0.91; 1.0,1.0">
                                          <p:stCondLst>
                                            <p:cond delay="0"/>
                                          </p:stCondLst>
                                        </p:cTn>
                                        <p:tgtEl>
                                          <p:spTgt spid="55"/>
                                        </p:tgtEl>
                                        <p:attrNameLst>
                                          <p:attrName>ppt_x</p:attrName>
                                        </p:attrNameLst>
                                      </p:cBhvr>
                                      <p:tavLst>
                                        <p:tav tm="0">
                                          <p:val>
                                            <p:strVal val="#ppt_x-0.25"/>
                                          </p:val>
                                        </p:tav>
                                        <p:tav tm="100000">
                                          <p:val>
                                            <p:strVal val="#ppt_x"/>
                                          </p:val>
                                        </p:tav>
                                      </p:tavLst>
                                    </p:anim>
                                    <p:anim calcmode="lin" valueType="num">
                                      <p:cBhvr>
                                        <p:cTn id="99" dur="166" tmFilter="0.0,0.0; 0.25,0.07; 0.50,0.2; 0.75,0.467; 1.0,1.0">
                                          <p:stCondLst>
                                            <p:cond delay="0"/>
                                          </p:stCondLst>
                                        </p:cTn>
                                        <p:tgtEl>
                                          <p:spTgt spid="55"/>
                                        </p:tgtEl>
                                        <p:attrNameLst>
                                          <p:attrName>ppt_y</p:attrName>
                                        </p:attrNameLst>
                                      </p:cBhvr>
                                      <p:tavLst>
                                        <p:tav tm="0" fmla="#ppt_y-sin(pi*$)/3">
                                          <p:val>
                                            <p:fltVal val="0.5"/>
                                          </p:val>
                                        </p:tav>
                                        <p:tav tm="100000">
                                          <p:val>
                                            <p:fltVal val="1"/>
                                          </p:val>
                                        </p:tav>
                                      </p:tavLst>
                                    </p:anim>
                                    <p:anim calcmode="lin" valueType="num">
                                      <p:cBhvr>
                                        <p:cTn id="100" dur="166" tmFilter="0, 0; 0.125,0.2665; 0.25,0.4; 0.375,0.465; 0.5,0.5;  0.625,0.535; 0.75,0.6; 0.875,0.7335; 1,1">
                                          <p:stCondLst>
                                            <p:cond delay="166"/>
                                          </p:stCondLst>
                                        </p:cTn>
                                        <p:tgtEl>
                                          <p:spTgt spid="55"/>
                                        </p:tgtEl>
                                        <p:attrNameLst>
                                          <p:attrName>ppt_y</p:attrName>
                                        </p:attrNameLst>
                                      </p:cBhvr>
                                      <p:tavLst>
                                        <p:tav tm="0" fmla="#ppt_y-sin(pi*$)/9">
                                          <p:val>
                                            <p:fltVal val="0"/>
                                          </p:val>
                                        </p:tav>
                                        <p:tav tm="100000">
                                          <p:val>
                                            <p:fltVal val="1"/>
                                          </p:val>
                                        </p:tav>
                                      </p:tavLst>
                                    </p:anim>
                                    <p:anim calcmode="lin" valueType="num">
                                      <p:cBhvr>
                                        <p:cTn id="101" dur="83" tmFilter="0, 0; 0.125,0.2665; 0.25,0.4; 0.375,0.465; 0.5,0.5;  0.625,0.535; 0.75,0.6; 0.875,0.7335; 1,1">
                                          <p:stCondLst>
                                            <p:cond delay="331"/>
                                          </p:stCondLst>
                                        </p:cTn>
                                        <p:tgtEl>
                                          <p:spTgt spid="55"/>
                                        </p:tgtEl>
                                        <p:attrNameLst>
                                          <p:attrName>ppt_y</p:attrName>
                                        </p:attrNameLst>
                                      </p:cBhvr>
                                      <p:tavLst>
                                        <p:tav tm="0" fmla="#ppt_y-sin(pi*$)/27">
                                          <p:val>
                                            <p:fltVal val="0"/>
                                          </p:val>
                                        </p:tav>
                                        <p:tav tm="100000">
                                          <p:val>
                                            <p:fltVal val="1"/>
                                          </p:val>
                                        </p:tav>
                                      </p:tavLst>
                                    </p:anim>
                                    <p:anim calcmode="lin" valueType="num">
                                      <p:cBhvr>
                                        <p:cTn id="102" dur="41" tmFilter="0, 0; 0.125,0.2665; 0.25,0.4; 0.375,0.465; 0.5,0.5;  0.625,0.535; 0.75,0.6; 0.875,0.7335; 1,1">
                                          <p:stCondLst>
                                            <p:cond delay="414"/>
                                          </p:stCondLst>
                                        </p:cTn>
                                        <p:tgtEl>
                                          <p:spTgt spid="55"/>
                                        </p:tgtEl>
                                        <p:attrNameLst>
                                          <p:attrName>ppt_y</p:attrName>
                                        </p:attrNameLst>
                                      </p:cBhvr>
                                      <p:tavLst>
                                        <p:tav tm="0" fmla="#ppt_y-sin(pi*$)/81">
                                          <p:val>
                                            <p:fltVal val="0"/>
                                          </p:val>
                                        </p:tav>
                                        <p:tav tm="100000">
                                          <p:val>
                                            <p:fltVal val="1"/>
                                          </p:val>
                                        </p:tav>
                                      </p:tavLst>
                                    </p:anim>
                                    <p:animScale>
                                      <p:cBhvr>
                                        <p:cTn id="103" dur="6">
                                          <p:stCondLst>
                                            <p:cond delay="162"/>
                                          </p:stCondLst>
                                        </p:cTn>
                                        <p:tgtEl>
                                          <p:spTgt spid="55"/>
                                        </p:tgtEl>
                                      </p:cBhvr>
                                      <p:to x="100000" y="60000"/>
                                    </p:animScale>
                                    <p:animScale>
                                      <p:cBhvr>
                                        <p:cTn id="104" dur="41" decel="50000">
                                          <p:stCondLst>
                                            <p:cond delay="169"/>
                                          </p:stCondLst>
                                        </p:cTn>
                                        <p:tgtEl>
                                          <p:spTgt spid="55"/>
                                        </p:tgtEl>
                                      </p:cBhvr>
                                      <p:to x="100000" y="100000"/>
                                    </p:animScale>
                                    <p:animScale>
                                      <p:cBhvr>
                                        <p:cTn id="105" dur="6">
                                          <p:stCondLst>
                                            <p:cond delay="328"/>
                                          </p:stCondLst>
                                        </p:cTn>
                                        <p:tgtEl>
                                          <p:spTgt spid="55"/>
                                        </p:tgtEl>
                                      </p:cBhvr>
                                      <p:to x="100000" y="80000"/>
                                    </p:animScale>
                                    <p:animScale>
                                      <p:cBhvr>
                                        <p:cTn id="106" dur="41" decel="50000">
                                          <p:stCondLst>
                                            <p:cond delay="335"/>
                                          </p:stCondLst>
                                        </p:cTn>
                                        <p:tgtEl>
                                          <p:spTgt spid="55"/>
                                        </p:tgtEl>
                                      </p:cBhvr>
                                      <p:to x="100000" y="100000"/>
                                    </p:animScale>
                                    <p:animScale>
                                      <p:cBhvr>
                                        <p:cTn id="107" dur="6">
                                          <p:stCondLst>
                                            <p:cond delay="410"/>
                                          </p:stCondLst>
                                        </p:cTn>
                                        <p:tgtEl>
                                          <p:spTgt spid="55"/>
                                        </p:tgtEl>
                                      </p:cBhvr>
                                      <p:to x="100000" y="90000"/>
                                    </p:animScale>
                                    <p:animScale>
                                      <p:cBhvr>
                                        <p:cTn id="108" dur="41" decel="50000">
                                          <p:stCondLst>
                                            <p:cond delay="417"/>
                                          </p:stCondLst>
                                        </p:cTn>
                                        <p:tgtEl>
                                          <p:spTgt spid="55"/>
                                        </p:tgtEl>
                                      </p:cBhvr>
                                      <p:to x="100000" y="100000"/>
                                    </p:animScale>
                                    <p:animScale>
                                      <p:cBhvr>
                                        <p:cTn id="109" dur="6">
                                          <p:stCondLst>
                                            <p:cond delay="452"/>
                                          </p:stCondLst>
                                        </p:cTn>
                                        <p:tgtEl>
                                          <p:spTgt spid="55"/>
                                        </p:tgtEl>
                                      </p:cBhvr>
                                      <p:to x="100000" y="95000"/>
                                    </p:animScale>
                                    <p:animScale>
                                      <p:cBhvr>
                                        <p:cTn id="110" dur="41" decel="50000">
                                          <p:stCondLst>
                                            <p:cond delay="459"/>
                                          </p:stCondLst>
                                        </p:cTn>
                                        <p:tgtEl>
                                          <p:spTgt spid="55"/>
                                        </p:tgtEl>
                                      </p:cBhvr>
                                      <p:to x="100000" y="100000"/>
                                    </p:animScale>
                                  </p:childTnLst>
                                </p:cTn>
                              </p:par>
                              <p:par>
                                <p:cTn id="111" presetID="26" presetClass="entr" presetSubtype="0" fill="hold" nodeType="withEffect">
                                  <p:stCondLst>
                                    <p:cond delay="1100"/>
                                  </p:stCondLst>
                                  <p:childTnLst>
                                    <p:set>
                                      <p:cBhvr>
                                        <p:cTn id="112" dur="1" fill="hold">
                                          <p:stCondLst>
                                            <p:cond delay="0"/>
                                          </p:stCondLst>
                                        </p:cTn>
                                        <p:tgtEl>
                                          <p:spTgt spid="63"/>
                                        </p:tgtEl>
                                        <p:attrNameLst>
                                          <p:attrName>style.visibility</p:attrName>
                                        </p:attrNameLst>
                                      </p:cBhvr>
                                      <p:to>
                                        <p:strVal val="visible"/>
                                      </p:to>
                                    </p:set>
                                    <p:animEffect transition="in" filter="wipe(down)">
                                      <p:cBhvr>
                                        <p:cTn id="113" dur="145">
                                          <p:stCondLst>
                                            <p:cond delay="0"/>
                                          </p:stCondLst>
                                        </p:cTn>
                                        <p:tgtEl>
                                          <p:spTgt spid="63"/>
                                        </p:tgtEl>
                                      </p:cBhvr>
                                    </p:animEffect>
                                    <p:anim calcmode="lin" valueType="num">
                                      <p:cBhvr>
                                        <p:cTn id="114" dur="455" tmFilter="0,0; 0.14,0.36; 0.43,0.73; 0.71,0.91; 1.0,1.0">
                                          <p:stCondLst>
                                            <p:cond delay="0"/>
                                          </p:stCondLst>
                                        </p:cTn>
                                        <p:tgtEl>
                                          <p:spTgt spid="63"/>
                                        </p:tgtEl>
                                        <p:attrNameLst>
                                          <p:attrName>ppt_x</p:attrName>
                                        </p:attrNameLst>
                                      </p:cBhvr>
                                      <p:tavLst>
                                        <p:tav tm="0">
                                          <p:val>
                                            <p:strVal val="#ppt_x-0.25"/>
                                          </p:val>
                                        </p:tav>
                                        <p:tav tm="100000">
                                          <p:val>
                                            <p:strVal val="#ppt_x"/>
                                          </p:val>
                                        </p:tav>
                                      </p:tavLst>
                                    </p:anim>
                                    <p:anim calcmode="lin" valueType="num">
                                      <p:cBhvr>
                                        <p:cTn id="115" dur="166" tmFilter="0.0,0.0; 0.25,0.07; 0.50,0.2; 0.75,0.467; 1.0,1.0">
                                          <p:stCondLst>
                                            <p:cond delay="0"/>
                                          </p:stCondLst>
                                        </p:cTn>
                                        <p:tgtEl>
                                          <p:spTgt spid="63"/>
                                        </p:tgtEl>
                                        <p:attrNameLst>
                                          <p:attrName>ppt_y</p:attrName>
                                        </p:attrNameLst>
                                      </p:cBhvr>
                                      <p:tavLst>
                                        <p:tav tm="0" fmla="#ppt_y-sin(pi*$)/3">
                                          <p:val>
                                            <p:fltVal val="0.5"/>
                                          </p:val>
                                        </p:tav>
                                        <p:tav tm="100000">
                                          <p:val>
                                            <p:fltVal val="1"/>
                                          </p:val>
                                        </p:tav>
                                      </p:tavLst>
                                    </p:anim>
                                    <p:anim calcmode="lin" valueType="num">
                                      <p:cBhvr>
                                        <p:cTn id="116" dur="166" tmFilter="0, 0; 0.125,0.2665; 0.25,0.4; 0.375,0.465; 0.5,0.5;  0.625,0.535; 0.75,0.6; 0.875,0.7335; 1,1">
                                          <p:stCondLst>
                                            <p:cond delay="166"/>
                                          </p:stCondLst>
                                        </p:cTn>
                                        <p:tgtEl>
                                          <p:spTgt spid="63"/>
                                        </p:tgtEl>
                                        <p:attrNameLst>
                                          <p:attrName>ppt_y</p:attrName>
                                        </p:attrNameLst>
                                      </p:cBhvr>
                                      <p:tavLst>
                                        <p:tav tm="0" fmla="#ppt_y-sin(pi*$)/9">
                                          <p:val>
                                            <p:fltVal val="0"/>
                                          </p:val>
                                        </p:tav>
                                        <p:tav tm="100000">
                                          <p:val>
                                            <p:fltVal val="1"/>
                                          </p:val>
                                        </p:tav>
                                      </p:tavLst>
                                    </p:anim>
                                    <p:anim calcmode="lin" valueType="num">
                                      <p:cBhvr>
                                        <p:cTn id="117" dur="83" tmFilter="0, 0; 0.125,0.2665; 0.25,0.4; 0.375,0.465; 0.5,0.5;  0.625,0.535; 0.75,0.6; 0.875,0.7335; 1,1">
                                          <p:stCondLst>
                                            <p:cond delay="331"/>
                                          </p:stCondLst>
                                        </p:cTn>
                                        <p:tgtEl>
                                          <p:spTgt spid="63"/>
                                        </p:tgtEl>
                                        <p:attrNameLst>
                                          <p:attrName>ppt_y</p:attrName>
                                        </p:attrNameLst>
                                      </p:cBhvr>
                                      <p:tavLst>
                                        <p:tav tm="0" fmla="#ppt_y-sin(pi*$)/27">
                                          <p:val>
                                            <p:fltVal val="0"/>
                                          </p:val>
                                        </p:tav>
                                        <p:tav tm="100000">
                                          <p:val>
                                            <p:fltVal val="1"/>
                                          </p:val>
                                        </p:tav>
                                      </p:tavLst>
                                    </p:anim>
                                    <p:anim calcmode="lin" valueType="num">
                                      <p:cBhvr>
                                        <p:cTn id="118" dur="41" tmFilter="0, 0; 0.125,0.2665; 0.25,0.4; 0.375,0.465; 0.5,0.5;  0.625,0.535; 0.75,0.6; 0.875,0.7335; 1,1">
                                          <p:stCondLst>
                                            <p:cond delay="414"/>
                                          </p:stCondLst>
                                        </p:cTn>
                                        <p:tgtEl>
                                          <p:spTgt spid="63"/>
                                        </p:tgtEl>
                                        <p:attrNameLst>
                                          <p:attrName>ppt_y</p:attrName>
                                        </p:attrNameLst>
                                      </p:cBhvr>
                                      <p:tavLst>
                                        <p:tav tm="0" fmla="#ppt_y-sin(pi*$)/81">
                                          <p:val>
                                            <p:fltVal val="0"/>
                                          </p:val>
                                        </p:tav>
                                        <p:tav tm="100000">
                                          <p:val>
                                            <p:fltVal val="1"/>
                                          </p:val>
                                        </p:tav>
                                      </p:tavLst>
                                    </p:anim>
                                    <p:animScale>
                                      <p:cBhvr>
                                        <p:cTn id="119" dur="6">
                                          <p:stCondLst>
                                            <p:cond delay="162"/>
                                          </p:stCondLst>
                                        </p:cTn>
                                        <p:tgtEl>
                                          <p:spTgt spid="63"/>
                                        </p:tgtEl>
                                      </p:cBhvr>
                                      <p:to x="100000" y="60000"/>
                                    </p:animScale>
                                    <p:animScale>
                                      <p:cBhvr>
                                        <p:cTn id="120" dur="41" decel="50000">
                                          <p:stCondLst>
                                            <p:cond delay="169"/>
                                          </p:stCondLst>
                                        </p:cTn>
                                        <p:tgtEl>
                                          <p:spTgt spid="63"/>
                                        </p:tgtEl>
                                      </p:cBhvr>
                                      <p:to x="100000" y="100000"/>
                                    </p:animScale>
                                    <p:animScale>
                                      <p:cBhvr>
                                        <p:cTn id="121" dur="6">
                                          <p:stCondLst>
                                            <p:cond delay="328"/>
                                          </p:stCondLst>
                                        </p:cTn>
                                        <p:tgtEl>
                                          <p:spTgt spid="63"/>
                                        </p:tgtEl>
                                      </p:cBhvr>
                                      <p:to x="100000" y="80000"/>
                                    </p:animScale>
                                    <p:animScale>
                                      <p:cBhvr>
                                        <p:cTn id="122" dur="41" decel="50000">
                                          <p:stCondLst>
                                            <p:cond delay="335"/>
                                          </p:stCondLst>
                                        </p:cTn>
                                        <p:tgtEl>
                                          <p:spTgt spid="63"/>
                                        </p:tgtEl>
                                      </p:cBhvr>
                                      <p:to x="100000" y="100000"/>
                                    </p:animScale>
                                    <p:animScale>
                                      <p:cBhvr>
                                        <p:cTn id="123" dur="6">
                                          <p:stCondLst>
                                            <p:cond delay="410"/>
                                          </p:stCondLst>
                                        </p:cTn>
                                        <p:tgtEl>
                                          <p:spTgt spid="63"/>
                                        </p:tgtEl>
                                      </p:cBhvr>
                                      <p:to x="100000" y="90000"/>
                                    </p:animScale>
                                    <p:animScale>
                                      <p:cBhvr>
                                        <p:cTn id="124" dur="41" decel="50000">
                                          <p:stCondLst>
                                            <p:cond delay="417"/>
                                          </p:stCondLst>
                                        </p:cTn>
                                        <p:tgtEl>
                                          <p:spTgt spid="63"/>
                                        </p:tgtEl>
                                      </p:cBhvr>
                                      <p:to x="100000" y="100000"/>
                                    </p:animScale>
                                    <p:animScale>
                                      <p:cBhvr>
                                        <p:cTn id="125" dur="6">
                                          <p:stCondLst>
                                            <p:cond delay="452"/>
                                          </p:stCondLst>
                                        </p:cTn>
                                        <p:tgtEl>
                                          <p:spTgt spid="63"/>
                                        </p:tgtEl>
                                      </p:cBhvr>
                                      <p:to x="100000" y="95000"/>
                                    </p:animScale>
                                    <p:animScale>
                                      <p:cBhvr>
                                        <p:cTn id="126" dur="41" decel="50000">
                                          <p:stCondLst>
                                            <p:cond delay="459"/>
                                          </p:stCondLst>
                                        </p:cTn>
                                        <p:tgtEl>
                                          <p:spTgt spid="63"/>
                                        </p:tgtEl>
                                      </p:cBhvr>
                                      <p:to x="100000" y="100000"/>
                                    </p:animScale>
                                  </p:childTnLst>
                                </p:cTn>
                              </p:par>
                              <p:par>
                                <p:cTn id="127" presetID="26" presetClass="entr" presetSubtype="0" fill="hold" nodeType="withEffect">
                                  <p:stCondLst>
                                    <p:cond delay="1300"/>
                                  </p:stCondLst>
                                  <p:childTnLst>
                                    <p:set>
                                      <p:cBhvr>
                                        <p:cTn id="128" dur="1" fill="hold">
                                          <p:stCondLst>
                                            <p:cond delay="0"/>
                                          </p:stCondLst>
                                        </p:cTn>
                                        <p:tgtEl>
                                          <p:spTgt spid="71"/>
                                        </p:tgtEl>
                                        <p:attrNameLst>
                                          <p:attrName>style.visibility</p:attrName>
                                        </p:attrNameLst>
                                      </p:cBhvr>
                                      <p:to>
                                        <p:strVal val="visible"/>
                                      </p:to>
                                    </p:set>
                                    <p:animEffect transition="in" filter="wipe(down)">
                                      <p:cBhvr>
                                        <p:cTn id="129" dur="145">
                                          <p:stCondLst>
                                            <p:cond delay="0"/>
                                          </p:stCondLst>
                                        </p:cTn>
                                        <p:tgtEl>
                                          <p:spTgt spid="71"/>
                                        </p:tgtEl>
                                      </p:cBhvr>
                                    </p:animEffect>
                                    <p:anim calcmode="lin" valueType="num">
                                      <p:cBhvr>
                                        <p:cTn id="130" dur="455" tmFilter="0,0; 0.14,0.36; 0.43,0.73; 0.71,0.91; 1.0,1.0">
                                          <p:stCondLst>
                                            <p:cond delay="0"/>
                                          </p:stCondLst>
                                        </p:cTn>
                                        <p:tgtEl>
                                          <p:spTgt spid="71"/>
                                        </p:tgtEl>
                                        <p:attrNameLst>
                                          <p:attrName>ppt_x</p:attrName>
                                        </p:attrNameLst>
                                      </p:cBhvr>
                                      <p:tavLst>
                                        <p:tav tm="0">
                                          <p:val>
                                            <p:strVal val="#ppt_x-0.25"/>
                                          </p:val>
                                        </p:tav>
                                        <p:tav tm="100000">
                                          <p:val>
                                            <p:strVal val="#ppt_x"/>
                                          </p:val>
                                        </p:tav>
                                      </p:tavLst>
                                    </p:anim>
                                    <p:anim calcmode="lin" valueType="num">
                                      <p:cBhvr>
                                        <p:cTn id="131" dur="166" tmFilter="0.0,0.0; 0.25,0.07; 0.50,0.2; 0.75,0.467; 1.0,1.0">
                                          <p:stCondLst>
                                            <p:cond delay="0"/>
                                          </p:stCondLst>
                                        </p:cTn>
                                        <p:tgtEl>
                                          <p:spTgt spid="71"/>
                                        </p:tgtEl>
                                        <p:attrNameLst>
                                          <p:attrName>ppt_y</p:attrName>
                                        </p:attrNameLst>
                                      </p:cBhvr>
                                      <p:tavLst>
                                        <p:tav tm="0" fmla="#ppt_y-sin(pi*$)/3">
                                          <p:val>
                                            <p:fltVal val="0.5"/>
                                          </p:val>
                                        </p:tav>
                                        <p:tav tm="100000">
                                          <p:val>
                                            <p:fltVal val="1"/>
                                          </p:val>
                                        </p:tav>
                                      </p:tavLst>
                                    </p:anim>
                                    <p:anim calcmode="lin" valueType="num">
                                      <p:cBhvr>
                                        <p:cTn id="132" dur="166" tmFilter="0, 0; 0.125,0.2665; 0.25,0.4; 0.375,0.465; 0.5,0.5;  0.625,0.535; 0.75,0.6; 0.875,0.7335; 1,1">
                                          <p:stCondLst>
                                            <p:cond delay="166"/>
                                          </p:stCondLst>
                                        </p:cTn>
                                        <p:tgtEl>
                                          <p:spTgt spid="71"/>
                                        </p:tgtEl>
                                        <p:attrNameLst>
                                          <p:attrName>ppt_y</p:attrName>
                                        </p:attrNameLst>
                                      </p:cBhvr>
                                      <p:tavLst>
                                        <p:tav tm="0" fmla="#ppt_y-sin(pi*$)/9">
                                          <p:val>
                                            <p:fltVal val="0"/>
                                          </p:val>
                                        </p:tav>
                                        <p:tav tm="100000">
                                          <p:val>
                                            <p:fltVal val="1"/>
                                          </p:val>
                                        </p:tav>
                                      </p:tavLst>
                                    </p:anim>
                                    <p:anim calcmode="lin" valueType="num">
                                      <p:cBhvr>
                                        <p:cTn id="133" dur="83" tmFilter="0, 0; 0.125,0.2665; 0.25,0.4; 0.375,0.465; 0.5,0.5;  0.625,0.535; 0.75,0.6; 0.875,0.7335; 1,1">
                                          <p:stCondLst>
                                            <p:cond delay="331"/>
                                          </p:stCondLst>
                                        </p:cTn>
                                        <p:tgtEl>
                                          <p:spTgt spid="71"/>
                                        </p:tgtEl>
                                        <p:attrNameLst>
                                          <p:attrName>ppt_y</p:attrName>
                                        </p:attrNameLst>
                                      </p:cBhvr>
                                      <p:tavLst>
                                        <p:tav tm="0" fmla="#ppt_y-sin(pi*$)/27">
                                          <p:val>
                                            <p:fltVal val="0"/>
                                          </p:val>
                                        </p:tav>
                                        <p:tav tm="100000">
                                          <p:val>
                                            <p:fltVal val="1"/>
                                          </p:val>
                                        </p:tav>
                                      </p:tavLst>
                                    </p:anim>
                                    <p:anim calcmode="lin" valueType="num">
                                      <p:cBhvr>
                                        <p:cTn id="134" dur="41" tmFilter="0, 0; 0.125,0.2665; 0.25,0.4; 0.375,0.465; 0.5,0.5;  0.625,0.535; 0.75,0.6; 0.875,0.7335; 1,1">
                                          <p:stCondLst>
                                            <p:cond delay="414"/>
                                          </p:stCondLst>
                                        </p:cTn>
                                        <p:tgtEl>
                                          <p:spTgt spid="71"/>
                                        </p:tgtEl>
                                        <p:attrNameLst>
                                          <p:attrName>ppt_y</p:attrName>
                                        </p:attrNameLst>
                                      </p:cBhvr>
                                      <p:tavLst>
                                        <p:tav tm="0" fmla="#ppt_y-sin(pi*$)/81">
                                          <p:val>
                                            <p:fltVal val="0"/>
                                          </p:val>
                                        </p:tav>
                                        <p:tav tm="100000">
                                          <p:val>
                                            <p:fltVal val="1"/>
                                          </p:val>
                                        </p:tav>
                                      </p:tavLst>
                                    </p:anim>
                                    <p:animScale>
                                      <p:cBhvr>
                                        <p:cTn id="135" dur="6">
                                          <p:stCondLst>
                                            <p:cond delay="162"/>
                                          </p:stCondLst>
                                        </p:cTn>
                                        <p:tgtEl>
                                          <p:spTgt spid="71"/>
                                        </p:tgtEl>
                                      </p:cBhvr>
                                      <p:to x="100000" y="60000"/>
                                    </p:animScale>
                                    <p:animScale>
                                      <p:cBhvr>
                                        <p:cTn id="136" dur="41" decel="50000">
                                          <p:stCondLst>
                                            <p:cond delay="169"/>
                                          </p:stCondLst>
                                        </p:cTn>
                                        <p:tgtEl>
                                          <p:spTgt spid="71"/>
                                        </p:tgtEl>
                                      </p:cBhvr>
                                      <p:to x="100000" y="100000"/>
                                    </p:animScale>
                                    <p:animScale>
                                      <p:cBhvr>
                                        <p:cTn id="137" dur="6">
                                          <p:stCondLst>
                                            <p:cond delay="328"/>
                                          </p:stCondLst>
                                        </p:cTn>
                                        <p:tgtEl>
                                          <p:spTgt spid="71"/>
                                        </p:tgtEl>
                                      </p:cBhvr>
                                      <p:to x="100000" y="80000"/>
                                    </p:animScale>
                                    <p:animScale>
                                      <p:cBhvr>
                                        <p:cTn id="138" dur="41" decel="50000">
                                          <p:stCondLst>
                                            <p:cond delay="335"/>
                                          </p:stCondLst>
                                        </p:cTn>
                                        <p:tgtEl>
                                          <p:spTgt spid="71"/>
                                        </p:tgtEl>
                                      </p:cBhvr>
                                      <p:to x="100000" y="100000"/>
                                    </p:animScale>
                                    <p:animScale>
                                      <p:cBhvr>
                                        <p:cTn id="139" dur="6">
                                          <p:stCondLst>
                                            <p:cond delay="410"/>
                                          </p:stCondLst>
                                        </p:cTn>
                                        <p:tgtEl>
                                          <p:spTgt spid="71"/>
                                        </p:tgtEl>
                                      </p:cBhvr>
                                      <p:to x="100000" y="90000"/>
                                    </p:animScale>
                                    <p:animScale>
                                      <p:cBhvr>
                                        <p:cTn id="140" dur="41" decel="50000">
                                          <p:stCondLst>
                                            <p:cond delay="417"/>
                                          </p:stCondLst>
                                        </p:cTn>
                                        <p:tgtEl>
                                          <p:spTgt spid="71"/>
                                        </p:tgtEl>
                                      </p:cBhvr>
                                      <p:to x="100000" y="100000"/>
                                    </p:animScale>
                                    <p:animScale>
                                      <p:cBhvr>
                                        <p:cTn id="141" dur="6">
                                          <p:stCondLst>
                                            <p:cond delay="452"/>
                                          </p:stCondLst>
                                        </p:cTn>
                                        <p:tgtEl>
                                          <p:spTgt spid="71"/>
                                        </p:tgtEl>
                                      </p:cBhvr>
                                      <p:to x="100000" y="95000"/>
                                    </p:animScale>
                                    <p:animScale>
                                      <p:cBhvr>
                                        <p:cTn id="142" dur="41" decel="50000">
                                          <p:stCondLst>
                                            <p:cond delay="459"/>
                                          </p:stCondLst>
                                        </p:cTn>
                                        <p:tgtEl>
                                          <p:spTgt spid="71"/>
                                        </p:tgtEl>
                                      </p:cBhvr>
                                      <p:to x="100000" y="100000"/>
                                    </p:animScale>
                                  </p:childTnLst>
                                </p:cTn>
                              </p:par>
                              <p:par>
                                <p:cTn id="143" presetID="26" presetClass="entr" presetSubtype="0" fill="hold" nodeType="withEffect">
                                  <p:stCondLst>
                                    <p:cond delay="1600"/>
                                  </p:stCondLst>
                                  <p:childTnLst>
                                    <p:set>
                                      <p:cBhvr>
                                        <p:cTn id="144" dur="1" fill="hold">
                                          <p:stCondLst>
                                            <p:cond delay="0"/>
                                          </p:stCondLst>
                                        </p:cTn>
                                        <p:tgtEl>
                                          <p:spTgt spid="79"/>
                                        </p:tgtEl>
                                        <p:attrNameLst>
                                          <p:attrName>style.visibility</p:attrName>
                                        </p:attrNameLst>
                                      </p:cBhvr>
                                      <p:to>
                                        <p:strVal val="visible"/>
                                      </p:to>
                                    </p:set>
                                    <p:animEffect transition="in" filter="wipe(down)">
                                      <p:cBhvr>
                                        <p:cTn id="145" dur="145">
                                          <p:stCondLst>
                                            <p:cond delay="0"/>
                                          </p:stCondLst>
                                        </p:cTn>
                                        <p:tgtEl>
                                          <p:spTgt spid="79"/>
                                        </p:tgtEl>
                                      </p:cBhvr>
                                    </p:animEffect>
                                    <p:anim calcmode="lin" valueType="num">
                                      <p:cBhvr>
                                        <p:cTn id="146" dur="455" tmFilter="0,0; 0.14,0.36; 0.43,0.73; 0.71,0.91; 1.0,1.0">
                                          <p:stCondLst>
                                            <p:cond delay="0"/>
                                          </p:stCondLst>
                                        </p:cTn>
                                        <p:tgtEl>
                                          <p:spTgt spid="79"/>
                                        </p:tgtEl>
                                        <p:attrNameLst>
                                          <p:attrName>ppt_x</p:attrName>
                                        </p:attrNameLst>
                                      </p:cBhvr>
                                      <p:tavLst>
                                        <p:tav tm="0">
                                          <p:val>
                                            <p:strVal val="#ppt_x-0.25"/>
                                          </p:val>
                                        </p:tav>
                                        <p:tav tm="100000">
                                          <p:val>
                                            <p:strVal val="#ppt_x"/>
                                          </p:val>
                                        </p:tav>
                                      </p:tavLst>
                                    </p:anim>
                                    <p:anim calcmode="lin" valueType="num">
                                      <p:cBhvr>
                                        <p:cTn id="147" dur="166" tmFilter="0.0,0.0; 0.25,0.07; 0.50,0.2; 0.75,0.467; 1.0,1.0">
                                          <p:stCondLst>
                                            <p:cond delay="0"/>
                                          </p:stCondLst>
                                        </p:cTn>
                                        <p:tgtEl>
                                          <p:spTgt spid="79"/>
                                        </p:tgtEl>
                                        <p:attrNameLst>
                                          <p:attrName>ppt_y</p:attrName>
                                        </p:attrNameLst>
                                      </p:cBhvr>
                                      <p:tavLst>
                                        <p:tav tm="0" fmla="#ppt_y-sin(pi*$)/3">
                                          <p:val>
                                            <p:fltVal val="0.5"/>
                                          </p:val>
                                        </p:tav>
                                        <p:tav tm="100000">
                                          <p:val>
                                            <p:fltVal val="1"/>
                                          </p:val>
                                        </p:tav>
                                      </p:tavLst>
                                    </p:anim>
                                    <p:anim calcmode="lin" valueType="num">
                                      <p:cBhvr>
                                        <p:cTn id="148" dur="166" tmFilter="0, 0; 0.125,0.2665; 0.25,0.4; 0.375,0.465; 0.5,0.5;  0.625,0.535; 0.75,0.6; 0.875,0.7335; 1,1">
                                          <p:stCondLst>
                                            <p:cond delay="166"/>
                                          </p:stCondLst>
                                        </p:cTn>
                                        <p:tgtEl>
                                          <p:spTgt spid="79"/>
                                        </p:tgtEl>
                                        <p:attrNameLst>
                                          <p:attrName>ppt_y</p:attrName>
                                        </p:attrNameLst>
                                      </p:cBhvr>
                                      <p:tavLst>
                                        <p:tav tm="0" fmla="#ppt_y-sin(pi*$)/9">
                                          <p:val>
                                            <p:fltVal val="0"/>
                                          </p:val>
                                        </p:tav>
                                        <p:tav tm="100000">
                                          <p:val>
                                            <p:fltVal val="1"/>
                                          </p:val>
                                        </p:tav>
                                      </p:tavLst>
                                    </p:anim>
                                    <p:anim calcmode="lin" valueType="num">
                                      <p:cBhvr>
                                        <p:cTn id="149" dur="83" tmFilter="0, 0; 0.125,0.2665; 0.25,0.4; 0.375,0.465; 0.5,0.5;  0.625,0.535; 0.75,0.6; 0.875,0.7335; 1,1">
                                          <p:stCondLst>
                                            <p:cond delay="331"/>
                                          </p:stCondLst>
                                        </p:cTn>
                                        <p:tgtEl>
                                          <p:spTgt spid="79"/>
                                        </p:tgtEl>
                                        <p:attrNameLst>
                                          <p:attrName>ppt_y</p:attrName>
                                        </p:attrNameLst>
                                      </p:cBhvr>
                                      <p:tavLst>
                                        <p:tav tm="0" fmla="#ppt_y-sin(pi*$)/27">
                                          <p:val>
                                            <p:fltVal val="0"/>
                                          </p:val>
                                        </p:tav>
                                        <p:tav tm="100000">
                                          <p:val>
                                            <p:fltVal val="1"/>
                                          </p:val>
                                        </p:tav>
                                      </p:tavLst>
                                    </p:anim>
                                    <p:anim calcmode="lin" valueType="num">
                                      <p:cBhvr>
                                        <p:cTn id="150" dur="41" tmFilter="0, 0; 0.125,0.2665; 0.25,0.4; 0.375,0.465; 0.5,0.5;  0.625,0.535; 0.75,0.6; 0.875,0.7335; 1,1">
                                          <p:stCondLst>
                                            <p:cond delay="414"/>
                                          </p:stCondLst>
                                        </p:cTn>
                                        <p:tgtEl>
                                          <p:spTgt spid="79"/>
                                        </p:tgtEl>
                                        <p:attrNameLst>
                                          <p:attrName>ppt_y</p:attrName>
                                        </p:attrNameLst>
                                      </p:cBhvr>
                                      <p:tavLst>
                                        <p:tav tm="0" fmla="#ppt_y-sin(pi*$)/81">
                                          <p:val>
                                            <p:fltVal val="0"/>
                                          </p:val>
                                        </p:tav>
                                        <p:tav tm="100000">
                                          <p:val>
                                            <p:fltVal val="1"/>
                                          </p:val>
                                        </p:tav>
                                      </p:tavLst>
                                    </p:anim>
                                    <p:animScale>
                                      <p:cBhvr>
                                        <p:cTn id="151" dur="6">
                                          <p:stCondLst>
                                            <p:cond delay="162"/>
                                          </p:stCondLst>
                                        </p:cTn>
                                        <p:tgtEl>
                                          <p:spTgt spid="79"/>
                                        </p:tgtEl>
                                      </p:cBhvr>
                                      <p:to x="100000" y="60000"/>
                                    </p:animScale>
                                    <p:animScale>
                                      <p:cBhvr>
                                        <p:cTn id="152" dur="41" decel="50000">
                                          <p:stCondLst>
                                            <p:cond delay="169"/>
                                          </p:stCondLst>
                                        </p:cTn>
                                        <p:tgtEl>
                                          <p:spTgt spid="79"/>
                                        </p:tgtEl>
                                      </p:cBhvr>
                                      <p:to x="100000" y="100000"/>
                                    </p:animScale>
                                    <p:animScale>
                                      <p:cBhvr>
                                        <p:cTn id="153" dur="6">
                                          <p:stCondLst>
                                            <p:cond delay="328"/>
                                          </p:stCondLst>
                                        </p:cTn>
                                        <p:tgtEl>
                                          <p:spTgt spid="79"/>
                                        </p:tgtEl>
                                      </p:cBhvr>
                                      <p:to x="100000" y="80000"/>
                                    </p:animScale>
                                    <p:animScale>
                                      <p:cBhvr>
                                        <p:cTn id="154" dur="41" decel="50000">
                                          <p:stCondLst>
                                            <p:cond delay="335"/>
                                          </p:stCondLst>
                                        </p:cTn>
                                        <p:tgtEl>
                                          <p:spTgt spid="79"/>
                                        </p:tgtEl>
                                      </p:cBhvr>
                                      <p:to x="100000" y="100000"/>
                                    </p:animScale>
                                    <p:animScale>
                                      <p:cBhvr>
                                        <p:cTn id="155" dur="6">
                                          <p:stCondLst>
                                            <p:cond delay="410"/>
                                          </p:stCondLst>
                                        </p:cTn>
                                        <p:tgtEl>
                                          <p:spTgt spid="79"/>
                                        </p:tgtEl>
                                      </p:cBhvr>
                                      <p:to x="100000" y="90000"/>
                                    </p:animScale>
                                    <p:animScale>
                                      <p:cBhvr>
                                        <p:cTn id="156" dur="41" decel="50000">
                                          <p:stCondLst>
                                            <p:cond delay="417"/>
                                          </p:stCondLst>
                                        </p:cTn>
                                        <p:tgtEl>
                                          <p:spTgt spid="79"/>
                                        </p:tgtEl>
                                      </p:cBhvr>
                                      <p:to x="100000" y="100000"/>
                                    </p:animScale>
                                    <p:animScale>
                                      <p:cBhvr>
                                        <p:cTn id="157" dur="6">
                                          <p:stCondLst>
                                            <p:cond delay="452"/>
                                          </p:stCondLst>
                                        </p:cTn>
                                        <p:tgtEl>
                                          <p:spTgt spid="79"/>
                                        </p:tgtEl>
                                      </p:cBhvr>
                                      <p:to x="100000" y="95000"/>
                                    </p:animScale>
                                    <p:animScale>
                                      <p:cBhvr>
                                        <p:cTn id="158" dur="41" decel="50000">
                                          <p:stCondLst>
                                            <p:cond delay="459"/>
                                          </p:stCondLst>
                                        </p:cTn>
                                        <p:tgtEl>
                                          <p:spTgt spid="79"/>
                                        </p:tgtEl>
                                      </p:cBhvr>
                                      <p:to x="100000" y="100000"/>
                                    </p:animScale>
                                  </p:childTnLst>
                                </p:cTn>
                              </p:par>
                              <p:par>
                                <p:cTn id="159" presetID="26" presetClass="entr" presetSubtype="0" fill="hold" nodeType="withEffect">
                                  <p:stCondLst>
                                    <p:cond delay="1100"/>
                                  </p:stCondLst>
                                  <p:childTnLst>
                                    <p:set>
                                      <p:cBhvr>
                                        <p:cTn id="160" dur="1" fill="hold">
                                          <p:stCondLst>
                                            <p:cond delay="0"/>
                                          </p:stCondLst>
                                        </p:cTn>
                                        <p:tgtEl>
                                          <p:spTgt spid="87"/>
                                        </p:tgtEl>
                                        <p:attrNameLst>
                                          <p:attrName>style.visibility</p:attrName>
                                        </p:attrNameLst>
                                      </p:cBhvr>
                                      <p:to>
                                        <p:strVal val="visible"/>
                                      </p:to>
                                    </p:set>
                                    <p:animEffect transition="in" filter="wipe(down)">
                                      <p:cBhvr>
                                        <p:cTn id="161" dur="145">
                                          <p:stCondLst>
                                            <p:cond delay="0"/>
                                          </p:stCondLst>
                                        </p:cTn>
                                        <p:tgtEl>
                                          <p:spTgt spid="87"/>
                                        </p:tgtEl>
                                      </p:cBhvr>
                                    </p:animEffect>
                                    <p:anim calcmode="lin" valueType="num">
                                      <p:cBhvr>
                                        <p:cTn id="162" dur="455" tmFilter="0,0; 0.14,0.36; 0.43,0.73; 0.71,0.91; 1.0,1.0">
                                          <p:stCondLst>
                                            <p:cond delay="0"/>
                                          </p:stCondLst>
                                        </p:cTn>
                                        <p:tgtEl>
                                          <p:spTgt spid="87"/>
                                        </p:tgtEl>
                                        <p:attrNameLst>
                                          <p:attrName>ppt_x</p:attrName>
                                        </p:attrNameLst>
                                      </p:cBhvr>
                                      <p:tavLst>
                                        <p:tav tm="0">
                                          <p:val>
                                            <p:strVal val="#ppt_x-0.25"/>
                                          </p:val>
                                        </p:tav>
                                        <p:tav tm="100000">
                                          <p:val>
                                            <p:strVal val="#ppt_x"/>
                                          </p:val>
                                        </p:tav>
                                      </p:tavLst>
                                    </p:anim>
                                    <p:anim calcmode="lin" valueType="num">
                                      <p:cBhvr>
                                        <p:cTn id="163" dur="166" tmFilter="0.0,0.0; 0.25,0.07; 0.50,0.2; 0.75,0.467; 1.0,1.0">
                                          <p:stCondLst>
                                            <p:cond delay="0"/>
                                          </p:stCondLst>
                                        </p:cTn>
                                        <p:tgtEl>
                                          <p:spTgt spid="87"/>
                                        </p:tgtEl>
                                        <p:attrNameLst>
                                          <p:attrName>ppt_y</p:attrName>
                                        </p:attrNameLst>
                                      </p:cBhvr>
                                      <p:tavLst>
                                        <p:tav tm="0" fmla="#ppt_y-sin(pi*$)/3">
                                          <p:val>
                                            <p:fltVal val="0.5"/>
                                          </p:val>
                                        </p:tav>
                                        <p:tav tm="100000">
                                          <p:val>
                                            <p:fltVal val="1"/>
                                          </p:val>
                                        </p:tav>
                                      </p:tavLst>
                                    </p:anim>
                                    <p:anim calcmode="lin" valueType="num">
                                      <p:cBhvr>
                                        <p:cTn id="164" dur="166" tmFilter="0, 0; 0.125,0.2665; 0.25,0.4; 0.375,0.465; 0.5,0.5;  0.625,0.535; 0.75,0.6; 0.875,0.7335; 1,1">
                                          <p:stCondLst>
                                            <p:cond delay="166"/>
                                          </p:stCondLst>
                                        </p:cTn>
                                        <p:tgtEl>
                                          <p:spTgt spid="87"/>
                                        </p:tgtEl>
                                        <p:attrNameLst>
                                          <p:attrName>ppt_y</p:attrName>
                                        </p:attrNameLst>
                                      </p:cBhvr>
                                      <p:tavLst>
                                        <p:tav tm="0" fmla="#ppt_y-sin(pi*$)/9">
                                          <p:val>
                                            <p:fltVal val="0"/>
                                          </p:val>
                                        </p:tav>
                                        <p:tav tm="100000">
                                          <p:val>
                                            <p:fltVal val="1"/>
                                          </p:val>
                                        </p:tav>
                                      </p:tavLst>
                                    </p:anim>
                                    <p:anim calcmode="lin" valueType="num">
                                      <p:cBhvr>
                                        <p:cTn id="165" dur="83" tmFilter="0, 0; 0.125,0.2665; 0.25,0.4; 0.375,0.465; 0.5,0.5;  0.625,0.535; 0.75,0.6; 0.875,0.7335; 1,1">
                                          <p:stCondLst>
                                            <p:cond delay="331"/>
                                          </p:stCondLst>
                                        </p:cTn>
                                        <p:tgtEl>
                                          <p:spTgt spid="87"/>
                                        </p:tgtEl>
                                        <p:attrNameLst>
                                          <p:attrName>ppt_y</p:attrName>
                                        </p:attrNameLst>
                                      </p:cBhvr>
                                      <p:tavLst>
                                        <p:tav tm="0" fmla="#ppt_y-sin(pi*$)/27">
                                          <p:val>
                                            <p:fltVal val="0"/>
                                          </p:val>
                                        </p:tav>
                                        <p:tav tm="100000">
                                          <p:val>
                                            <p:fltVal val="1"/>
                                          </p:val>
                                        </p:tav>
                                      </p:tavLst>
                                    </p:anim>
                                    <p:anim calcmode="lin" valueType="num">
                                      <p:cBhvr>
                                        <p:cTn id="166" dur="41" tmFilter="0, 0; 0.125,0.2665; 0.25,0.4; 0.375,0.465; 0.5,0.5;  0.625,0.535; 0.75,0.6; 0.875,0.7335; 1,1">
                                          <p:stCondLst>
                                            <p:cond delay="414"/>
                                          </p:stCondLst>
                                        </p:cTn>
                                        <p:tgtEl>
                                          <p:spTgt spid="87"/>
                                        </p:tgtEl>
                                        <p:attrNameLst>
                                          <p:attrName>ppt_y</p:attrName>
                                        </p:attrNameLst>
                                      </p:cBhvr>
                                      <p:tavLst>
                                        <p:tav tm="0" fmla="#ppt_y-sin(pi*$)/81">
                                          <p:val>
                                            <p:fltVal val="0"/>
                                          </p:val>
                                        </p:tav>
                                        <p:tav tm="100000">
                                          <p:val>
                                            <p:fltVal val="1"/>
                                          </p:val>
                                        </p:tav>
                                      </p:tavLst>
                                    </p:anim>
                                    <p:animScale>
                                      <p:cBhvr>
                                        <p:cTn id="167" dur="6">
                                          <p:stCondLst>
                                            <p:cond delay="162"/>
                                          </p:stCondLst>
                                        </p:cTn>
                                        <p:tgtEl>
                                          <p:spTgt spid="87"/>
                                        </p:tgtEl>
                                      </p:cBhvr>
                                      <p:to x="100000" y="60000"/>
                                    </p:animScale>
                                    <p:animScale>
                                      <p:cBhvr>
                                        <p:cTn id="168" dur="41" decel="50000">
                                          <p:stCondLst>
                                            <p:cond delay="169"/>
                                          </p:stCondLst>
                                        </p:cTn>
                                        <p:tgtEl>
                                          <p:spTgt spid="87"/>
                                        </p:tgtEl>
                                      </p:cBhvr>
                                      <p:to x="100000" y="100000"/>
                                    </p:animScale>
                                    <p:animScale>
                                      <p:cBhvr>
                                        <p:cTn id="169" dur="6">
                                          <p:stCondLst>
                                            <p:cond delay="328"/>
                                          </p:stCondLst>
                                        </p:cTn>
                                        <p:tgtEl>
                                          <p:spTgt spid="87"/>
                                        </p:tgtEl>
                                      </p:cBhvr>
                                      <p:to x="100000" y="80000"/>
                                    </p:animScale>
                                    <p:animScale>
                                      <p:cBhvr>
                                        <p:cTn id="170" dur="41" decel="50000">
                                          <p:stCondLst>
                                            <p:cond delay="335"/>
                                          </p:stCondLst>
                                        </p:cTn>
                                        <p:tgtEl>
                                          <p:spTgt spid="87"/>
                                        </p:tgtEl>
                                      </p:cBhvr>
                                      <p:to x="100000" y="100000"/>
                                    </p:animScale>
                                    <p:animScale>
                                      <p:cBhvr>
                                        <p:cTn id="171" dur="6">
                                          <p:stCondLst>
                                            <p:cond delay="410"/>
                                          </p:stCondLst>
                                        </p:cTn>
                                        <p:tgtEl>
                                          <p:spTgt spid="87"/>
                                        </p:tgtEl>
                                      </p:cBhvr>
                                      <p:to x="100000" y="90000"/>
                                    </p:animScale>
                                    <p:animScale>
                                      <p:cBhvr>
                                        <p:cTn id="172" dur="41" decel="50000">
                                          <p:stCondLst>
                                            <p:cond delay="417"/>
                                          </p:stCondLst>
                                        </p:cTn>
                                        <p:tgtEl>
                                          <p:spTgt spid="87"/>
                                        </p:tgtEl>
                                      </p:cBhvr>
                                      <p:to x="100000" y="100000"/>
                                    </p:animScale>
                                    <p:animScale>
                                      <p:cBhvr>
                                        <p:cTn id="173" dur="6">
                                          <p:stCondLst>
                                            <p:cond delay="452"/>
                                          </p:stCondLst>
                                        </p:cTn>
                                        <p:tgtEl>
                                          <p:spTgt spid="87"/>
                                        </p:tgtEl>
                                      </p:cBhvr>
                                      <p:to x="100000" y="95000"/>
                                    </p:animScale>
                                    <p:animScale>
                                      <p:cBhvr>
                                        <p:cTn id="174" dur="41" decel="50000">
                                          <p:stCondLst>
                                            <p:cond delay="459"/>
                                          </p:stCondLst>
                                        </p:cTn>
                                        <p:tgtEl>
                                          <p:spTgt spid="87"/>
                                        </p:tgtEl>
                                      </p:cBhvr>
                                      <p:to x="100000" y="100000"/>
                                    </p:animScale>
                                  </p:childTnLst>
                                </p:cTn>
                              </p:par>
                              <p:par>
                                <p:cTn id="175" presetID="26" presetClass="entr" presetSubtype="0" fill="hold" nodeType="withEffect">
                                  <p:stCondLst>
                                    <p:cond delay="1400"/>
                                  </p:stCondLst>
                                  <p:childTnLst>
                                    <p:set>
                                      <p:cBhvr>
                                        <p:cTn id="176" dur="1" fill="hold">
                                          <p:stCondLst>
                                            <p:cond delay="0"/>
                                          </p:stCondLst>
                                        </p:cTn>
                                        <p:tgtEl>
                                          <p:spTgt spid="95"/>
                                        </p:tgtEl>
                                        <p:attrNameLst>
                                          <p:attrName>style.visibility</p:attrName>
                                        </p:attrNameLst>
                                      </p:cBhvr>
                                      <p:to>
                                        <p:strVal val="visible"/>
                                      </p:to>
                                    </p:set>
                                    <p:animEffect transition="in" filter="wipe(down)">
                                      <p:cBhvr>
                                        <p:cTn id="177" dur="145">
                                          <p:stCondLst>
                                            <p:cond delay="0"/>
                                          </p:stCondLst>
                                        </p:cTn>
                                        <p:tgtEl>
                                          <p:spTgt spid="95"/>
                                        </p:tgtEl>
                                      </p:cBhvr>
                                    </p:animEffect>
                                    <p:anim calcmode="lin" valueType="num">
                                      <p:cBhvr>
                                        <p:cTn id="178" dur="455" tmFilter="0,0; 0.14,0.36; 0.43,0.73; 0.71,0.91; 1.0,1.0">
                                          <p:stCondLst>
                                            <p:cond delay="0"/>
                                          </p:stCondLst>
                                        </p:cTn>
                                        <p:tgtEl>
                                          <p:spTgt spid="95"/>
                                        </p:tgtEl>
                                        <p:attrNameLst>
                                          <p:attrName>ppt_x</p:attrName>
                                        </p:attrNameLst>
                                      </p:cBhvr>
                                      <p:tavLst>
                                        <p:tav tm="0">
                                          <p:val>
                                            <p:strVal val="#ppt_x-0.25"/>
                                          </p:val>
                                        </p:tav>
                                        <p:tav tm="100000">
                                          <p:val>
                                            <p:strVal val="#ppt_x"/>
                                          </p:val>
                                        </p:tav>
                                      </p:tavLst>
                                    </p:anim>
                                    <p:anim calcmode="lin" valueType="num">
                                      <p:cBhvr>
                                        <p:cTn id="179" dur="166" tmFilter="0.0,0.0; 0.25,0.07; 0.50,0.2; 0.75,0.467; 1.0,1.0">
                                          <p:stCondLst>
                                            <p:cond delay="0"/>
                                          </p:stCondLst>
                                        </p:cTn>
                                        <p:tgtEl>
                                          <p:spTgt spid="95"/>
                                        </p:tgtEl>
                                        <p:attrNameLst>
                                          <p:attrName>ppt_y</p:attrName>
                                        </p:attrNameLst>
                                      </p:cBhvr>
                                      <p:tavLst>
                                        <p:tav tm="0" fmla="#ppt_y-sin(pi*$)/3">
                                          <p:val>
                                            <p:fltVal val="0.5"/>
                                          </p:val>
                                        </p:tav>
                                        <p:tav tm="100000">
                                          <p:val>
                                            <p:fltVal val="1"/>
                                          </p:val>
                                        </p:tav>
                                      </p:tavLst>
                                    </p:anim>
                                    <p:anim calcmode="lin" valueType="num">
                                      <p:cBhvr>
                                        <p:cTn id="180" dur="166" tmFilter="0, 0; 0.125,0.2665; 0.25,0.4; 0.375,0.465; 0.5,0.5;  0.625,0.535; 0.75,0.6; 0.875,0.7335; 1,1">
                                          <p:stCondLst>
                                            <p:cond delay="166"/>
                                          </p:stCondLst>
                                        </p:cTn>
                                        <p:tgtEl>
                                          <p:spTgt spid="95"/>
                                        </p:tgtEl>
                                        <p:attrNameLst>
                                          <p:attrName>ppt_y</p:attrName>
                                        </p:attrNameLst>
                                      </p:cBhvr>
                                      <p:tavLst>
                                        <p:tav tm="0" fmla="#ppt_y-sin(pi*$)/9">
                                          <p:val>
                                            <p:fltVal val="0"/>
                                          </p:val>
                                        </p:tav>
                                        <p:tav tm="100000">
                                          <p:val>
                                            <p:fltVal val="1"/>
                                          </p:val>
                                        </p:tav>
                                      </p:tavLst>
                                    </p:anim>
                                    <p:anim calcmode="lin" valueType="num">
                                      <p:cBhvr>
                                        <p:cTn id="181" dur="83" tmFilter="0, 0; 0.125,0.2665; 0.25,0.4; 0.375,0.465; 0.5,0.5;  0.625,0.535; 0.75,0.6; 0.875,0.7335; 1,1">
                                          <p:stCondLst>
                                            <p:cond delay="331"/>
                                          </p:stCondLst>
                                        </p:cTn>
                                        <p:tgtEl>
                                          <p:spTgt spid="95"/>
                                        </p:tgtEl>
                                        <p:attrNameLst>
                                          <p:attrName>ppt_y</p:attrName>
                                        </p:attrNameLst>
                                      </p:cBhvr>
                                      <p:tavLst>
                                        <p:tav tm="0" fmla="#ppt_y-sin(pi*$)/27">
                                          <p:val>
                                            <p:fltVal val="0"/>
                                          </p:val>
                                        </p:tav>
                                        <p:tav tm="100000">
                                          <p:val>
                                            <p:fltVal val="1"/>
                                          </p:val>
                                        </p:tav>
                                      </p:tavLst>
                                    </p:anim>
                                    <p:anim calcmode="lin" valueType="num">
                                      <p:cBhvr>
                                        <p:cTn id="182" dur="41" tmFilter="0, 0; 0.125,0.2665; 0.25,0.4; 0.375,0.465; 0.5,0.5;  0.625,0.535; 0.75,0.6; 0.875,0.7335; 1,1">
                                          <p:stCondLst>
                                            <p:cond delay="414"/>
                                          </p:stCondLst>
                                        </p:cTn>
                                        <p:tgtEl>
                                          <p:spTgt spid="95"/>
                                        </p:tgtEl>
                                        <p:attrNameLst>
                                          <p:attrName>ppt_y</p:attrName>
                                        </p:attrNameLst>
                                      </p:cBhvr>
                                      <p:tavLst>
                                        <p:tav tm="0" fmla="#ppt_y-sin(pi*$)/81">
                                          <p:val>
                                            <p:fltVal val="0"/>
                                          </p:val>
                                        </p:tav>
                                        <p:tav tm="100000">
                                          <p:val>
                                            <p:fltVal val="1"/>
                                          </p:val>
                                        </p:tav>
                                      </p:tavLst>
                                    </p:anim>
                                    <p:animScale>
                                      <p:cBhvr>
                                        <p:cTn id="183" dur="6">
                                          <p:stCondLst>
                                            <p:cond delay="162"/>
                                          </p:stCondLst>
                                        </p:cTn>
                                        <p:tgtEl>
                                          <p:spTgt spid="95"/>
                                        </p:tgtEl>
                                      </p:cBhvr>
                                      <p:to x="100000" y="60000"/>
                                    </p:animScale>
                                    <p:animScale>
                                      <p:cBhvr>
                                        <p:cTn id="184" dur="41" decel="50000">
                                          <p:stCondLst>
                                            <p:cond delay="169"/>
                                          </p:stCondLst>
                                        </p:cTn>
                                        <p:tgtEl>
                                          <p:spTgt spid="95"/>
                                        </p:tgtEl>
                                      </p:cBhvr>
                                      <p:to x="100000" y="100000"/>
                                    </p:animScale>
                                    <p:animScale>
                                      <p:cBhvr>
                                        <p:cTn id="185" dur="6">
                                          <p:stCondLst>
                                            <p:cond delay="328"/>
                                          </p:stCondLst>
                                        </p:cTn>
                                        <p:tgtEl>
                                          <p:spTgt spid="95"/>
                                        </p:tgtEl>
                                      </p:cBhvr>
                                      <p:to x="100000" y="80000"/>
                                    </p:animScale>
                                    <p:animScale>
                                      <p:cBhvr>
                                        <p:cTn id="186" dur="41" decel="50000">
                                          <p:stCondLst>
                                            <p:cond delay="335"/>
                                          </p:stCondLst>
                                        </p:cTn>
                                        <p:tgtEl>
                                          <p:spTgt spid="95"/>
                                        </p:tgtEl>
                                      </p:cBhvr>
                                      <p:to x="100000" y="100000"/>
                                    </p:animScale>
                                    <p:animScale>
                                      <p:cBhvr>
                                        <p:cTn id="187" dur="6">
                                          <p:stCondLst>
                                            <p:cond delay="410"/>
                                          </p:stCondLst>
                                        </p:cTn>
                                        <p:tgtEl>
                                          <p:spTgt spid="95"/>
                                        </p:tgtEl>
                                      </p:cBhvr>
                                      <p:to x="100000" y="90000"/>
                                    </p:animScale>
                                    <p:animScale>
                                      <p:cBhvr>
                                        <p:cTn id="188" dur="41" decel="50000">
                                          <p:stCondLst>
                                            <p:cond delay="417"/>
                                          </p:stCondLst>
                                        </p:cTn>
                                        <p:tgtEl>
                                          <p:spTgt spid="95"/>
                                        </p:tgtEl>
                                      </p:cBhvr>
                                      <p:to x="100000" y="100000"/>
                                    </p:animScale>
                                    <p:animScale>
                                      <p:cBhvr>
                                        <p:cTn id="189" dur="6">
                                          <p:stCondLst>
                                            <p:cond delay="452"/>
                                          </p:stCondLst>
                                        </p:cTn>
                                        <p:tgtEl>
                                          <p:spTgt spid="95"/>
                                        </p:tgtEl>
                                      </p:cBhvr>
                                      <p:to x="100000" y="95000"/>
                                    </p:animScale>
                                    <p:animScale>
                                      <p:cBhvr>
                                        <p:cTn id="190" dur="41" decel="50000">
                                          <p:stCondLst>
                                            <p:cond delay="459"/>
                                          </p:stCondLst>
                                        </p:cTn>
                                        <p:tgtEl>
                                          <p:spTgt spid="95"/>
                                        </p:tgtEl>
                                      </p:cBhvr>
                                      <p:to x="100000" y="100000"/>
                                    </p:animScale>
                                  </p:childTnLst>
                                </p:cTn>
                              </p:par>
                            </p:childTnLst>
                          </p:cTn>
                        </p:par>
                        <p:par>
                          <p:cTn id="191" fill="hold">
                            <p:stCondLst>
                              <p:cond delay="1000"/>
                            </p:stCondLst>
                            <p:childTnLst>
                              <p:par>
                                <p:cTn id="192" presetID="47" presetClass="entr" presetSubtype="0" fill="hold" grpId="0" nodeType="afterEffect">
                                  <p:stCondLst>
                                    <p:cond delay="0"/>
                                  </p:stCondLst>
                                  <p:childTnLst>
                                    <p:set>
                                      <p:cBhvr>
                                        <p:cTn id="193" dur="1" fill="hold">
                                          <p:stCondLst>
                                            <p:cond delay="0"/>
                                          </p:stCondLst>
                                        </p:cTn>
                                        <p:tgtEl>
                                          <p:spTgt spid="103"/>
                                        </p:tgtEl>
                                        <p:attrNameLst>
                                          <p:attrName>style.visibility</p:attrName>
                                        </p:attrNameLst>
                                      </p:cBhvr>
                                      <p:to>
                                        <p:strVal val="visible"/>
                                      </p:to>
                                    </p:set>
                                    <p:animEffect transition="in" filter="fade">
                                      <p:cBhvr>
                                        <p:cTn id="194" dur="1000"/>
                                        <p:tgtEl>
                                          <p:spTgt spid="103"/>
                                        </p:tgtEl>
                                      </p:cBhvr>
                                    </p:animEffect>
                                    <p:anim calcmode="lin" valueType="num">
                                      <p:cBhvr>
                                        <p:cTn id="195" dur="1000" fill="hold"/>
                                        <p:tgtEl>
                                          <p:spTgt spid="103"/>
                                        </p:tgtEl>
                                        <p:attrNameLst>
                                          <p:attrName>ppt_x</p:attrName>
                                        </p:attrNameLst>
                                      </p:cBhvr>
                                      <p:tavLst>
                                        <p:tav tm="0">
                                          <p:val>
                                            <p:strVal val="#ppt_x"/>
                                          </p:val>
                                        </p:tav>
                                        <p:tav tm="100000">
                                          <p:val>
                                            <p:strVal val="#ppt_x"/>
                                          </p:val>
                                        </p:tav>
                                      </p:tavLst>
                                    </p:anim>
                                    <p:anim calcmode="lin" valueType="num">
                                      <p:cBhvr>
                                        <p:cTn id="196" dur="1000" fill="hold"/>
                                        <p:tgtEl>
                                          <p:spTgt spid="103"/>
                                        </p:tgtEl>
                                        <p:attrNameLst>
                                          <p:attrName>ppt_y</p:attrName>
                                        </p:attrNameLst>
                                      </p:cBhvr>
                                      <p:tavLst>
                                        <p:tav tm="0">
                                          <p:val>
                                            <p:strVal val="#ppt_y-.1"/>
                                          </p:val>
                                        </p:tav>
                                        <p:tav tm="100000">
                                          <p:val>
                                            <p:strVal val="#ppt_y"/>
                                          </p:val>
                                        </p:tav>
                                      </p:tavLst>
                                    </p:anim>
                                  </p:childTnLst>
                                </p:cTn>
                              </p:par>
                              <p:par>
                                <p:cTn id="197" presetID="12" presetClass="entr" presetSubtype="1" fill="hold" grpId="0" nodeType="withEffect">
                                  <p:stCondLst>
                                    <p:cond delay="0"/>
                                  </p:stCondLst>
                                  <p:childTnLst>
                                    <p:set>
                                      <p:cBhvr>
                                        <p:cTn id="198" dur="1" fill="hold">
                                          <p:stCondLst>
                                            <p:cond delay="0"/>
                                          </p:stCondLst>
                                        </p:cTn>
                                        <p:tgtEl>
                                          <p:spTgt spid="105"/>
                                        </p:tgtEl>
                                        <p:attrNameLst>
                                          <p:attrName>style.visibility</p:attrName>
                                        </p:attrNameLst>
                                      </p:cBhvr>
                                      <p:to>
                                        <p:strVal val="visible"/>
                                      </p:to>
                                    </p:set>
                                    <p:anim calcmode="lin" valueType="num">
                                      <p:cBhvr additive="base">
                                        <p:cTn id="199" dur="300"/>
                                        <p:tgtEl>
                                          <p:spTgt spid="105"/>
                                        </p:tgtEl>
                                        <p:attrNameLst>
                                          <p:attrName>ppt_y</p:attrName>
                                        </p:attrNameLst>
                                      </p:cBhvr>
                                      <p:tavLst>
                                        <p:tav tm="0">
                                          <p:val>
                                            <p:strVal val="#ppt_y-#ppt_h*1.125000"/>
                                          </p:val>
                                        </p:tav>
                                        <p:tav tm="100000">
                                          <p:val>
                                            <p:strVal val="#ppt_y"/>
                                          </p:val>
                                        </p:tav>
                                      </p:tavLst>
                                    </p:anim>
                                    <p:animEffect transition="in" filter="wipe(down)">
                                      <p:cBhvr>
                                        <p:cTn id="200" dur="300"/>
                                        <p:tgtEl>
                                          <p:spTgt spid="105"/>
                                        </p:tgtEl>
                                      </p:cBhvr>
                                    </p:animEffect>
                                  </p:childTnLst>
                                </p:cTn>
                              </p:par>
                            </p:childTnLst>
                          </p:cTn>
                        </p:par>
                        <p:par>
                          <p:cTn id="201" fill="hold">
                            <p:stCondLst>
                              <p:cond delay="2000"/>
                            </p:stCondLst>
                            <p:childTnLst>
                              <p:par>
                                <p:cTn id="202" presetID="47" presetClass="entr" presetSubtype="0" fill="hold" grpId="0" nodeType="afterEffect">
                                  <p:stCondLst>
                                    <p:cond delay="0"/>
                                  </p:stCondLst>
                                  <p:childTnLst>
                                    <p:set>
                                      <p:cBhvr>
                                        <p:cTn id="203" dur="1" fill="hold">
                                          <p:stCondLst>
                                            <p:cond delay="0"/>
                                          </p:stCondLst>
                                        </p:cTn>
                                        <p:tgtEl>
                                          <p:spTgt spid="104"/>
                                        </p:tgtEl>
                                        <p:attrNameLst>
                                          <p:attrName>style.visibility</p:attrName>
                                        </p:attrNameLst>
                                      </p:cBhvr>
                                      <p:to>
                                        <p:strVal val="visible"/>
                                      </p:to>
                                    </p:set>
                                    <p:animEffect transition="in" filter="fade">
                                      <p:cBhvr>
                                        <p:cTn id="204" dur="1000"/>
                                        <p:tgtEl>
                                          <p:spTgt spid="104"/>
                                        </p:tgtEl>
                                      </p:cBhvr>
                                    </p:animEffect>
                                    <p:anim calcmode="lin" valueType="num">
                                      <p:cBhvr>
                                        <p:cTn id="205" dur="1000" fill="hold"/>
                                        <p:tgtEl>
                                          <p:spTgt spid="104"/>
                                        </p:tgtEl>
                                        <p:attrNameLst>
                                          <p:attrName>ppt_x</p:attrName>
                                        </p:attrNameLst>
                                      </p:cBhvr>
                                      <p:tavLst>
                                        <p:tav tm="0">
                                          <p:val>
                                            <p:strVal val="#ppt_x"/>
                                          </p:val>
                                        </p:tav>
                                        <p:tav tm="100000">
                                          <p:val>
                                            <p:strVal val="#ppt_x"/>
                                          </p:val>
                                        </p:tav>
                                      </p:tavLst>
                                    </p:anim>
                                    <p:anim calcmode="lin" valueType="num">
                                      <p:cBhvr>
                                        <p:cTn id="206" dur="1000" fill="hold"/>
                                        <p:tgtEl>
                                          <p:spTgt spid="1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animBg="1"/>
      <p:bldP spid="104" grpId="0" animBg="1"/>
      <p:bldP spid="10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p:nvPr/>
        </p:nvSpPr>
        <p:spPr bwMode="auto">
          <a:xfrm>
            <a:off x="4091410" y="2743386"/>
            <a:ext cx="1272717" cy="1758451"/>
          </a:xfrm>
          <a:custGeom>
            <a:avLst/>
            <a:gdLst>
              <a:gd name="T0" fmla="*/ 767 w 767"/>
              <a:gd name="T1" fmla="*/ 347 h 1059"/>
              <a:gd name="T2" fmla="*/ 514 w 767"/>
              <a:gd name="T3" fmla="*/ 0 h 1059"/>
              <a:gd name="T4" fmla="*/ 129 w 767"/>
              <a:gd name="T5" fmla="*/ 279 h 1059"/>
              <a:gd name="T6" fmla="*/ 33 w 767"/>
              <a:gd name="T7" fmla="*/ 576 h 1059"/>
              <a:gd name="T8" fmla="*/ 190 w 767"/>
              <a:gd name="T9" fmla="*/ 1059 h 1059"/>
              <a:gd name="T10" fmla="*/ 577 w 767"/>
              <a:gd name="T11" fmla="*/ 933 h 1059"/>
              <a:gd name="T12" fmla="*/ 561 w 767"/>
              <a:gd name="T13" fmla="*/ 796 h 1059"/>
              <a:gd name="T14" fmla="*/ 767 w 767"/>
              <a:gd name="T15" fmla="*/ 347 h 10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7" h="1059">
                <a:moveTo>
                  <a:pt x="767" y="347"/>
                </a:moveTo>
                <a:cubicBezTo>
                  <a:pt x="514" y="0"/>
                  <a:pt x="514" y="0"/>
                  <a:pt x="514" y="0"/>
                </a:cubicBezTo>
                <a:cubicBezTo>
                  <a:pt x="129" y="279"/>
                  <a:pt x="129" y="279"/>
                  <a:pt x="129" y="279"/>
                </a:cubicBezTo>
                <a:cubicBezTo>
                  <a:pt x="43" y="342"/>
                  <a:pt x="0" y="475"/>
                  <a:pt x="33" y="576"/>
                </a:cubicBezTo>
                <a:cubicBezTo>
                  <a:pt x="190" y="1059"/>
                  <a:pt x="190" y="1059"/>
                  <a:pt x="190" y="1059"/>
                </a:cubicBezTo>
                <a:cubicBezTo>
                  <a:pt x="577" y="933"/>
                  <a:pt x="577" y="933"/>
                  <a:pt x="577" y="933"/>
                </a:cubicBezTo>
                <a:cubicBezTo>
                  <a:pt x="566" y="889"/>
                  <a:pt x="561" y="843"/>
                  <a:pt x="561" y="796"/>
                </a:cubicBezTo>
                <a:cubicBezTo>
                  <a:pt x="561" y="616"/>
                  <a:pt x="641" y="456"/>
                  <a:pt x="767" y="347"/>
                </a:cubicBezTo>
                <a:close/>
              </a:path>
            </a:pathLst>
          </a:cu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8" name="Freeform 6"/>
          <p:cNvSpPr/>
          <p:nvPr/>
        </p:nvSpPr>
        <p:spPr bwMode="auto">
          <a:xfrm>
            <a:off x="5073981" y="2056654"/>
            <a:ext cx="1859947" cy="1168832"/>
          </a:xfrm>
          <a:custGeom>
            <a:avLst/>
            <a:gdLst>
              <a:gd name="T0" fmla="*/ 869 w 1121"/>
              <a:gd name="T1" fmla="*/ 704 h 704"/>
              <a:gd name="T2" fmla="*/ 1121 w 1121"/>
              <a:gd name="T3" fmla="*/ 356 h 704"/>
              <a:gd name="T4" fmla="*/ 717 w 1121"/>
              <a:gd name="T5" fmla="*/ 63 h 704"/>
              <a:gd name="T6" fmla="*/ 405 w 1121"/>
              <a:gd name="T7" fmla="*/ 63 h 704"/>
              <a:gd name="T8" fmla="*/ 0 w 1121"/>
              <a:gd name="T9" fmla="*/ 357 h 704"/>
              <a:gd name="T10" fmla="*/ 253 w 1121"/>
              <a:gd name="T11" fmla="*/ 704 h 704"/>
              <a:gd name="T12" fmla="*/ 561 w 1121"/>
              <a:gd name="T13" fmla="*/ 618 h 704"/>
              <a:gd name="T14" fmla="*/ 869 w 1121"/>
              <a:gd name="T15" fmla="*/ 704 h 7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1" h="704">
                <a:moveTo>
                  <a:pt x="869" y="704"/>
                </a:moveTo>
                <a:cubicBezTo>
                  <a:pt x="1121" y="356"/>
                  <a:pt x="1121" y="356"/>
                  <a:pt x="1121" y="356"/>
                </a:cubicBezTo>
                <a:cubicBezTo>
                  <a:pt x="717" y="63"/>
                  <a:pt x="717" y="63"/>
                  <a:pt x="717" y="63"/>
                </a:cubicBezTo>
                <a:cubicBezTo>
                  <a:pt x="631" y="0"/>
                  <a:pt x="491" y="0"/>
                  <a:pt x="405" y="63"/>
                </a:cubicBezTo>
                <a:cubicBezTo>
                  <a:pt x="0" y="357"/>
                  <a:pt x="0" y="357"/>
                  <a:pt x="0" y="357"/>
                </a:cubicBezTo>
                <a:cubicBezTo>
                  <a:pt x="253" y="704"/>
                  <a:pt x="253" y="704"/>
                  <a:pt x="253" y="704"/>
                </a:cubicBezTo>
                <a:cubicBezTo>
                  <a:pt x="343" y="649"/>
                  <a:pt x="448" y="618"/>
                  <a:pt x="561" y="618"/>
                </a:cubicBezTo>
                <a:cubicBezTo>
                  <a:pt x="674" y="618"/>
                  <a:pt x="779" y="649"/>
                  <a:pt x="869" y="704"/>
                </a:cubicBezTo>
                <a:close/>
              </a:path>
            </a:pathLst>
          </a:cu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9" name="Freeform 7"/>
          <p:cNvSpPr/>
          <p:nvPr/>
        </p:nvSpPr>
        <p:spPr bwMode="auto">
          <a:xfrm>
            <a:off x="6644936" y="2742230"/>
            <a:ext cx="1275030" cy="1757296"/>
          </a:xfrm>
          <a:custGeom>
            <a:avLst/>
            <a:gdLst>
              <a:gd name="T0" fmla="*/ 638 w 768"/>
              <a:gd name="T1" fmla="*/ 280 h 1059"/>
              <a:gd name="T2" fmla="*/ 252 w 768"/>
              <a:gd name="T3" fmla="*/ 0 h 1059"/>
              <a:gd name="T4" fmla="*/ 0 w 768"/>
              <a:gd name="T5" fmla="*/ 348 h 1059"/>
              <a:gd name="T6" fmla="*/ 207 w 768"/>
              <a:gd name="T7" fmla="*/ 797 h 1059"/>
              <a:gd name="T8" fmla="*/ 191 w 768"/>
              <a:gd name="T9" fmla="*/ 934 h 1059"/>
              <a:gd name="T10" fmla="*/ 578 w 768"/>
              <a:gd name="T11" fmla="*/ 1059 h 1059"/>
              <a:gd name="T12" fmla="*/ 735 w 768"/>
              <a:gd name="T13" fmla="*/ 577 h 1059"/>
              <a:gd name="T14" fmla="*/ 638 w 768"/>
              <a:gd name="T15" fmla="*/ 280 h 10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8" h="1059">
                <a:moveTo>
                  <a:pt x="638" y="280"/>
                </a:moveTo>
                <a:cubicBezTo>
                  <a:pt x="252" y="0"/>
                  <a:pt x="252" y="0"/>
                  <a:pt x="252" y="0"/>
                </a:cubicBezTo>
                <a:cubicBezTo>
                  <a:pt x="0" y="348"/>
                  <a:pt x="0" y="348"/>
                  <a:pt x="0" y="348"/>
                </a:cubicBezTo>
                <a:cubicBezTo>
                  <a:pt x="127" y="456"/>
                  <a:pt x="207" y="617"/>
                  <a:pt x="207" y="797"/>
                </a:cubicBezTo>
                <a:cubicBezTo>
                  <a:pt x="207" y="844"/>
                  <a:pt x="201" y="890"/>
                  <a:pt x="191" y="934"/>
                </a:cubicBezTo>
                <a:cubicBezTo>
                  <a:pt x="578" y="1059"/>
                  <a:pt x="578" y="1059"/>
                  <a:pt x="578" y="1059"/>
                </a:cubicBezTo>
                <a:cubicBezTo>
                  <a:pt x="735" y="577"/>
                  <a:pt x="735" y="577"/>
                  <a:pt x="735" y="577"/>
                </a:cubicBezTo>
                <a:cubicBezTo>
                  <a:pt x="768" y="476"/>
                  <a:pt x="724" y="343"/>
                  <a:pt x="638" y="280"/>
                </a:cubicBezTo>
                <a:close/>
              </a:path>
            </a:pathLst>
          </a:cu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0" name="Freeform 8"/>
          <p:cNvSpPr/>
          <p:nvPr/>
        </p:nvSpPr>
        <p:spPr bwMode="auto">
          <a:xfrm>
            <a:off x="4454385" y="4445188"/>
            <a:ext cx="1470387" cy="1253229"/>
          </a:xfrm>
          <a:custGeom>
            <a:avLst/>
            <a:gdLst>
              <a:gd name="T0" fmla="*/ 388 w 886"/>
              <a:gd name="T1" fmla="*/ 0 h 755"/>
              <a:gd name="T2" fmla="*/ 0 w 886"/>
              <a:gd name="T3" fmla="*/ 126 h 755"/>
              <a:gd name="T4" fmla="*/ 145 w 886"/>
              <a:gd name="T5" fmla="*/ 572 h 755"/>
              <a:gd name="T6" fmla="*/ 398 w 886"/>
              <a:gd name="T7" fmla="*/ 755 h 755"/>
              <a:gd name="T8" fmla="*/ 886 w 886"/>
              <a:gd name="T9" fmla="*/ 755 h 755"/>
              <a:gd name="T10" fmla="*/ 886 w 886"/>
              <a:gd name="T11" fmla="*/ 362 h 755"/>
              <a:gd name="T12" fmla="*/ 388 w 886"/>
              <a:gd name="T13" fmla="*/ 0 h 755"/>
            </a:gdLst>
            <a:ahLst/>
            <a:cxnLst>
              <a:cxn ang="0">
                <a:pos x="T0" y="T1"/>
              </a:cxn>
              <a:cxn ang="0">
                <a:pos x="T2" y="T3"/>
              </a:cxn>
              <a:cxn ang="0">
                <a:pos x="T4" y="T5"/>
              </a:cxn>
              <a:cxn ang="0">
                <a:pos x="T6" y="T7"/>
              </a:cxn>
              <a:cxn ang="0">
                <a:pos x="T8" y="T9"/>
              </a:cxn>
              <a:cxn ang="0">
                <a:pos x="T10" y="T11"/>
              </a:cxn>
              <a:cxn ang="0">
                <a:pos x="T12" y="T13"/>
              </a:cxn>
            </a:cxnLst>
            <a:rect l="0" t="0" r="r" b="b"/>
            <a:pathLst>
              <a:path w="886" h="755">
                <a:moveTo>
                  <a:pt x="388" y="0"/>
                </a:moveTo>
                <a:cubicBezTo>
                  <a:pt x="0" y="126"/>
                  <a:pt x="0" y="126"/>
                  <a:pt x="0" y="126"/>
                </a:cubicBezTo>
                <a:cubicBezTo>
                  <a:pt x="145" y="572"/>
                  <a:pt x="145" y="572"/>
                  <a:pt x="145" y="572"/>
                </a:cubicBezTo>
                <a:cubicBezTo>
                  <a:pt x="178" y="673"/>
                  <a:pt x="292" y="755"/>
                  <a:pt x="398" y="755"/>
                </a:cubicBezTo>
                <a:cubicBezTo>
                  <a:pt x="886" y="755"/>
                  <a:pt x="886" y="755"/>
                  <a:pt x="886" y="755"/>
                </a:cubicBezTo>
                <a:cubicBezTo>
                  <a:pt x="886" y="362"/>
                  <a:pt x="886" y="362"/>
                  <a:pt x="886" y="362"/>
                </a:cubicBezTo>
                <a:cubicBezTo>
                  <a:pt x="661" y="344"/>
                  <a:pt x="471" y="199"/>
                  <a:pt x="388" y="0"/>
                </a:cubicBezTo>
                <a:close/>
              </a:path>
            </a:pathLst>
          </a:cu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1" name="Freeform 9"/>
          <p:cNvSpPr/>
          <p:nvPr/>
        </p:nvSpPr>
        <p:spPr bwMode="auto">
          <a:xfrm>
            <a:off x="6085450" y="4444033"/>
            <a:ext cx="1469231" cy="1254385"/>
          </a:xfrm>
          <a:custGeom>
            <a:avLst/>
            <a:gdLst>
              <a:gd name="T0" fmla="*/ 0 w 885"/>
              <a:gd name="T1" fmla="*/ 363 h 756"/>
              <a:gd name="T2" fmla="*/ 0 w 885"/>
              <a:gd name="T3" fmla="*/ 756 h 756"/>
              <a:gd name="T4" fmla="*/ 488 w 885"/>
              <a:gd name="T5" fmla="*/ 756 h 756"/>
              <a:gd name="T6" fmla="*/ 740 w 885"/>
              <a:gd name="T7" fmla="*/ 573 h 756"/>
              <a:gd name="T8" fmla="*/ 885 w 885"/>
              <a:gd name="T9" fmla="*/ 126 h 756"/>
              <a:gd name="T10" fmla="*/ 498 w 885"/>
              <a:gd name="T11" fmla="*/ 0 h 756"/>
              <a:gd name="T12" fmla="*/ 0 w 885"/>
              <a:gd name="T13" fmla="*/ 363 h 756"/>
            </a:gdLst>
            <a:ahLst/>
            <a:cxnLst>
              <a:cxn ang="0">
                <a:pos x="T0" y="T1"/>
              </a:cxn>
              <a:cxn ang="0">
                <a:pos x="T2" y="T3"/>
              </a:cxn>
              <a:cxn ang="0">
                <a:pos x="T4" y="T5"/>
              </a:cxn>
              <a:cxn ang="0">
                <a:pos x="T6" y="T7"/>
              </a:cxn>
              <a:cxn ang="0">
                <a:pos x="T8" y="T9"/>
              </a:cxn>
              <a:cxn ang="0">
                <a:pos x="T10" y="T11"/>
              </a:cxn>
              <a:cxn ang="0">
                <a:pos x="T12" y="T13"/>
              </a:cxn>
            </a:cxnLst>
            <a:rect l="0" t="0" r="r" b="b"/>
            <a:pathLst>
              <a:path w="885" h="756">
                <a:moveTo>
                  <a:pt x="0" y="363"/>
                </a:moveTo>
                <a:cubicBezTo>
                  <a:pt x="0" y="756"/>
                  <a:pt x="0" y="756"/>
                  <a:pt x="0" y="756"/>
                </a:cubicBezTo>
                <a:cubicBezTo>
                  <a:pt x="488" y="756"/>
                  <a:pt x="488" y="756"/>
                  <a:pt x="488" y="756"/>
                </a:cubicBezTo>
                <a:cubicBezTo>
                  <a:pt x="594" y="756"/>
                  <a:pt x="707" y="674"/>
                  <a:pt x="740" y="573"/>
                </a:cubicBezTo>
                <a:cubicBezTo>
                  <a:pt x="885" y="126"/>
                  <a:pt x="885" y="126"/>
                  <a:pt x="885" y="126"/>
                </a:cubicBezTo>
                <a:cubicBezTo>
                  <a:pt x="498" y="0"/>
                  <a:pt x="498" y="0"/>
                  <a:pt x="498" y="0"/>
                </a:cubicBezTo>
                <a:cubicBezTo>
                  <a:pt x="415" y="200"/>
                  <a:pt x="225" y="344"/>
                  <a:pt x="0" y="363"/>
                </a:cubicBezTo>
                <a:close/>
              </a:path>
            </a:pathLst>
          </a:cu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12" name="组合 11"/>
          <p:cNvGrpSpPr/>
          <p:nvPr/>
        </p:nvGrpSpPr>
        <p:grpSpPr>
          <a:xfrm>
            <a:off x="5226759" y="3258096"/>
            <a:ext cx="1554390" cy="1554592"/>
            <a:chOff x="3919984" y="2613718"/>
            <a:chExt cx="1165944" cy="1165944"/>
          </a:xfrm>
        </p:grpSpPr>
        <p:sp>
          <p:nvSpPr>
            <p:cNvPr id="13" name="椭圆 12"/>
            <p:cNvSpPr/>
            <p:nvPr/>
          </p:nvSpPr>
          <p:spPr>
            <a:xfrm>
              <a:off x="3919984" y="2613718"/>
              <a:ext cx="1165944" cy="1165944"/>
            </a:xfrm>
            <a:prstGeom prst="ellipse">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rtlCol="0" anchor="ctr"/>
            <a:lstStyle/>
            <a:p>
              <a:pPr algn="ctr" defTabSz="1218565" fontAlgn="base">
                <a:spcBef>
                  <a:spcPct val="0"/>
                </a:spcBef>
                <a:spcAft>
                  <a:spcPct val="0"/>
                </a:spcAft>
                <a:defRPr/>
              </a:pPr>
              <a:endParaRPr lang="zh-CN" altLang="en-US" sz="2400" kern="0">
                <a:solidFill>
                  <a:prstClr val="black"/>
                </a:solidFill>
                <a:latin typeface="Calibri" panose="020F0502020204030204"/>
                <a:ea typeface="宋体" panose="02010600030101010101" pitchFamily="2" charset="-122"/>
              </a:endParaRPr>
            </a:p>
          </p:txBody>
        </p:sp>
        <p:sp>
          <p:nvSpPr>
            <p:cNvPr id="14" name="Freeform 6"/>
            <p:cNvSpPr>
              <a:spLocks noChangeAspect="1" noEditPoints="1"/>
            </p:cNvSpPr>
            <p:nvPr/>
          </p:nvSpPr>
          <p:spPr bwMode="auto">
            <a:xfrm>
              <a:off x="4165899" y="2922272"/>
              <a:ext cx="674113" cy="548836"/>
            </a:xfrm>
            <a:custGeom>
              <a:avLst/>
              <a:gdLst>
                <a:gd name="T0" fmla="*/ 36 w 113"/>
                <a:gd name="T1" fmla="*/ 11 h 86"/>
                <a:gd name="T2" fmla="*/ 106 w 113"/>
                <a:gd name="T3" fmla="*/ 32 h 86"/>
                <a:gd name="T4" fmla="*/ 102 w 113"/>
                <a:gd name="T5" fmla="*/ 35 h 86"/>
                <a:gd name="T6" fmla="*/ 99 w 113"/>
                <a:gd name="T7" fmla="*/ 39 h 86"/>
                <a:gd name="T8" fmla="*/ 95 w 113"/>
                <a:gd name="T9" fmla="*/ 43 h 86"/>
                <a:gd name="T10" fmla="*/ 91 w 113"/>
                <a:gd name="T11" fmla="*/ 86 h 86"/>
                <a:gd name="T12" fmla="*/ 91 w 113"/>
                <a:gd name="T13" fmla="*/ 47 h 86"/>
                <a:gd name="T14" fmla="*/ 81 w 113"/>
                <a:gd name="T15" fmla="*/ 86 h 86"/>
                <a:gd name="T16" fmla="*/ 77 w 113"/>
                <a:gd name="T17" fmla="*/ 59 h 86"/>
                <a:gd name="T18" fmla="*/ 74 w 113"/>
                <a:gd name="T19" fmla="*/ 56 h 86"/>
                <a:gd name="T20" fmla="*/ 70 w 113"/>
                <a:gd name="T21" fmla="*/ 86 h 86"/>
                <a:gd name="T22" fmla="*/ 70 w 113"/>
                <a:gd name="T23" fmla="*/ 54 h 86"/>
                <a:gd name="T24" fmla="*/ 59 w 113"/>
                <a:gd name="T25" fmla="*/ 86 h 86"/>
                <a:gd name="T26" fmla="*/ 56 w 113"/>
                <a:gd name="T27" fmla="*/ 65 h 86"/>
                <a:gd name="T28" fmla="*/ 52 w 113"/>
                <a:gd name="T29" fmla="*/ 68 h 86"/>
                <a:gd name="T30" fmla="*/ 48 w 113"/>
                <a:gd name="T31" fmla="*/ 86 h 86"/>
                <a:gd name="T32" fmla="*/ 48 w 113"/>
                <a:gd name="T33" fmla="*/ 71 h 86"/>
                <a:gd name="T34" fmla="*/ 38 w 113"/>
                <a:gd name="T35" fmla="*/ 86 h 86"/>
                <a:gd name="T36" fmla="*/ 34 w 113"/>
                <a:gd name="T37" fmla="*/ 70 h 86"/>
                <a:gd name="T38" fmla="*/ 31 w 113"/>
                <a:gd name="T39" fmla="*/ 67 h 86"/>
                <a:gd name="T40" fmla="*/ 27 w 113"/>
                <a:gd name="T41" fmla="*/ 86 h 86"/>
                <a:gd name="T42" fmla="*/ 27 w 113"/>
                <a:gd name="T43" fmla="*/ 67 h 86"/>
                <a:gd name="T44" fmla="*/ 16 w 113"/>
                <a:gd name="T45" fmla="*/ 86 h 86"/>
                <a:gd name="T46" fmla="*/ 5 w 113"/>
                <a:gd name="T47" fmla="*/ 79 h 86"/>
                <a:gd name="T48" fmla="*/ 2 w 113"/>
                <a:gd name="T49" fmla="*/ 76 h 86"/>
                <a:gd name="T50" fmla="*/ 0 w 113"/>
                <a:gd name="T51" fmla="*/ 58 h 86"/>
                <a:gd name="T52" fmla="*/ 38 w 113"/>
                <a:gd name="T53" fmla="*/ 64 h 86"/>
                <a:gd name="T54" fmla="*/ 70 w 113"/>
                <a:gd name="T55" fmla="*/ 45 h 86"/>
                <a:gd name="T56" fmla="*/ 82 w 113"/>
                <a:gd name="T57" fmla="*/ 46 h 86"/>
                <a:gd name="T58" fmla="*/ 111 w 113"/>
                <a:gd name="T59" fmla="*/ 13 h 86"/>
                <a:gd name="T60" fmla="*/ 89 w 113"/>
                <a:gd name="T61" fmla="*/ 10 h 86"/>
                <a:gd name="T62" fmla="*/ 74 w 113"/>
                <a:gd name="T63" fmla="*/ 31 h 86"/>
                <a:gd name="T64" fmla="*/ 42 w 113"/>
                <a:gd name="T65" fmla="*/ 49 h 86"/>
                <a:gd name="T66" fmla="*/ 25 w 113"/>
                <a:gd name="T67" fmla="*/ 43 h 86"/>
                <a:gd name="T68" fmla="*/ 13 w 113"/>
                <a:gd name="T69" fmla="*/ 86 h 86"/>
                <a:gd name="T70" fmla="*/ 13 w 113"/>
                <a:gd name="T71" fmla="*/ 75 h 86"/>
                <a:gd name="T72" fmla="*/ 31 w 113"/>
                <a:gd name="T73" fmla="*/ 12 h 86"/>
                <a:gd name="T74" fmla="*/ 49 w 113"/>
                <a:gd name="T75" fmla="*/ 19 h 86"/>
                <a:gd name="T76" fmla="*/ 39 w 113"/>
                <a:gd name="T77" fmla="*/ 19 h 86"/>
                <a:gd name="T78" fmla="*/ 43 w 113"/>
                <a:gd name="T79" fmla="*/ 44 h 86"/>
                <a:gd name="T80" fmla="*/ 34 w 113"/>
                <a:gd name="T81" fmla="*/ 31 h 86"/>
                <a:gd name="T82" fmla="*/ 20 w 113"/>
                <a:gd name="T83" fmla="*/ 38 h 86"/>
                <a:gd name="T84" fmla="*/ 30 w 113"/>
                <a:gd name="T85" fmla="*/ 17 h 86"/>
                <a:gd name="T86" fmla="*/ 21 w 113"/>
                <a:gd name="T87" fmla="*/ 2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86">
                  <a:moveTo>
                    <a:pt x="36" y="2"/>
                  </a:moveTo>
                  <a:cubicBezTo>
                    <a:pt x="39" y="2"/>
                    <a:pt x="41" y="4"/>
                    <a:pt x="41" y="6"/>
                  </a:cubicBezTo>
                  <a:cubicBezTo>
                    <a:pt x="41" y="9"/>
                    <a:pt x="39" y="11"/>
                    <a:pt x="36" y="11"/>
                  </a:cubicBezTo>
                  <a:cubicBezTo>
                    <a:pt x="34" y="11"/>
                    <a:pt x="32" y="9"/>
                    <a:pt x="32" y="6"/>
                  </a:cubicBezTo>
                  <a:cubicBezTo>
                    <a:pt x="32" y="4"/>
                    <a:pt x="34" y="2"/>
                    <a:pt x="36" y="2"/>
                  </a:cubicBezTo>
                  <a:close/>
                  <a:moveTo>
                    <a:pt x="106" y="32"/>
                  </a:moveTo>
                  <a:cubicBezTo>
                    <a:pt x="106" y="86"/>
                    <a:pt x="106" y="86"/>
                    <a:pt x="106" y="86"/>
                  </a:cubicBezTo>
                  <a:cubicBezTo>
                    <a:pt x="102" y="86"/>
                    <a:pt x="102" y="86"/>
                    <a:pt x="102" y="86"/>
                  </a:cubicBezTo>
                  <a:cubicBezTo>
                    <a:pt x="102" y="35"/>
                    <a:pt x="102" y="35"/>
                    <a:pt x="102" y="35"/>
                  </a:cubicBezTo>
                  <a:cubicBezTo>
                    <a:pt x="105" y="32"/>
                    <a:pt x="105" y="32"/>
                    <a:pt x="105" y="32"/>
                  </a:cubicBezTo>
                  <a:cubicBezTo>
                    <a:pt x="106" y="32"/>
                    <a:pt x="106" y="32"/>
                    <a:pt x="106" y="32"/>
                  </a:cubicBezTo>
                  <a:close/>
                  <a:moveTo>
                    <a:pt x="99" y="39"/>
                  </a:moveTo>
                  <a:cubicBezTo>
                    <a:pt x="99" y="86"/>
                    <a:pt x="99" y="86"/>
                    <a:pt x="99" y="86"/>
                  </a:cubicBezTo>
                  <a:cubicBezTo>
                    <a:pt x="97" y="86"/>
                    <a:pt x="96" y="86"/>
                    <a:pt x="95" y="86"/>
                  </a:cubicBezTo>
                  <a:cubicBezTo>
                    <a:pt x="95" y="43"/>
                    <a:pt x="95" y="43"/>
                    <a:pt x="95" y="43"/>
                  </a:cubicBezTo>
                  <a:cubicBezTo>
                    <a:pt x="99" y="39"/>
                    <a:pt x="99" y="39"/>
                    <a:pt x="99" y="39"/>
                  </a:cubicBezTo>
                  <a:close/>
                  <a:moveTo>
                    <a:pt x="91" y="47"/>
                  </a:moveTo>
                  <a:cubicBezTo>
                    <a:pt x="91" y="86"/>
                    <a:pt x="91" y="86"/>
                    <a:pt x="91" y="86"/>
                  </a:cubicBezTo>
                  <a:cubicBezTo>
                    <a:pt x="90" y="86"/>
                    <a:pt x="89" y="86"/>
                    <a:pt x="88" y="86"/>
                  </a:cubicBezTo>
                  <a:cubicBezTo>
                    <a:pt x="88" y="51"/>
                    <a:pt x="88" y="51"/>
                    <a:pt x="88" y="51"/>
                  </a:cubicBezTo>
                  <a:cubicBezTo>
                    <a:pt x="91" y="47"/>
                    <a:pt x="91" y="47"/>
                    <a:pt x="91" y="47"/>
                  </a:cubicBezTo>
                  <a:close/>
                  <a:moveTo>
                    <a:pt x="84" y="55"/>
                  </a:moveTo>
                  <a:cubicBezTo>
                    <a:pt x="84" y="86"/>
                    <a:pt x="84" y="86"/>
                    <a:pt x="84" y="86"/>
                  </a:cubicBezTo>
                  <a:cubicBezTo>
                    <a:pt x="83" y="86"/>
                    <a:pt x="82" y="86"/>
                    <a:pt x="81" y="86"/>
                  </a:cubicBezTo>
                  <a:cubicBezTo>
                    <a:pt x="81" y="59"/>
                    <a:pt x="81" y="59"/>
                    <a:pt x="81" y="59"/>
                  </a:cubicBezTo>
                  <a:cubicBezTo>
                    <a:pt x="84" y="55"/>
                    <a:pt x="84" y="55"/>
                    <a:pt x="84" y="55"/>
                  </a:cubicBezTo>
                  <a:close/>
                  <a:moveTo>
                    <a:pt x="77" y="59"/>
                  </a:moveTo>
                  <a:cubicBezTo>
                    <a:pt x="77" y="86"/>
                    <a:pt x="77" y="86"/>
                    <a:pt x="77" y="86"/>
                  </a:cubicBezTo>
                  <a:cubicBezTo>
                    <a:pt x="76" y="86"/>
                    <a:pt x="75" y="86"/>
                    <a:pt x="74" y="86"/>
                  </a:cubicBezTo>
                  <a:cubicBezTo>
                    <a:pt x="74" y="56"/>
                    <a:pt x="74" y="56"/>
                    <a:pt x="74" y="56"/>
                  </a:cubicBezTo>
                  <a:cubicBezTo>
                    <a:pt x="77" y="59"/>
                    <a:pt x="77" y="59"/>
                    <a:pt x="77" y="59"/>
                  </a:cubicBezTo>
                  <a:close/>
                  <a:moveTo>
                    <a:pt x="70" y="54"/>
                  </a:moveTo>
                  <a:cubicBezTo>
                    <a:pt x="70" y="86"/>
                    <a:pt x="70" y="86"/>
                    <a:pt x="70" y="86"/>
                  </a:cubicBezTo>
                  <a:cubicBezTo>
                    <a:pt x="69" y="86"/>
                    <a:pt x="68" y="86"/>
                    <a:pt x="66" y="86"/>
                  </a:cubicBezTo>
                  <a:cubicBezTo>
                    <a:pt x="66" y="57"/>
                    <a:pt x="66" y="57"/>
                    <a:pt x="66" y="57"/>
                  </a:cubicBezTo>
                  <a:cubicBezTo>
                    <a:pt x="70" y="54"/>
                    <a:pt x="70" y="54"/>
                    <a:pt x="70" y="54"/>
                  </a:cubicBezTo>
                  <a:close/>
                  <a:moveTo>
                    <a:pt x="63" y="59"/>
                  </a:moveTo>
                  <a:cubicBezTo>
                    <a:pt x="63" y="86"/>
                    <a:pt x="63" y="86"/>
                    <a:pt x="63" y="86"/>
                  </a:cubicBezTo>
                  <a:cubicBezTo>
                    <a:pt x="62" y="86"/>
                    <a:pt x="60" y="86"/>
                    <a:pt x="59" y="86"/>
                  </a:cubicBezTo>
                  <a:cubicBezTo>
                    <a:pt x="59" y="62"/>
                    <a:pt x="59" y="62"/>
                    <a:pt x="59" y="62"/>
                  </a:cubicBezTo>
                  <a:cubicBezTo>
                    <a:pt x="63" y="59"/>
                    <a:pt x="63" y="59"/>
                    <a:pt x="63" y="59"/>
                  </a:cubicBezTo>
                  <a:close/>
                  <a:moveTo>
                    <a:pt x="56" y="65"/>
                  </a:moveTo>
                  <a:cubicBezTo>
                    <a:pt x="56" y="86"/>
                    <a:pt x="56" y="86"/>
                    <a:pt x="56" y="86"/>
                  </a:cubicBezTo>
                  <a:cubicBezTo>
                    <a:pt x="54" y="86"/>
                    <a:pt x="53" y="86"/>
                    <a:pt x="52" y="86"/>
                  </a:cubicBezTo>
                  <a:cubicBezTo>
                    <a:pt x="52" y="68"/>
                    <a:pt x="52" y="68"/>
                    <a:pt x="52" y="68"/>
                  </a:cubicBezTo>
                  <a:cubicBezTo>
                    <a:pt x="56" y="65"/>
                    <a:pt x="56" y="65"/>
                    <a:pt x="56" y="65"/>
                  </a:cubicBezTo>
                  <a:close/>
                  <a:moveTo>
                    <a:pt x="48" y="71"/>
                  </a:moveTo>
                  <a:cubicBezTo>
                    <a:pt x="48" y="86"/>
                    <a:pt x="48" y="86"/>
                    <a:pt x="48" y="86"/>
                  </a:cubicBezTo>
                  <a:cubicBezTo>
                    <a:pt x="47" y="86"/>
                    <a:pt x="46" y="86"/>
                    <a:pt x="45" y="86"/>
                  </a:cubicBezTo>
                  <a:cubicBezTo>
                    <a:pt x="45" y="73"/>
                    <a:pt x="45" y="73"/>
                    <a:pt x="45" y="73"/>
                  </a:cubicBezTo>
                  <a:cubicBezTo>
                    <a:pt x="48" y="71"/>
                    <a:pt x="48" y="71"/>
                    <a:pt x="48" y="71"/>
                  </a:cubicBezTo>
                  <a:close/>
                  <a:moveTo>
                    <a:pt x="41" y="75"/>
                  </a:moveTo>
                  <a:cubicBezTo>
                    <a:pt x="41" y="86"/>
                    <a:pt x="41" y="86"/>
                    <a:pt x="41" y="86"/>
                  </a:cubicBezTo>
                  <a:cubicBezTo>
                    <a:pt x="40" y="86"/>
                    <a:pt x="39" y="86"/>
                    <a:pt x="38" y="86"/>
                  </a:cubicBezTo>
                  <a:cubicBezTo>
                    <a:pt x="38" y="72"/>
                    <a:pt x="38" y="72"/>
                    <a:pt x="38" y="72"/>
                  </a:cubicBezTo>
                  <a:cubicBezTo>
                    <a:pt x="41" y="75"/>
                    <a:pt x="41" y="75"/>
                    <a:pt x="41" y="75"/>
                  </a:cubicBezTo>
                  <a:close/>
                  <a:moveTo>
                    <a:pt x="34" y="70"/>
                  </a:moveTo>
                  <a:cubicBezTo>
                    <a:pt x="34" y="86"/>
                    <a:pt x="34" y="86"/>
                    <a:pt x="34" y="86"/>
                  </a:cubicBezTo>
                  <a:cubicBezTo>
                    <a:pt x="33" y="86"/>
                    <a:pt x="32" y="86"/>
                    <a:pt x="31" y="86"/>
                  </a:cubicBezTo>
                  <a:cubicBezTo>
                    <a:pt x="31" y="67"/>
                    <a:pt x="31" y="67"/>
                    <a:pt x="31" y="67"/>
                  </a:cubicBezTo>
                  <a:cubicBezTo>
                    <a:pt x="34" y="70"/>
                    <a:pt x="34" y="70"/>
                    <a:pt x="34" y="70"/>
                  </a:cubicBezTo>
                  <a:close/>
                  <a:moveTo>
                    <a:pt x="27" y="67"/>
                  </a:moveTo>
                  <a:cubicBezTo>
                    <a:pt x="27" y="86"/>
                    <a:pt x="27" y="86"/>
                    <a:pt x="27" y="86"/>
                  </a:cubicBezTo>
                  <a:cubicBezTo>
                    <a:pt x="26" y="86"/>
                    <a:pt x="25" y="86"/>
                    <a:pt x="23" y="86"/>
                  </a:cubicBezTo>
                  <a:cubicBezTo>
                    <a:pt x="23" y="69"/>
                    <a:pt x="23" y="69"/>
                    <a:pt x="23" y="69"/>
                  </a:cubicBezTo>
                  <a:cubicBezTo>
                    <a:pt x="27" y="67"/>
                    <a:pt x="27" y="67"/>
                    <a:pt x="27" y="67"/>
                  </a:cubicBezTo>
                  <a:close/>
                  <a:moveTo>
                    <a:pt x="20" y="71"/>
                  </a:moveTo>
                  <a:cubicBezTo>
                    <a:pt x="20" y="86"/>
                    <a:pt x="20" y="86"/>
                    <a:pt x="20" y="86"/>
                  </a:cubicBezTo>
                  <a:cubicBezTo>
                    <a:pt x="19" y="86"/>
                    <a:pt x="17" y="86"/>
                    <a:pt x="16" y="86"/>
                  </a:cubicBezTo>
                  <a:cubicBezTo>
                    <a:pt x="16" y="73"/>
                    <a:pt x="16" y="73"/>
                    <a:pt x="16" y="73"/>
                  </a:cubicBezTo>
                  <a:cubicBezTo>
                    <a:pt x="20" y="71"/>
                    <a:pt x="20" y="71"/>
                    <a:pt x="20" y="71"/>
                  </a:cubicBezTo>
                  <a:close/>
                  <a:moveTo>
                    <a:pt x="5" y="79"/>
                  </a:moveTo>
                  <a:cubicBezTo>
                    <a:pt x="5" y="86"/>
                    <a:pt x="5" y="86"/>
                    <a:pt x="5" y="86"/>
                  </a:cubicBezTo>
                  <a:cubicBezTo>
                    <a:pt x="2" y="86"/>
                    <a:pt x="2" y="86"/>
                    <a:pt x="2" y="86"/>
                  </a:cubicBezTo>
                  <a:cubicBezTo>
                    <a:pt x="2" y="76"/>
                    <a:pt x="2" y="76"/>
                    <a:pt x="2" y="76"/>
                  </a:cubicBezTo>
                  <a:cubicBezTo>
                    <a:pt x="4" y="80"/>
                    <a:pt x="4" y="80"/>
                    <a:pt x="4" y="80"/>
                  </a:cubicBezTo>
                  <a:cubicBezTo>
                    <a:pt x="5" y="79"/>
                    <a:pt x="5" y="79"/>
                    <a:pt x="5" y="79"/>
                  </a:cubicBezTo>
                  <a:close/>
                  <a:moveTo>
                    <a:pt x="0" y="58"/>
                  </a:moveTo>
                  <a:cubicBezTo>
                    <a:pt x="7" y="70"/>
                    <a:pt x="7" y="70"/>
                    <a:pt x="7" y="70"/>
                  </a:cubicBezTo>
                  <a:cubicBezTo>
                    <a:pt x="29" y="57"/>
                    <a:pt x="29" y="57"/>
                    <a:pt x="29" y="57"/>
                  </a:cubicBezTo>
                  <a:cubicBezTo>
                    <a:pt x="38" y="64"/>
                    <a:pt x="38" y="64"/>
                    <a:pt x="38" y="64"/>
                  </a:cubicBezTo>
                  <a:cubicBezTo>
                    <a:pt x="42" y="66"/>
                    <a:pt x="42" y="66"/>
                    <a:pt x="42" y="66"/>
                  </a:cubicBezTo>
                  <a:cubicBezTo>
                    <a:pt x="46" y="63"/>
                    <a:pt x="46" y="63"/>
                    <a:pt x="46" y="63"/>
                  </a:cubicBezTo>
                  <a:cubicBezTo>
                    <a:pt x="70" y="45"/>
                    <a:pt x="70" y="45"/>
                    <a:pt x="70" y="45"/>
                  </a:cubicBezTo>
                  <a:cubicBezTo>
                    <a:pt x="73" y="47"/>
                    <a:pt x="73" y="47"/>
                    <a:pt x="73" y="47"/>
                  </a:cubicBezTo>
                  <a:cubicBezTo>
                    <a:pt x="78" y="51"/>
                    <a:pt x="78" y="51"/>
                    <a:pt x="78" y="51"/>
                  </a:cubicBezTo>
                  <a:cubicBezTo>
                    <a:pt x="82" y="46"/>
                    <a:pt x="82" y="46"/>
                    <a:pt x="82" y="46"/>
                  </a:cubicBezTo>
                  <a:cubicBezTo>
                    <a:pt x="104" y="22"/>
                    <a:pt x="104" y="22"/>
                    <a:pt x="104" y="22"/>
                  </a:cubicBezTo>
                  <a:cubicBezTo>
                    <a:pt x="109" y="26"/>
                    <a:pt x="109" y="26"/>
                    <a:pt x="109" y="26"/>
                  </a:cubicBezTo>
                  <a:cubicBezTo>
                    <a:pt x="111" y="13"/>
                    <a:pt x="111" y="13"/>
                    <a:pt x="111" y="13"/>
                  </a:cubicBezTo>
                  <a:cubicBezTo>
                    <a:pt x="113" y="0"/>
                    <a:pt x="113" y="0"/>
                    <a:pt x="113" y="0"/>
                  </a:cubicBezTo>
                  <a:cubicBezTo>
                    <a:pt x="101" y="5"/>
                    <a:pt x="101" y="5"/>
                    <a:pt x="101" y="5"/>
                  </a:cubicBezTo>
                  <a:cubicBezTo>
                    <a:pt x="89" y="10"/>
                    <a:pt x="89" y="10"/>
                    <a:pt x="89" y="10"/>
                  </a:cubicBezTo>
                  <a:cubicBezTo>
                    <a:pt x="93" y="13"/>
                    <a:pt x="93" y="13"/>
                    <a:pt x="93" y="13"/>
                  </a:cubicBezTo>
                  <a:cubicBezTo>
                    <a:pt x="76" y="32"/>
                    <a:pt x="76" y="32"/>
                    <a:pt x="76" y="32"/>
                  </a:cubicBezTo>
                  <a:cubicBezTo>
                    <a:pt x="74" y="31"/>
                    <a:pt x="74" y="31"/>
                    <a:pt x="74" y="31"/>
                  </a:cubicBezTo>
                  <a:cubicBezTo>
                    <a:pt x="70" y="28"/>
                    <a:pt x="70" y="28"/>
                    <a:pt x="70" y="28"/>
                  </a:cubicBezTo>
                  <a:cubicBezTo>
                    <a:pt x="65" y="31"/>
                    <a:pt x="65" y="31"/>
                    <a:pt x="65" y="31"/>
                  </a:cubicBezTo>
                  <a:cubicBezTo>
                    <a:pt x="42" y="49"/>
                    <a:pt x="42" y="49"/>
                    <a:pt x="42" y="49"/>
                  </a:cubicBezTo>
                  <a:cubicBezTo>
                    <a:pt x="33" y="43"/>
                    <a:pt x="33" y="43"/>
                    <a:pt x="33" y="43"/>
                  </a:cubicBezTo>
                  <a:cubicBezTo>
                    <a:pt x="29" y="41"/>
                    <a:pt x="29" y="41"/>
                    <a:pt x="29" y="41"/>
                  </a:cubicBezTo>
                  <a:cubicBezTo>
                    <a:pt x="25" y="43"/>
                    <a:pt x="25" y="43"/>
                    <a:pt x="25" y="43"/>
                  </a:cubicBezTo>
                  <a:cubicBezTo>
                    <a:pt x="0" y="58"/>
                    <a:pt x="0" y="58"/>
                    <a:pt x="0" y="58"/>
                  </a:cubicBezTo>
                  <a:close/>
                  <a:moveTo>
                    <a:pt x="13" y="75"/>
                  </a:moveTo>
                  <a:cubicBezTo>
                    <a:pt x="13" y="86"/>
                    <a:pt x="13" y="86"/>
                    <a:pt x="13" y="86"/>
                  </a:cubicBezTo>
                  <a:cubicBezTo>
                    <a:pt x="11" y="86"/>
                    <a:pt x="10" y="86"/>
                    <a:pt x="9" y="86"/>
                  </a:cubicBezTo>
                  <a:cubicBezTo>
                    <a:pt x="9" y="77"/>
                    <a:pt x="9" y="77"/>
                    <a:pt x="9" y="77"/>
                  </a:cubicBezTo>
                  <a:cubicBezTo>
                    <a:pt x="13" y="75"/>
                    <a:pt x="13" y="75"/>
                    <a:pt x="13" y="75"/>
                  </a:cubicBezTo>
                  <a:close/>
                  <a:moveTo>
                    <a:pt x="21" y="22"/>
                  </a:moveTo>
                  <a:cubicBezTo>
                    <a:pt x="23" y="17"/>
                    <a:pt x="23" y="17"/>
                    <a:pt x="23" y="17"/>
                  </a:cubicBezTo>
                  <a:cubicBezTo>
                    <a:pt x="31" y="12"/>
                    <a:pt x="31" y="12"/>
                    <a:pt x="31" y="12"/>
                  </a:cubicBezTo>
                  <a:cubicBezTo>
                    <a:pt x="41" y="12"/>
                    <a:pt x="41" y="12"/>
                    <a:pt x="41" y="12"/>
                  </a:cubicBezTo>
                  <a:cubicBezTo>
                    <a:pt x="43" y="19"/>
                    <a:pt x="43" y="19"/>
                    <a:pt x="43" y="19"/>
                  </a:cubicBezTo>
                  <a:cubicBezTo>
                    <a:pt x="49" y="19"/>
                    <a:pt x="49" y="19"/>
                    <a:pt x="49" y="19"/>
                  </a:cubicBezTo>
                  <a:cubicBezTo>
                    <a:pt x="49" y="21"/>
                    <a:pt x="49" y="21"/>
                    <a:pt x="49" y="21"/>
                  </a:cubicBezTo>
                  <a:cubicBezTo>
                    <a:pt x="41" y="22"/>
                    <a:pt x="41" y="22"/>
                    <a:pt x="41" y="22"/>
                  </a:cubicBezTo>
                  <a:cubicBezTo>
                    <a:pt x="39" y="19"/>
                    <a:pt x="39" y="19"/>
                    <a:pt x="39" y="19"/>
                  </a:cubicBezTo>
                  <a:cubicBezTo>
                    <a:pt x="37" y="26"/>
                    <a:pt x="37" y="26"/>
                    <a:pt x="37" y="26"/>
                  </a:cubicBezTo>
                  <a:cubicBezTo>
                    <a:pt x="43" y="33"/>
                    <a:pt x="43" y="33"/>
                    <a:pt x="43" y="33"/>
                  </a:cubicBezTo>
                  <a:cubicBezTo>
                    <a:pt x="43" y="44"/>
                    <a:pt x="43" y="44"/>
                    <a:pt x="43" y="44"/>
                  </a:cubicBezTo>
                  <a:cubicBezTo>
                    <a:pt x="41" y="44"/>
                    <a:pt x="41" y="44"/>
                    <a:pt x="41" y="44"/>
                  </a:cubicBezTo>
                  <a:cubicBezTo>
                    <a:pt x="39" y="35"/>
                    <a:pt x="39" y="35"/>
                    <a:pt x="39" y="35"/>
                  </a:cubicBezTo>
                  <a:cubicBezTo>
                    <a:pt x="34" y="31"/>
                    <a:pt x="34" y="31"/>
                    <a:pt x="34" y="31"/>
                  </a:cubicBezTo>
                  <a:cubicBezTo>
                    <a:pt x="32" y="33"/>
                    <a:pt x="31" y="38"/>
                    <a:pt x="31" y="38"/>
                  </a:cubicBezTo>
                  <a:cubicBezTo>
                    <a:pt x="21" y="40"/>
                    <a:pt x="21" y="40"/>
                    <a:pt x="21" y="40"/>
                  </a:cubicBezTo>
                  <a:cubicBezTo>
                    <a:pt x="20" y="38"/>
                    <a:pt x="20" y="38"/>
                    <a:pt x="20" y="38"/>
                  </a:cubicBezTo>
                  <a:cubicBezTo>
                    <a:pt x="27" y="35"/>
                    <a:pt x="27" y="35"/>
                    <a:pt x="27" y="35"/>
                  </a:cubicBezTo>
                  <a:cubicBezTo>
                    <a:pt x="29" y="25"/>
                    <a:pt x="29" y="25"/>
                    <a:pt x="29" y="25"/>
                  </a:cubicBezTo>
                  <a:cubicBezTo>
                    <a:pt x="30" y="17"/>
                    <a:pt x="30" y="17"/>
                    <a:pt x="30" y="17"/>
                  </a:cubicBezTo>
                  <a:cubicBezTo>
                    <a:pt x="26" y="18"/>
                    <a:pt x="26" y="18"/>
                    <a:pt x="26" y="18"/>
                  </a:cubicBezTo>
                  <a:cubicBezTo>
                    <a:pt x="23" y="24"/>
                    <a:pt x="23" y="24"/>
                    <a:pt x="23" y="24"/>
                  </a:cubicBezTo>
                  <a:lnTo>
                    <a:pt x="21" y="22"/>
                  </a:lnTo>
                  <a:close/>
                </a:path>
              </a:pathLst>
            </a:custGeom>
            <a:solidFill>
              <a:schemeClr val="tx1"/>
            </a:solidFill>
            <a:ln>
              <a:noFill/>
            </a:ln>
            <a:effectLst>
              <a:outerShdw blurRad="25400" dist="254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grpSp>
      <p:sp>
        <p:nvSpPr>
          <p:cNvPr id="15" name="矩形 14"/>
          <p:cNvSpPr/>
          <p:nvPr/>
        </p:nvSpPr>
        <p:spPr>
          <a:xfrm>
            <a:off x="4760906" y="1340768"/>
            <a:ext cx="2687674" cy="738664"/>
          </a:xfrm>
          <a:prstGeom prst="rect">
            <a:avLst/>
          </a:prstGeom>
        </p:spPr>
        <p:txBody>
          <a:bodyPr wrap="square" lIns="121908" tIns="60954" rIns="121908" bIns="60954">
            <a:spAutoFit/>
          </a:bodyPr>
          <a:lstStyle/>
          <a:p>
            <a:pPr algn="just">
              <a:lnSpc>
                <a:spcPts val="16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p>
        </p:txBody>
      </p:sp>
      <p:cxnSp>
        <p:nvCxnSpPr>
          <p:cNvPr id="16" name="直接连接符 15"/>
          <p:cNvCxnSpPr/>
          <p:nvPr/>
        </p:nvCxnSpPr>
        <p:spPr>
          <a:xfrm>
            <a:off x="3791771" y="3547644"/>
            <a:ext cx="548065" cy="0"/>
          </a:xfrm>
          <a:prstGeom prst="line">
            <a:avLst/>
          </a:prstGeom>
          <a:noFill/>
          <a:ln w="9525" cap="flat" cmpd="sng" algn="ctr">
            <a:solidFill>
              <a:schemeClr val="accent1"/>
            </a:solidFill>
            <a:prstDash val="sysDash"/>
            <a:headEnd type="oval"/>
            <a:tailEnd type="oval"/>
          </a:ln>
          <a:effectLst/>
        </p:spPr>
      </p:cxnSp>
      <p:sp>
        <p:nvSpPr>
          <p:cNvPr id="17" name="矩形 16"/>
          <p:cNvSpPr/>
          <p:nvPr/>
        </p:nvSpPr>
        <p:spPr>
          <a:xfrm>
            <a:off x="1104096" y="3178223"/>
            <a:ext cx="2687674" cy="738664"/>
          </a:xfrm>
          <a:prstGeom prst="rect">
            <a:avLst/>
          </a:prstGeom>
        </p:spPr>
        <p:txBody>
          <a:bodyPr wrap="square" lIns="121908" tIns="60954" rIns="121908" bIns="60954">
            <a:spAutoFit/>
          </a:bodyPr>
          <a:lstStyle/>
          <a:p>
            <a:pPr algn="just">
              <a:lnSpc>
                <a:spcPts val="16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p>
        </p:txBody>
      </p:sp>
      <p:cxnSp>
        <p:nvCxnSpPr>
          <p:cNvPr id="18" name="直接连接符 17"/>
          <p:cNvCxnSpPr/>
          <p:nvPr/>
        </p:nvCxnSpPr>
        <p:spPr>
          <a:xfrm>
            <a:off x="3791771" y="5201858"/>
            <a:ext cx="1038897" cy="0"/>
          </a:xfrm>
          <a:prstGeom prst="line">
            <a:avLst/>
          </a:prstGeom>
          <a:noFill/>
          <a:ln w="9525" cap="flat" cmpd="sng" algn="ctr">
            <a:solidFill>
              <a:schemeClr val="tx2"/>
            </a:solidFill>
            <a:prstDash val="sysDash"/>
            <a:headEnd type="oval"/>
            <a:tailEnd type="oval"/>
          </a:ln>
          <a:effectLst/>
        </p:spPr>
      </p:cxnSp>
      <p:sp>
        <p:nvSpPr>
          <p:cNvPr id="19" name="矩形 18"/>
          <p:cNvSpPr/>
          <p:nvPr/>
        </p:nvSpPr>
        <p:spPr>
          <a:xfrm>
            <a:off x="1104096" y="4832436"/>
            <a:ext cx="2687674" cy="738664"/>
          </a:xfrm>
          <a:prstGeom prst="rect">
            <a:avLst/>
          </a:prstGeom>
        </p:spPr>
        <p:txBody>
          <a:bodyPr wrap="square" lIns="121908" tIns="60954" rIns="121908" bIns="60954">
            <a:spAutoFit/>
          </a:bodyPr>
          <a:lstStyle/>
          <a:p>
            <a:pPr algn="just">
              <a:lnSpc>
                <a:spcPts val="16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p>
        </p:txBody>
      </p:sp>
      <p:sp>
        <p:nvSpPr>
          <p:cNvPr id="20" name="标题层"/>
          <p:cNvSpPr txBox="1"/>
          <p:nvPr/>
        </p:nvSpPr>
        <p:spPr bwMode="auto">
          <a:xfrm>
            <a:off x="5570572" y="2374330"/>
            <a:ext cx="823517" cy="533480"/>
          </a:xfrm>
          <a:prstGeom prst="rect">
            <a:avLst/>
          </a:prstGeom>
          <a:noFill/>
          <a:effectLst>
            <a:outerShdw blurRad="12700" dist="12700" dir="4380000" algn="tl" rotWithShape="0">
              <a:prstClr val="black">
                <a:alpha val="40000"/>
              </a:prstClr>
            </a:outerShdw>
          </a:effectLst>
        </p:spPr>
        <p:txBody>
          <a:bodyPr wrap="square" lIns="121908" tIns="60954" rIns="121908" bIns="60954">
            <a:spAutoFit/>
          </a:bodyPr>
          <a:lstStyle/>
          <a:p>
            <a:pPr algn="ctr" defTabSz="1218565">
              <a:defRPr/>
            </a:pPr>
            <a:r>
              <a:rPr lang="en-US" altLang="zh-CN" sz="2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rPr>
              <a:t>01</a:t>
            </a:r>
            <a:endParaRPr lang="zh-CN" altLang="en-US" sz="2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endParaRPr>
          </a:p>
        </p:txBody>
      </p:sp>
      <p:sp>
        <p:nvSpPr>
          <p:cNvPr id="21" name="标题层"/>
          <p:cNvSpPr txBox="1"/>
          <p:nvPr/>
        </p:nvSpPr>
        <p:spPr bwMode="auto">
          <a:xfrm>
            <a:off x="4311219" y="3280904"/>
            <a:ext cx="823517" cy="533480"/>
          </a:xfrm>
          <a:prstGeom prst="rect">
            <a:avLst/>
          </a:prstGeom>
          <a:noFill/>
          <a:effectLst>
            <a:outerShdw blurRad="12700" dist="12700" dir="4380000" algn="tl" rotWithShape="0">
              <a:prstClr val="black">
                <a:alpha val="40000"/>
              </a:prstClr>
            </a:outerShdw>
          </a:effectLst>
        </p:spPr>
        <p:txBody>
          <a:bodyPr wrap="square" lIns="121908" tIns="60954" rIns="121908" bIns="60954">
            <a:spAutoFit/>
          </a:bodyPr>
          <a:lstStyle/>
          <a:p>
            <a:pPr algn="ctr" defTabSz="1218565">
              <a:defRPr/>
            </a:pPr>
            <a:r>
              <a:rPr lang="en-US" altLang="zh-CN" sz="2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rPr>
              <a:t>02</a:t>
            </a:r>
            <a:endParaRPr lang="zh-CN" altLang="en-US" sz="2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endParaRPr>
          </a:p>
        </p:txBody>
      </p:sp>
      <p:sp>
        <p:nvSpPr>
          <p:cNvPr id="22" name="标题层"/>
          <p:cNvSpPr txBox="1"/>
          <p:nvPr/>
        </p:nvSpPr>
        <p:spPr bwMode="auto">
          <a:xfrm>
            <a:off x="4777820" y="4935028"/>
            <a:ext cx="823517" cy="533480"/>
          </a:xfrm>
          <a:prstGeom prst="rect">
            <a:avLst/>
          </a:prstGeom>
          <a:noFill/>
          <a:effectLst>
            <a:outerShdw blurRad="12700" dist="12700" dir="4380000" algn="tl" rotWithShape="0">
              <a:prstClr val="black">
                <a:alpha val="40000"/>
              </a:prstClr>
            </a:outerShdw>
          </a:effectLst>
        </p:spPr>
        <p:txBody>
          <a:bodyPr wrap="square" lIns="121908" tIns="60954" rIns="121908" bIns="60954">
            <a:spAutoFit/>
          </a:bodyPr>
          <a:lstStyle/>
          <a:p>
            <a:pPr algn="ctr" defTabSz="1218565">
              <a:defRPr/>
            </a:pPr>
            <a:r>
              <a:rPr lang="en-US" altLang="zh-CN" sz="2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rPr>
              <a:t>03</a:t>
            </a:r>
            <a:endParaRPr lang="zh-CN" altLang="en-US" sz="2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endParaRPr>
          </a:p>
        </p:txBody>
      </p:sp>
      <p:sp>
        <p:nvSpPr>
          <p:cNvPr id="23" name="标题层"/>
          <p:cNvSpPr txBox="1"/>
          <p:nvPr/>
        </p:nvSpPr>
        <p:spPr bwMode="auto">
          <a:xfrm>
            <a:off x="6390508" y="4935028"/>
            <a:ext cx="823517" cy="533480"/>
          </a:xfrm>
          <a:prstGeom prst="rect">
            <a:avLst/>
          </a:prstGeom>
          <a:noFill/>
          <a:effectLst>
            <a:outerShdw blurRad="12700" dist="12700" dir="4380000" algn="tl" rotWithShape="0">
              <a:prstClr val="black">
                <a:alpha val="40000"/>
              </a:prstClr>
            </a:outerShdw>
          </a:effectLst>
        </p:spPr>
        <p:txBody>
          <a:bodyPr wrap="square" lIns="121908" tIns="60954" rIns="121908" bIns="60954">
            <a:spAutoFit/>
          </a:bodyPr>
          <a:lstStyle/>
          <a:p>
            <a:pPr algn="ctr" defTabSz="1218565">
              <a:defRPr/>
            </a:pPr>
            <a:r>
              <a:rPr lang="en-US" altLang="zh-CN" sz="2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rPr>
              <a:t>04</a:t>
            </a:r>
            <a:endParaRPr lang="zh-CN" altLang="en-US" sz="2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endParaRPr>
          </a:p>
        </p:txBody>
      </p:sp>
      <p:sp>
        <p:nvSpPr>
          <p:cNvPr id="24" name="标题层"/>
          <p:cNvSpPr txBox="1"/>
          <p:nvPr/>
        </p:nvSpPr>
        <p:spPr bwMode="auto">
          <a:xfrm>
            <a:off x="6959985" y="3280904"/>
            <a:ext cx="823517" cy="533480"/>
          </a:xfrm>
          <a:prstGeom prst="rect">
            <a:avLst/>
          </a:prstGeom>
          <a:noFill/>
          <a:effectLst>
            <a:outerShdw blurRad="12700" dist="12700" dir="4380000" algn="tl" rotWithShape="0">
              <a:prstClr val="black">
                <a:alpha val="40000"/>
              </a:prstClr>
            </a:outerShdw>
          </a:effectLst>
        </p:spPr>
        <p:txBody>
          <a:bodyPr wrap="square" lIns="121908" tIns="60954" rIns="121908" bIns="60954">
            <a:spAutoFit/>
          </a:bodyPr>
          <a:lstStyle/>
          <a:p>
            <a:pPr algn="ctr" defTabSz="1218565">
              <a:defRPr/>
            </a:pPr>
            <a:r>
              <a:rPr lang="en-US" altLang="zh-CN" sz="2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rPr>
              <a:t>05</a:t>
            </a:r>
            <a:endParaRPr lang="zh-CN" altLang="en-US" sz="2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endParaRPr>
          </a:p>
        </p:txBody>
      </p:sp>
      <p:cxnSp>
        <p:nvCxnSpPr>
          <p:cNvPr id="25" name="直接连接符 24"/>
          <p:cNvCxnSpPr/>
          <p:nvPr/>
        </p:nvCxnSpPr>
        <p:spPr>
          <a:xfrm>
            <a:off x="7683477" y="3547644"/>
            <a:ext cx="548065" cy="0"/>
          </a:xfrm>
          <a:prstGeom prst="line">
            <a:avLst/>
          </a:prstGeom>
          <a:noFill/>
          <a:ln w="9525" cap="flat" cmpd="sng" algn="ctr">
            <a:solidFill>
              <a:schemeClr val="tx2"/>
            </a:solidFill>
            <a:prstDash val="sysDash"/>
            <a:headEnd type="oval"/>
            <a:tailEnd type="oval"/>
          </a:ln>
          <a:effectLst/>
        </p:spPr>
      </p:cxnSp>
      <p:sp>
        <p:nvSpPr>
          <p:cNvPr id="26" name="矩形 25"/>
          <p:cNvSpPr/>
          <p:nvPr/>
        </p:nvSpPr>
        <p:spPr>
          <a:xfrm>
            <a:off x="8399957" y="3178223"/>
            <a:ext cx="2687674" cy="738664"/>
          </a:xfrm>
          <a:prstGeom prst="rect">
            <a:avLst/>
          </a:prstGeom>
        </p:spPr>
        <p:txBody>
          <a:bodyPr wrap="square" lIns="121908" tIns="60954" rIns="121908" bIns="60954">
            <a:spAutoFit/>
          </a:bodyPr>
          <a:lstStyle/>
          <a:p>
            <a:pPr algn="just">
              <a:lnSpc>
                <a:spcPts val="16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p>
        </p:txBody>
      </p:sp>
      <p:cxnSp>
        <p:nvCxnSpPr>
          <p:cNvPr id="27" name="直接连接符 26"/>
          <p:cNvCxnSpPr/>
          <p:nvPr/>
        </p:nvCxnSpPr>
        <p:spPr>
          <a:xfrm>
            <a:off x="7214025" y="5201858"/>
            <a:ext cx="1038897" cy="0"/>
          </a:xfrm>
          <a:prstGeom prst="line">
            <a:avLst/>
          </a:prstGeom>
          <a:noFill/>
          <a:ln w="9525" cap="flat" cmpd="sng" algn="ctr">
            <a:solidFill>
              <a:schemeClr val="accent1"/>
            </a:solidFill>
            <a:prstDash val="sysDash"/>
            <a:headEnd type="oval"/>
            <a:tailEnd type="oval"/>
          </a:ln>
          <a:effectLst/>
        </p:spPr>
      </p:cxnSp>
      <p:sp>
        <p:nvSpPr>
          <p:cNvPr id="28" name="矩形 27"/>
          <p:cNvSpPr/>
          <p:nvPr/>
        </p:nvSpPr>
        <p:spPr>
          <a:xfrm>
            <a:off x="8399957" y="4832436"/>
            <a:ext cx="2687674" cy="738664"/>
          </a:xfrm>
          <a:prstGeom prst="rect">
            <a:avLst/>
          </a:prstGeom>
        </p:spPr>
        <p:txBody>
          <a:bodyPr wrap="square" lIns="121908" tIns="60954" rIns="121908" bIns="60954">
            <a:spAutoFit/>
          </a:bodyPr>
          <a:lstStyle/>
          <a:p>
            <a:pPr algn="just">
              <a:lnSpc>
                <a:spcPts val="16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p>
        </p:txBody>
      </p:sp>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200" fill="hold"/>
                                            <p:tgtEl>
                                              <p:spTgt spid="12"/>
                                            </p:tgtEl>
                                            <p:attrNameLst>
                                              <p:attrName>ppt_w</p:attrName>
                                            </p:attrNameLst>
                                          </p:cBhvr>
                                          <p:tavLst>
                                            <p:tav tm="0">
                                              <p:val>
                                                <p:fltVal val="0"/>
                                              </p:val>
                                            </p:tav>
                                            <p:tav tm="100000">
                                              <p:val>
                                                <p:strVal val="#ppt_w"/>
                                              </p:val>
                                            </p:tav>
                                          </p:tavLst>
                                        </p:anim>
                                        <p:anim calcmode="lin" valueType="num">
                                          <p:cBhvr>
                                            <p:cTn id="8" dur="200" fill="hold"/>
                                            <p:tgtEl>
                                              <p:spTgt spid="12"/>
                                            </p:tgtEl>
                                            <p:attrNameLst>
                                              <p:attrName>ppt_h</p:attrName>
                                            </p:attrNameLst>
                                          </p:cBhvr>
                                          <p:tavLst>
                                            <p:tav tm="0">
                                              <p:val>
                                                <p:fltVal val="0"/>
                                              </p:val>
                                            </p:tav>
                                            <p:tav tm="100000">
                                              <p:val>
                                                <p:strVal val="#ppt_h"/>
                                              </p:val>
                                            </p:tav>
                                          </p:tavLst>
                                        </p:anim>
                                        <p:animEffect transition="in" filter="fade">
                                          <p:cBhvr>
                                            <p:cTn id="9" dur="200"/>
                                            <p:tgtEl>
                                              <p:spTgt spid="12"/>
                                            </p:tgtEl>
                                          </p:cBhvr>
                                        </p:animEffect>
                                      </p:childTnLst>
                                    </p:cTn>
                                  </p:par>
                                  <p:par>
                                    <p:cTn id="10" presetID="6" presetClass="emph" presetSubtype="0" autoRev="1" fill="hold" nodeType="withEffect">
                                      <p:stCondLst>
                                        <p:cond delay="150"/>
                                      </p:stCondLst>
                                      <p:childTnLst>
                                        <p:animScale>
                                          <p:cBhvr>
                                            <p:cTn id="11" dur="100" fill="hold"/>
                                            <p:tgtEl>
                                              <p:spTgt spid="12"/>
                                            </p:tgtEl>
                                          </p:cBhvr>
                                          <p:by x="130000" y="130000"/>
                                        </p:animScale>
                                      </p:childTnLst>
                                    </p:cTn>
                                  </p:par>
                                </p:childTnLst>
                              </p:cTn>
                            </p:par>
                            <p:par>
                              <p:cTn id="12" fill="hold">
                                <p:stCondLst>
                                  <p:cond delay="500"/>
                                </p:stCondLst>
                                <p:childTnLst>
                                  <p:par>
                                    <p:cTn id="13" presetID="2" presetClass="entr" presetSubtype="9" fill="hold" grpId="0" nodeType="afterEffect" p14:presetBounceEnd="57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57000">
                                          <p:cBhvr additive="base">
                                            <p:cTn id="15" dur="400" fill="hold"/>
                                            <p:tgtEl>
                                              <p:spTgt spid="6"/>
                                            </p:tgtEl>
                                            <p:attrNameLst>
                                              <p:attrName>ppt_x</p:attrName>
                                            </p:attrNameLst>
                                          </p:cBhvr>
                                          <p:tavLst>
                                            <p:tav tm="0">
                                              <p:val>
                                                <p:strVal val="0-#ppt_w/2"/>
                                              </p:val>
                                            </p:tav>
                                            <p:tav tm="100000">
                                              <p:val>
                                                <p:strVal val="#ppt_x"/>
                                              </p:val>
                                            </p:tav>
                                          </p:tavLst>
                                        </p:anim>
                                        <p:anim calcmode="lin" valueType="num" p14:bounceEnd="57000">
                                          <p:cBhvr additive="base">
                                            <p:cTn id="16" dur="4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14:presetBounceEnd="57000">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14:bounceEnd="57000">
                                          <p:cBhvr additive="base">
                                            <p:cTn id="19" dur="400" fill="hold"/>
                                            <p:tgtEl>
                                              <p:spTgt spid="9"/>
                                            </p:tgtEl>
                                            <p:attrNameLst>
                                              <p:attrName>ppt_x</p:attrName>
                                            </p:attrNameLst>
                                          </p:cBhvr>
                                          <p:tavLst>
                                            <p:tav tm="0">
                                              <p:val>
                                                <p:strVal val="1+#ppt_w/2"/>
                                              </p:val>
                                            </p:tav>
                                            <p:tav tm="100000">
                                              <p:val>
                                                <p:strVal val="#ppt_x"/>
                                              </p:val>
                                            </p:tav>
                                          </p:tavLst>
                                        </p:anim>
                                        <p:anim calcmode="lin" valueType="num" p14:bounceEnd="57000">
                                          <p:cBhvr additive="base">
                                            <p:cTn id="20" dur="40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57000">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14:bounceEnd="57000">
                                          <p:cBhvr additive="base">
                                            <p:cTn id="23" dur="400" fill="hold"/>
                                            <p:tgtEl>
                                              <p:spTgt spid="8"/>
                                            </p:tgtEl>
                                            <p:attrNameLst>
                                              <p:attrName>ppt_x</p:attrName>
                                            </p:attrNameLst>
                                          </p:cBhvr>
                                          <p:tavLst>
                                            <p:tav tm="0">
                                              <p:val>
                                                <p:strVal val="#ppt_x"/>
                                              </p:val>
                                            </p:tav>
                                            <p:tav tm="100000">
                                              <p:val>
                                                <p:strVal val="#ppt_x"/>
                                              </p:val>
                                            </p:tav>
                                          </p:tavLst>
                                        </p:anim>
                                        <p:anim calcmode="lin" valueType="num" p14:bounceEnd="57000">
                                          <p:cBhvr additive="base">
                                            <p:cTn id="24" dur="4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6" fill="hold" grpId="0" nodeType="withEffect" p14:presetBounceEnd="57000">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14:bounceEnd="57000">
                                          <p:cBhvr additive="base">
                                            <p:cTn id="27" dur="400" fill="hold"/>
                                            <p:tgtEl>
                                              <p:spTgt spid="11"/>
                                            </p:tgtEl>
                                            <p:attrNameLst>
                                              <p:attrName>ppt_x</p:attrName>
                                            </p:attrNameLst>
                                          </p:cBhvr>
                                          <p:tavLst>
                                            <p:tav tm="0">
                                              <p:val>
                                                <p:strVal val="1+#ppt_w/2"/>
                                              </p:val>
                                            </p:tav>
                                            <p:tav tm="100000">
                                              <p:val>
                                                <p:strVal val="#ppt_x"/>
                                              </p:val>
                                            </p:tav>
                                          </p:tavLst>
                                        </p:anim>
                                        <p:anim calcmode="lin" valueType="num" p14:bounceEnd="57000">
                                          <p:cBhvr additive="base">
                                            <p:cTn id="28" dur="4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14:presetBounceEnd="57000">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14:bounceEnd="57000">
                                          <p:cBhvr additive="base">
                                            <p:cTn id="31" dur="400" fill="hold"/>
                                            <p:tgtEl>
                                              <p:spTgt spid="10"/>
                                            </p:tgtEl>
                                            <p:attrNameLst>
                                              <p:attrName>ppt_x</p:attrName>
                                            </p:attrNameLst>
                                          </p:cBhvr>
                                          <p:tavLst>
                                            <p:tav tm="0">
                                              <p:val>
                                                <p:strVal val="#ppt_x"/>
                                              </p:val>
                                            </p:tav>
                                            <p:tav tm="100000">
                                              <p:val>
                                                <p:strVal val="#ppt_x"/>
                                              </p:val>
                                            </p:tav>
                                          </p:tavLst>
                                        </p:anim>
                                        <p:anim calcmode="lin" valueType="num" p14:bounceEnd="57000">
                                          <p:cBhvr additive="base">
                                            <p:cTn id="32" dur="400" fill="hold"/>
                                            <p:tgtEl>
                                              <p:spTgt spid="10"/>
                                            </p:tgtEl>
                                            <p:attrNameLst>
                                              <p:attrName>ppt_y</p:attrName>
                                            </p:attrNameLst>
                                          </p:cBhvr>
                                          <p:tavLst>
                                            <p:tav tm="0">
                                              <p:val>
                                                <p:strVal val="1+#ppt_h/2"/>
                                              </p:val>
                                            </p:tav>
                                            <p:tav tm="100000">
                                              <p:val>
                                                <p:strVal val="#ppt_y"/>
                                              </p:val>
                                            </p:tav>
                                          </p:tavLst>
                                        </p:anim>
                                      </p:childTnLst>
                                    </p:cTn>
                                  </p:par>
                                </p:childTnLst>
                              </p:cTn>
                            </p:par>
                            <p:par>
                              <p:cTn id="33" fill="hold">
                                <p:stCondLst>
                                  <p:cond delay="1000"/>
                                </p:stCondLst>
                                <p:childTnLst>
                                  <p:par>
                                    <p:cTn id="34" presetID="10" presetClass="entr" presetSubtype="0"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par>
                                    <p:cTn id="37" presetID="10" presetClass="entr" presetSubtype="0" fill="hold" grpId="0" nodeType="withEffect">
                                      <p:stCondLst>
                                        <p:cond delay="25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par>
                                    <p:cTn id="40" presetID="10" presetClass="entr" presetSubtype="0" fill="hold" grpId="0" nodeType="withEffect">
                                      <p:stCondLst>
                                        <p:cond delay="45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par>
                                    <p:cTn id="43" presetID="10" presetClass="entr" presetSubtype="0" fill="hold" grpId="0" nodeType="withEffect">
                                      <p:stCondLst>
                                        <p:cond delay="65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par>
                                    <p:cTn id="46" presetID="10" presetClass="entr" presetSubtype="0" fill="hold" grpId="0" nodeType="withEffect">
                                      <p:stCondLst>
                                        <p:cond delay="85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childTnLst>
                              </p:cTn>
                            </p:par>
                            <p:par>
                              <p:cTn id="49" fill="hold">
                                <p:stCondLst>
                                  <p:cond delay="1500"/>
                                </p:stCondLst>
                                <p:childTnLst>
                                  <p:par>
                                    <p:cTn id="50" presetID="2" presetClass="entr" presetSubtype="1" fill="hold" grpId="0" nodeType="afterEffect" p14:presetBounceEnd="56000">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14:bounceEnd="56000">
                                          <p:cBhvr additive="base">
                                            <p:cTn id="52" dur="300" fill="hold"/>
                                            <p:tgtEl>
                                              <p:spTgt spid="15"/>
                                            </p:tgtEl>
                                            <p:attrNameLst>
                                              <p:attrName>ppt_x</p:attrName>
                                            </p:attrNameLst>
                                          </p:cBhvr>
                                          <p:tavLst>
                                            <p:tav tm="0">
                                              <p:val>
                                                <p:strVal val="#ppt_x"/>
                                              </p:val>
                                            </p:tav>
                                            <p:tav tm="100000">
                                              <p:val>
                                                <p:strVal val="#ppt_x"/>
                                              </p:val>
                                            </p:tav>
                                          </p:tavLst>
                                        </p:anim>
                                        <p:anim calcmode="lin" valueType="num" p14:bounceEnd="56000">
                                          <p:cBhvr additive="base">
                                            <p:cTn id="53" dur="300" fill="hold"/>
                                            <p:tgtEl>
                                              <p:spTgt spid="15"/>
                                            </p:tgtEl>
                                            <p:attrNameLst>
                                              <p:attrName>ppt_y</p:attrName>
                                            </p:attrNameLst>
                                          </p:cBhvr>
                                          <p:tavLst>
                                            <p:tav tm="0">
                                              <p:val>
                                                <p:strVal val="0-#ppt_h/2"/>
                                              </p:val>
                                            </p:tav>
                                            <p:tav tm="100000">
                                              <p:val>
                                                <p:strVal val="#ppt_y"/>
                                              </p:val>
                                            </p:tav>
                                          </p:tavLst>
                                        </p:anim>
                                      </p:childTnLst>
                                    </p:cTn>
                                  </p:par>
                                </p:childTnLst>
                              </p:cTn>
                            </p:par>
                            <p:par>
                              <p:cTn id="54" fill="hold">
                                <p:stCondLst>
                                  <p:cond delay="2000"/>
                                </p:stCondLst>
                                <p:childTnLst>
                                  <p:par>
                                    <p:cTn id="55" presetID="22" presetClass="entr" presetSubtype="2" fill="hold"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right)">
                                          <p:cBhvr>
                                            <p:cTn id="57" dur="300"/>
                                            <p:tgtEl>
                                              <p:spTgt spid="16"/>
                                            </p:tgtEl>
                                          </p:cBhvr>
                                        </p:animEffect>
                                      </p:childTnLst>
                                    </p:cTn>
                                  </p:par>
                                </p:childTnLst>
                              </p:cTn>
                            </p:par>
                            <p:par>
                              <p:cTn id="58" fill="hold">
                                <p:stCondLst>
                                  <p:cond delay="2500"/>
                                </p:stCondLst>
                                <p:childTnLst>
                                  <p:par>
                                    <p:cTn id="59" presetID="2" presetClass="entr" presetSubtype="8" fill="hold" grpId="0" nodeType="afterEffect" p14:presetBounceEnd="56000">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14:bounceEnd="56000">
                                          <p:cBhvr additive="base">
                                            <p:cTn id="61" dur="300" fill="hold"/>
                                            <p:tgtEl>
                                              <p:spTgt spid="17"/>
                                            </p:tgtEl>
                                            <p:attrNameLst>
                                              <p:attrName>ppt_x</p:attrName>
                                            </p:attrNameLst>
                                          </p:cBhvr>
                                          <p:tavLst>
                                            <p:tav tm="0">
                                              <p:val>
                                                <p:strVal val="0-#ppt_w/2"/>
                                              </p:val>
                                            </p:tav>
                                            <p:tav tm="100000">
                                              <p:val>
                                                <p:strVal val="#ppt_x"/>
                                              </p:val>
                                            </p:tav>
                                          </p:tavLst>
                                        </p:anim>
                                        <p:anim calcmode="lin" valueType="num" p14:bounceEnd="56000">
                                          <p:cBhvr additive="base">
                                            <p:cTn id="62" dur="300" fill="hold"/>
                                            <p:tgtEl>
                                              <p:spTgt spid="17"/>
                                            </p:tgtEl>
                                            <p:attrNameLst>
                                              <p:attrName>ppt_y</p:attrName>
                                            </p:attrNameLst>
                                          </p:cBhvr>
                                          <p:tavLst>
                                            <p:tav tm="0">
                                              <p:val>
                                                <p:strVal val="#ppt_y"/>
                                              </p:val>
                                            </p:tav>
                                            <p:tav tm="100000">
                                              <p:val>
                                                <p:strVal val="#ppt_y"/>
                                              </p:val>
                                            </p:tav>
                                          </p:tavLst>
                                        </p:anim>
                                      </p:childTnLst>
                                    </p:cTn>
                                  </p:par>
                                </p:childTnLst>
                              </p:cTn>
                            </p:par>
                            <p:par>
                              <p:cTn id="63" fill="hold">
                                <p:stCondLst>
                                  <p:cond delay="3000"/>
                                </p:stCondLst>
                                <p:childTnLst>
                                  <p:par>
                                    <p:cTn id="64" presetID="22" presetClass="entr" presetSubtype="2" fill="hold" nodeType="after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wipe(right)">
                                          <p:cBhvr>
                                            <p:cTn id="66" dur="300"/>
                                            <p:tgtEl>
                                              <p:spTgt spid="18"/>
                                            </p:tgtEl>
                                          </p:cBhvr>
                                        </p:animEffect>
                                      </p:childTnLst>
                                    </p:cTn>
                                  </p:par>
                                </p:childTnLst>
                              </p:cTn>
                            </p:par>
                            <p:par>
                              <p:cTn id="67" fill="hold">
                                <p:stCondLst>
                                  <p:cond delay="3500"/>
                                </p:stCondLst>
                                <p:childTnLst>
                                  <p:par>
                                    <p:cTn id="68" presetID="2" presetClass="entr" presetSubtype="8" fill="hold" grpId="0" nodeType="afterEffect" p14:presetBounceEnd="56000">
                                      <p:stCondLst>
                                        <p:cond delay="0"/>
                                      </p:stCondLst>
                                      <p:childTnLst>
                                        <p:set>
                                          <p:cBhvr>
                                            <p:cTn id="69" dur="1" fill="hold">
                                              <p:stCondLst>
                                                <p:cond delay="0"/>
                                              </p:stCondLst>
                                            </p:cTn>
                                            <p:tgtEl>
                                              <p:spTgt spid="19"/>
                                            </p:tgtEl>
                                            <p:attrNameLst>
                                              <p:attrName>style.visibility</p:attrName>
                                            </p:attrNameLst>
                                          </p:cBhvr>
                                          <p:to>
                                            <p:strVal val="visible"/>
                                          </p:to>
                                        </p:set>
                                        <p:anim calcmode="lin" valueType="num" p14:bounceEnd="56000">
                                          <p:cBhvr additive="base">
                                            <p:cTn id="70" dur="300" fill="hold"/>
                                            <p:tgtEl>
                                              <p:spTgt spid="19"/>
                                            </p:tgtEl>
                                            <p:attrNameLst>
                                              <p:attrName>ppt_x</p:attrName>
                                            </p:attrNameLst>
                                          </p:cBhvr>
                                          <p:tavLst>
                                            <p:tav tm="0">
                                              <p:val>
                                                <p:strVal val="0-#ppt_w/2"/>
                                              </p:val>
                                            </p:tav>
                                            <p:tav tm="100000">
                                              <p:val>
                                                <p:strVal val="#ppt_x"/>
                                              </p:val>
                                            </p:tav>
                                          </p:tavLst>
                                        </p:anim>
                                        <p:anim calcmode="lin" valueType="num" p14:bounceEnd="56000">
                                          <p:cBhvr additive="base">
                                            <p:cTn id="71" dur="300" fill="hold"/>
                                            <p:tgtEl>
                                              <p:spTgt spid="19"/>
                                            </p:tgtEl>
                                            <p:attrNameLst>
                                              <p:attrName>ppt_y</p:attrName>
                                            </p:attrNameLst>
                                          </p:cBhvr>
                                          <p:tavLst>
                                            <p:tav tm="0">
                                              <p:val>
                                                <p:strVal val="#ppt_y"/>
                                              </p:val>
                                            </p:tav>
                                            <p:tav tm="100000">
                                              <p:val>
                                                <p:strVal val="#ppt_y"/>
                                              </p:val>
                                            </p:tav>
                                          </p:tavLst>
                                        </p:anim>
                                      </p:childTnLst>
                                    </p:cTn>
                                  </p:par>
                                </p:childTnLst>
                              </p:cTn>
                            </p:par>
                            <p:par>
                              <p:cTn id="72" fill="hold">
                                <p:stCondLst>
                                  <p:cond delay="4000"/>
                                </p:stCondLst>
                                <p:childTnLst>
                                  <p:par>
                                    <p:cTn id="73" presetID="22" presetClass="entr" presetSubtype="8" fill="hold" nodeType="after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wipe(left)">
                                          <p:cBhvr>
                                            <p:cTn id="75" dur="300"/>
                                            <p:tgtEl>
                                              <p:spTgt spid="25"/>
                                            </p:tgtEl>
                                          </p:cBhvr>
                                        </p:animEffect>
                                      </p:childTnLst>
                                    </p:cTn>
                                  </p:par>
                                </p:childTnLst>
                              </p:cTn>
                            </p:par>
                            <p:par>
                              <p:cTn id="76" fill="hold">
                                <p:stCondLst>
                                  <p:cond delay="4500"/>
                                </p:stCondLst>
                                <p:childTnLst>
                                  <p:par>
                                    <p:cTn id="77" presetID="2" presetClass="entr" presetSubtype="2" fill="hold" grpId="0" nodeType="afterEffect" p14:presetBounceEnd="56000">
                                      <p:stCondLst>
                                        <p:cond delay="0"/>
                                      </p:stCondLst>
                                      <p:childTnLst>
                                        <p:set>
                                          <p:cBhvr>
                                            <p:cTn id="78" dur="1" fill="hold">
                                              <p:stCondLst>
                                                <p:cond delay="0"/>
                                              </p:stCondLst>
                                            </p:cTn>
                                            <p:tgtEl>
                                              <p:spTgt spid="26"/>
                                            </p:tgtEl>
                                            <p:attrNameLst>
                                              <p:attrName>style.visibility</p:attrName>
                                            </p:attrNameLst>
                                          </p:cBhvr>
                                          <p:to>
                                            <p:strVal val="visible"/>
                                          </p:to>
                                        </p:set>
                                        <p:anim calcmode="lin" valueType="num" p14:bounceEnd="56000">
                                          <p:cBhvr additive="base">
                                            <p:cTn id="79" dur="300" fill="hold"/>
                                            <p:tgtEl>
                                              <p:spTgt spid="26"/>
                                            </p:tgtEl>
                                            <p:attrNameLst>
                                              <p:attrName>ppt_x</p:attrName>
                                            </p:attrNameLst>
                                          </p:cBhvr>
                                          <p:tavLst>
                                            <p:tav tm="0">
                                              <p:val>
                                                <p:strVal val="1+#ppt_w/2"/>
                                              </p:val>
                                            </p:tav>
                                            <p:tav tm="100000">
                                              <p:val>
                                                <p:strVal val="#ppt_x"/>
                                              </p:val>
                                            </p:tav>
                                          </p:tavLst>
                                        </p:anim>
                                        <p:anim calcmode="lin" valueType="num" p14:bounceEnd="56000">
                                          <p:cBhvr additive="base">
                                            <p:cTn id="80" dur="300" fill="hold"/>
                                            <p:tgtEl>
                                              <p:spTgt spid="26"/>
                                            </p:tgtEl>
                                            <p:attrNameLst>
                                              <p:attrName>ppt_y</p:attrName>
                                            </p:attrNameLst>
                                          </p:cBhvr>
                                          <p:tavLst>
                                            <p:tav tm="0">
                                              <p:val>
                                                <p:strVal val="#ppt_y"/>
                                              </p:val>
                                            </p:tav>
                                            <p:tav tm="100000">
                                              <p:val>
                                                <p:strVal val="#ppt_y"/>
                                              </p:val>
                                            </p:tav>
                                          </p:tavLst>
                                        </p:anim>
                                      </p:childTnLst>
                                    </p:cTn>
                                  </p:par>
                                </p:childTnLst>
                              </p:cTn>
                            </p:par>
                            <p:par>
                              <p:cTn id="81" fill="hold">
                                <p:stCondLst>
                                  <p:cond delay="5000"/>
                                </p:stCondLst>
                                <p:childTnLst>
                                  <p:par>
                                    <p:cTn id="82" presetID="22" presetClass="entr" presetSubtype="8" fill="hold" nodeType="after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wipe(left)">
                                          <p:cBhvr>
                                            <p:cTn id="84" dur="300"/>
                                            <p:tgtEl>
                                              <p:spTgt spid="27"/>
                                            </p:tgtEl>
                                          </p:cBhvr>
                                        </p:animEffect>
                                      </p:childTnLst>
                                    </p:cTn>
                                  </p:par>
                                </p:childTnLst>
                              </p:cTn>
                            </p:par>
                            <p:par>
                              <p:cTn id="85" fill="hold">
                                <p:stCondLst>
                                  <p:cond delay="5500"/>
                                </p:stCondLst>
                                <p:childTnLst>
                                  <p:par>
                                    <p:cTn id="86" presetID="2" presetClass="entr" presetSubtype="2" fill="hold" grpId="0" nodeType="afterEffect" p14:presetBounceEnd="56000">
                                      <p:stCondLst>
                                        <p:cond delay="0"/>
                                      </p:stCondLst>
                                      <p:childTnLst>
                                        <p:set>
                                          <p:cBhvr>
                                            <p:cTn id="87" dur="1" fill="hold">
                                              <p:stCondLst>
                                                <p:cond delay="0"/>
                                              </p:stCondLst>
                                            </p:cTn>
                                            <p:tgtEl>
                                              <p:spTgt spid="28"/>
                                            </p:tgtEl>
                                            <p:attrNameLst>
                                              <p:attrName>style.visibility</p:attrName>
                                            </p:attrNameLst>
                                          </p:cBhvr>
                                          <p:to>
                                            <p:strVal val="visible"/>
                                          </p:to>
                                        </p:set>
                                        <p:anim calcmode="lin" valueType="num" p14:bounceEnd="56000">
                                          <p:cBhvr additive="base">
                                            <p:cTn id="88" dur="300" fill="hold"/>
                                            <p:tgtEl>
                                              <p:spTgt spid="28"/>
                                            </p:tgtEl>
                                            <p:attrNameLst>
                                              <p:attrName>ppt_x</p:attrName>
                                            </p:attrNameLst>
                                          </p:cBhvr>
                                          <p:tavLst>
                                            <p:tav tm="0">
                                              <p:val>
                                                <p:strVal val="1+#ppt_w/2"/>
                                              </p:val>
                                            </p:tav>
                                            <p:tav tm="100000">
                                              <p:val>
                                                <p:strVal val="#ppt_x"/>
                                              </p:val>
                                            </p:tav>
                                          </p:tavLst>
                                        </p:anim>
                                        <p:anim calcmode="lin" valueType="num" p14:bounceEnd="56000">
                                          <p:cBhvr additive="base">
                                            <p:cTn id="89" dur="3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P spid="15" grpId="0"/>
          <p:bldP spid="17" grpId="0"/>
          <p:bldP spid="19" grpId="0"/>
          <p:bldP spid="20" grpId="0"/>
          <p:bldP spid="21" grpId="0"/>
          <p:bldP spid="22" grpId="0"/>
          <p:bldP spid="23" grpId="0"/>
          <p:bldP spid="24" grpId="0"/>
          <p:bldP spid="26"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200" fill="hold"/>
                                            <p:tgtEl>
                                              <p:spTgt spid="12"/>
                                            </p:tgtEl>
                                            <p:attrNameLst>
                                              <p:attrName>ppt_w</p:attrName>
                                            </p:attrNameLst>
                                          </p:cBhvr>
                                          <p:tavLst>
                                            <p:tav tm="0">
                                              <p:val>
                                                <p:fltVal val="0"/>
                                              </p:val>
                                            </p:tav>
                                            <p:tav tm="100000">
                                              <p:val>
                                                <p:strVal val="#ppt_w"/>
                                              </p:val>
                                            </p:tav>
                                          </p:tavLst>
                                        </p:anim>
                                        <p:anim calcmode="lin" valueType="num">
                                          <p:cBhvr>
                                            <p:cTn id="8" dur="200" fill="hold"/>
                                            <p:tgtEl>
                                              <p:spTgt spid="12"/>
                                            </p:tgtEl>
                                            <p:attrNameLst>
                                              <p:attrName>ppt_h</p:attrName>
                                            </p:attrNameLst>
                                          </p:cBhvr>
                                          <p:tavLst>
                                            <p:tav tm="0">
                                              <p:val>
                                                <p:fltVal val="0"/>
                                              </p:val>
                                            </p:tav>
                                            <p:tav tm="100000">
                                              <p:val>
                                                <p:strVal val="#ppt_h"/>
                                              </p:val>
                                            </p:tav>
                                          </p:tavLst>
                                        </p:anim>
                                        <p:animEffect transition="in" filter="fade">
                                          <p:cBhvr>
                                            <p:cTn id="9" dur="200"/>
                                            <p:tgtEl>
                                              <p:spTgt spid="12"/>
                                            </p:tgtEl>
                                          </p:cBhvr>
                                        </p:animEffect>
                                      </p:childTnLst>
                                    </p:cTn>
                                  </p:par>
                                  <p:par>
                                    <p:cTn id="10" presetID="6" presetClass="emph" presetSubtype="0" autoRev="1" fill="hold" nodeType="withEffect">
                                      <p:stCondLst>
                                        <p:cond delay="150"/>
                                      </p:stCondLst>
                                      <p:childTnLst>
                                        <p:animScale>
                                          <p:cBhvr>
                                            <p:cTn id="11" dur="100" fill="hold"/>
                                            <p:tgtEl>
                                              <p:spTgt spid="12"/>
                                            </p:tgtEl>
                                          </p:cBhvr>
                                          <p:by x="130000" y="130000"/>
                                        </p:animScale>
                                      </p:childTnLst>
                                    </p:cTn>
                                  </p:par>
                                </p:childTnLst>
                              </p:cTn>
                            </p:par>
                            <p:par>
                              <p:cTn id="12" fill="hold">
                                <p:stCondLst>
                                  <p:cond delay="500"/>
                                </p:stCondLst>
                                <p:childTnLst>
                                  <p:par>
                                    <p:cTn id="13" presetID="2" presetClass="entr" presetSubtype="9"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400" fill="hold"/>
                                            <p:tgtEl>
                                              <p:spTgt spid="6"/>
                                            </p:tgtEl>
                                            <p:attrNameLst>
                                              <p:attrName>ppt_x</p:attrName>
                                            </p:attrNameLst>
                                          </p:cBhvr>
                                          <p:tavLst>
                                            <p:tav tm="0">
                                              <p:val>
                                                <p:strVal val="0-#ppt_w/2"/>
                                              </p:val>
                                            </p:tav>
                                            <p:tav tm="100000">
                                              <p:val>
                                                <p:strVal val="#ppt_x"/>
                                              </p:val>
                                            </p:tav>
                                          </p:tavLst>
                                        </p:anim>
                                        <p:anim calcmode="lin" valueType="num">
                                          <p:cBhvr additive="base">
                                            <p:cTn id="16" dur="4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400" fill="hold"/>
                                            <p:tgtEl>
                                              <p:spTgt spid="9"/>
                                            </p:tgtEl>
                                            <p:attrNameLst>
                                              <p:attrName>ppt_x</p:attrName>
                                            </p:attrNameLst>
                                          </p:cBhvr>
                                          <p:tavLst>
                                            <p:tav tm="0">
                                              <p:val>
                                                <p:strVal val="1+#ppt_w/2"/>
                                              </p:val>
                                            </p:tav>
                                            <p:tav tm="100000">
                                              <p:val>
                                                <p:strVal val="#ppt_x"/>
                                              </p:val>
                                            </p:tav>
                                          </p:tavLst>
                                        </p:anim>
                                        <p:anim calcmode="lin" valueType="num">
                                          <p:cBhvr additive="base">
                                            <p:cTn id="20" dur="40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400" fill="hold"/>
                                            <p:tgtEl>
                                              <p:spTgt spid="8"/>
                                            </p:tgtEl>
                                            <p:attrNameLst>
                                              <p:attrName>ppt_x</p:attrName>
                                            </p:attrNameLst>
                                          </p:cBhvr>
                                          <p:tavLst>
                                            <p:tav tm="0">
                                              <p:val>
                                                <p:strVal val="#ppt_x"/>
                                              </p:val>
                                            </p:tav>
                                            <p:tav tm="100000">
                                              <p:val>
                                                <p:strVal val="#ppt_x"/>
                                              </p:val>
                                            </p:tav>
                                          </p:tavLst>
                                        </p:anim>
                                        <p:anim calcmode="lin" valueType="num">
                                          <p:cBhvr additive="base">
                                            <p:cTn id="24" dur="4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6"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400" fill="hold"/>
                                            <p:tgtEl>
                                              <p:spTgt spid="11"/>
                                            </p:tgtEl>
                                            <p:attrNameLst>
                                              <p:attrName>ppt_x</p:attrName>
                                            </p:attrNameLst>
                                          </p:cBhvr>
                                          <p:tavLst>
                                            <p:tav tm="0">
                                              <p:val>
                                                <p:strVal val="1+#ppt_w/2"/>
                                              </p:val>
                                            </p:tav>
                                            <p:tav tm="100000">
                                              <p:val>
                                                <p:strVal val="#ppt_x"/>
                                              </p:val>
                                            </p:tav>
                                          </p:tavLst>
                                        </p:anim>
                                        <p:anim calcmode="lin" valueType="num">
                                          <p:cBhvr additive="base">
                                            <p:cTn id="28" dur="4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400" fill="hold"/>
                                            <p:tgtEl>
                                              <p:spTgt spid="10"/>
                                            </p:tgtEl>
                                            <p:attrNameLst>
                                              <p:attrName>ppt_x</p:attrName>
                                            </p:attrNameLst>
                                          </p:cBhvr>
                                          <p:tavLst>
                                            <p:tav tm="0">
                                              <p:val>
                                                <p:strVal val="#ppt_x"/>
                                              </p:val>
                                            </p:tav>
                                            <p:tav tm="100000">
                                              <p:val>
                                                <p:strVal val="#ppt_x"/>
                                              </p:val>
                                            </p:tav>
                                          </p:tavLst>
                                        </p:anim>
                                        <p:anim calcmode="lin" valueType="num">
                                          <p:cBhvr additive="base">
                                            <p:cTn id="32" dur="400" fill="hold"/>
                                            <p:tgtEl>
                                              <p:spTgt spid="10"/>
                                            </p:tgtEl>
                                            <p:attrNameLst>
                                              <p:attrName>ppt_y</p:attrName>
                                            </p:attrNameLst>
                                          </p:cBhvr>
                                          <p:tavLst>
                                            <p:tav tm="0">
                                              <p:val>
                                                <p:strVal val="1+#ppt_h/2"/>
                                              </p:val>
                                            </p:tav>
                                            <p:tav tm="100000">
                                              <p:val>
                                                <p:strVal val="#ppt_y"/>
                                              </p:val>
                                            </p:tav>
                                          </p:tavLst>
                                        </p:anim>
                                      </p:childTnLst>
                                    </p:cTn>
                                  </p:par>
                                </p:childTnLst>
                              </p:cTn>
                            </p:par>
                            <p:par>
                              <p:cTn id="33" fill="hold">
                                <p:stCondLst>
                                  <p:cond delay="1000"/>
                                </p:stCondLst>
                                <p:childTnLst>
                                  <p:par>
                                    <p:cTn id="34" presetID="10" presetClass="entr" presetSubtype="0"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par>
                                    <p:cTn id="37" presetID="10" presetClass="entr" presetSubtype="0" fill="hold" grpId="0" nodeType="withEffect">
                                      <p:stCondLst>
                                        <p:cond delay="25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par>
                                    <p:cTn id="40" presetID="10" presetClass="entr" presetSubtype="0" fill="hold" grpId="0" nodeType="withEffect">
                                      <p:stCondLst>
                                        <p:cond delay="45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par>
                                    <p:cTn id="43" presetID="10" presetClass="entr" presetSubtype="0" fill="hold" grpId="0" nodeType="withEffect">
                                      <p:stCondLst>
                                        <p:cond delay="65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par>
                                    <p:cTn id="46" presetID="10" presetClass="entr" presetSubtype="0" fill="hold" grpId="0" nodeType="withEffect">
                                      <p:stCondLst>
                                        <p:cond delay="85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childTnLst>
                              </p:cTn>
                            </p:par>
                            <p:par>
                              <p:cTn id="49" fill="hold">
                                <p:stCondLst>
                                  <p:cond delay="1500"/>
                                </p:stCondLst>
                                <p:childTnLst>
                                  <p:par>
                                    <p:cTn id="50" presetID="2" presetClass="entr" presetSubtype="1"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300" fill="hold"/>
                                            <p:tgtEl>
                                              <p:spTgt spid="15"/>
                                            </p:tgtEl>
                                            <p:attrNameLst>
                                              <p:attrName>ppt_x</p:attrName>
                                            </p:attrNameLst>
                                          </p:cBhvr>
                                          <p:tavLst>
                                            <p:tav tm="0">
                                              <p:val>
                                                <p:strVal val="#ppt_x"/>
                                              </p:val>
                                            </p:tav>
                                            <p:tav tm="100000">
                                              <p:val>
                                                <p:strVal val="#ppt_x"/>
                                              </p:val>
                                            </p:tav>
                                          </p:tavLst>
                                        </p:anim>
                                        <p:anim calcmode="lin" valueType="num">
                                          <p:cBhvr additive="base">
                                            <p:cTn id="53" dur="300" fill="hold"/>
                                            <p:tgtEl>
                                              <p:spTgt spid="15"/>
                                            </p:tgtEl>
                                            <p:attrNameLst>
                                              <p:attrName>ppt_y</p:attrName>
                                            </p:attrNameLst>
                                          </p:cBhvr>
                                          <p:tavLst>
                                            <p:tav tm="0">
                                              <p:val>
                                                <p:strVal val="0-#ppt_h/2"/>
                                              </p:val>
                                            </p:tav>
                                            <p:tav tm="100000">
                                              <p:val>
                                                <p:strVal val="#ppt_y"/>
                                              </p:val>
                                            </p:tav>
                                          </p:tavLst>
                                        </p:anim>
                                      </p:childTnLst>
                                    </p:cTn>
                                  </p:par>
                                </p:childTnLst>
                              </p:cTn>
                            </p:par>
                            <p:par>
                              <p:cTn id="54" fill="hold">
                                <p:stCondLst>
                                  <p:cond delay="2000"/>
                                </p:stCondLst>
                                <p:childTnLst>
                                  <p:par>
                                    <p:cTn id="55" presetID="22" presetClass="entr" presetSubtype="2" fill="hold"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right)">
                                          <p:cBhvr>
                                            <p:cTn id="57" dur="300"/>
                                            <p:tgtEl>
                                              <p:spTgt spid="16"/>
                                            </p:tgtEl>
                                          </p:cBhvr>
                                        </p:animEffect>
                                      </p:childTnLst>
                                    </p:cTn>
                                  </p:par>
                                </p:childTnLst>
                              </p:cTn>
                            </p:par>
                            <p:par>
                              <p:cTn id="58" fill="hold">
                                <p:stCondLst>
                                  <p:cond delay="2500"/>
                                </p:stCondLst>
                                <p:childTnLst>
                                  <p:par>
                                    <p:cTn id="59" presetID="2" presetClass="entr" presetSubtype="8"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additive="base">
                                            <p:cTn id="61" dur="300" fill="hold"/>
                                            <p:tgtEl>
                                              <p:spTgt spid="17"/>
                                            </p:tgtEl>
                                            <p:attrNameLst>
                                              <p:attrName>ppt_x</p:attrName>
                                            </p:attrNameLst>
                                          </p:cBhvr>
                                          <p:tavLst>
                                            <p:tav tm="0">
                                              <p:val>
                                                <p:strVal val="0-#ppt_w/2"/>
                                              </p:val>
                                            </p:tav>
                                            <p:tav tm="100000">
                                              <p:val>
                                                <p:strVal val="#ppt_x"/>
                                              </p:val>
                                            </p:tav>
                                          </p:tavLst>
                                        </p:anim>
                                        <p:anim calcmode="lin" valueType="num">
                                          <p:cBhvr additive="base">
                                            <p:cTn id="62" dur="300" fill="hold"/>
                                            <p:tgtEl>
                                              <p:spTgt spid="17"/>
                                            </p:tgtEl>
                                            <p:attrNameLst>
                                              <p:attrName>ppt_y</p:attrName>
                                            </p:attrNameLst>
                                          </p:cBhvr>
                                          <p:tavLst>
                                            <p:tav tm="0">
                                              <p:val>
                                                <p:strVal val="#ppt_y"/>
                                              </p:val>
                                            </p:tav>
                                            <p:tav tm="100000">
                                              <p:val>
                                                <p:strVal val="#ppt_y"/>
                                              </p:val>
                                            </p:tav>
                                          </p:tavLst>
                                        </p:anim>
                                      </p:childTnLst>
                                    </p:cTn>
                                  </p:par>
                                </p:childTnLst>
                              </p:cTn>
                            </p:par>
                            <p:par>
                              <p:cTn id="63" fill="hold">
                                <p:stCondLst>
                                  <p:cond delay="3000"/>
                                </p:stCondLst>
                                <p:childTnLst>
                                  <p:par>
                                    <p:cTn id="64" presetID="22" presetClass="entr" presetSubtype="2" fill="hold" nodeType="after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wipe(right)">
                                          <p:cBhvr>
                                            <p:cTn id="66" dur="300"/>
                                            <p:tgtEl>
                                              <p:spTgt spid="18"/>
                                            </p:tgtEl>
                                          </p:cBhvr>
                                        </p:animEffect>
                                      </p:childTnLst>
                                    </p:cTn>
                                  </p:par>
                                </p:childTnLst>
                              </p:cTn>
                            </p:par>
                            <p:par>
                              <p:cTn id="67" fill="hold">
                                <p:stCondLst>
                                  <p:cond delay="3500"/>
                                </p:stCondLst>
                                <p:childTnLst>
                                  <p:par>
                                    <p:cTn id="68" presetID="2" presetClass="entr" presetSubtype="8" fill="hold" grpId="0" nodeType="afterEffect">
                                      <p:stCondLst>
                                        <p:cond delay="0"/>
                                      </p:stCondLst>
                                      <p:childTnLst>
                                        <p:set>
                                          <p:cBhvr>
                                            <p:cTn id="69" dur="1" fill="hold">
                                              <p:stCondLst>
                                                <p:cond delay="0"/>
                                              </p:stCondLst>
                                            </p:cTn>
                                            <p:tgtEl>
                                              <p:spTgt spid="19"/>
                                            </p:tgtEl>
                                            <p:attrNameLst>
                                              <p:attrName>style.visibility</p:attrName>
                                            </p:attrNameLst>
                                          </p:cBhvr>
                                          <p:to>
                                            <p:strVal val="visible"/>
                                          </p:to>
                                        </p:set>
                                        <p:anim calcmode="lin" valueType="num">
                                          <p:cBhvr additive="base">
                                            <p:cTn id="70" dur="300" fill="hold"/>
                                            <p:tgtEl>
                                              <p:spTgt spid="19"/>
                                            </p:tgtEl>
                                            <p:attrNameLst>
                                              <p:attrName>ppt_x</p:attrName>
                                            </p:attrNameLst>
                                          </p:cBhvr>
                                          <p:tavLst>
                                            <p:tav tm="0">
                                              <p:val>
                                                <p:strVal val="0-#ppt_w/2"/>
                                              </p:val>
                                            </p:tav>
                                            <p:tav tm="100000">
                                              <p:val>
                                                <p:strVal val="#ppt_x"/>
                                              </p:val>
                                            </p:tav>
                                          </p:tavLst>
                                        </p:anim>
                                        <p:anim calcmode="lin" valueType="num">
                                          <p:cBhvr additive="base">
                                            <p:cTn id="71" dur="300" fill="hold"/>
                                            <p:tgtEl>
                                              <p:spTgt spid="19"/>
                                            </p:tgtEl>
                                            <p:attrNameLst>
                                              <p:attrName>ppt_y</p:attrName>
                                            </p:attrNameLst>
                                          </p:cBhvr>
                                          <p:tavLst>
                                            <p:tav tm="0">
                                              <p:val>
                                                <p:strVal val="#ppt_y"/>
                                              </p:val>
                                            </p:tav>
                                            <p:tav tm="100000">
                                              <p:val>
                                                <p:strVal val="#ppt_y"/>
                                              </p:val>
                                            </p:tav>
                                          </p:tavLst>
                                        </p:anim>
                                      </p:childTnLst>
                                    </p:cTn>
                                  </p:par>
                                </p:childTnLst>
                              </p:cTn>
                            </p:par>
                            <p:par>
                              <p:cTn id="72" fill="hold">
                                <p:stCondLst>
                                  <p:cond delay="4000"/>
                                </p:stCondLst>
                                <p:childTnLst>
                                  <p:par>
                                    <p:cTn id="73" presetID="22" presetClass="entr" presetSubtype="8" fill="hold" nodeType="after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wipe(left)">
                                          <p:cBhvr>
                                            <p:cTn id="75" dur="300"/>
                                            <p:tgtEl>
                                              <p:spTgt spid="25"/>
                                            </p:tgtEl>
                                          </p:cBhvr>
                                        </p:animEffect>
                                      </p:childTnLst>
                                    </p:cTn>
                                  </p:par>
                                </p:childTnLst>
                              </p:cTn>
                            </p:par>
                            <p:par>
                              <p:cTn id="76" fill="hold">
                                <p:stCondLst>
                                  <p:cond delay="4500"/>
                                </p:stCondLst>
                                <p:childTnLst>
                                  <p:par>
                                    <p:cTn id="77" presetID="2" presetClass="entr" presetSubtype="2" fill="hold" grpId="0" nodeType="afterEffect">
                                      <p:stCondLst>
                                        <p:cond delay="0"/>
                                      </p:stCondLst>
                                      <p:childTnLst>
                                        <p:set>
                                          <p:cBhvr>
                                            <p:cTn id="78" dur="1" fill="hold">
                                              <p:stCondLst>
                                                <p:cond delay="0"/>
                                              </p:stCondLst>
                                            </p:cTn>
                                            <p:tgtEl>
                                              <p:spTgt spid="26"/>
                                            </p:tgtEl>
                                            <p:attrNameLst>
                                              <p:attrName>style.visibility</p:attrName>
                                            </p:attrNameLst>
                                          </p:cBhvr>
                                          <p:to>
                                            <p:strVal val="visible"/>
                                          </p:to>
                                        </p:set>
                                        <p:anim calcmode="lin" valueType="num">
                                          <p:cBhvr additive="base">
                                            <p:cTn id="79" dur="300" fill="hold"/>
                                            <p:tgtEl>
                                              <p:spTgt spid="26"/>
                                            </p:tgtEl>
                                            <p:attrNameLst>
                                              <p:attrName>ppt_x</p:attrName>
                                            </p:attrNameLst>
                                          </p:cBhvr>
                                          <p:tavLst>
                                            <p:tav tm="0">
                                              <p:val>
                                                <p:strVal val="1+#ppt_w/2"/>
                                              </p:val>
                                            </p:tav>
                                            <p:tav tm="100000">
                                              <p:val>
                                                <p:strVal val="#ppt_x"/>
                                              </p:val>
                                            </p:tav>
                                          </p:tavLst>
                                        </p:anim>
                                        <p:anim calcmode="lin" valueType="num">
                                          <p:cBhvr additive="base">
                                            <p:cTn id="80" dur="300" fill="hold"/>
                                            <p:tgtEl>
                                              <p:spTgt spid="26"/>
                                            </p:tgtEl>
                                            <p:attrNameLst>
                                              <p:attrName>ppt_y</p:attrName>
                                            </p:attrNameLst>
                                          </p:cBhvr>
                                          <p:tavLst>
                                            <p:tav tm="0">
                                              <p:val>
                                                <p:strVal val="#ppt_y"/>
                                              </p:val>
                                            </p:tav>
                                            <p:tav tm="100000">
                                              <p:val>
                                                <p:strVal val="#ppt_y"/>
                                              </p:val>
                                            </p:tav>
                                          </p:tavLst>
                                        </p:anim>
                                      </p:childTnLst>
                                    </p:cTn>
                                  </p:par>
                                </p:childTnLst>
                              </p:cTn>
                            </p:par>
                            <p:par>
                              <p:cTn id="81" fill="hold">
                                <p:stCondLst>
                                  <p:cond delay="5000"/>
                                </p:stCondLst>
                                <p:childTnLst>
                                  <p:par>
                                    <p:cTn id="82" presetID="22" presetClass="entr" presetSubtype="8" fill="hold" nodeType="after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wipe(left)">
                                          <p:cBhvr>
                                            <p:cTn id="84" dur="300"/>
                                            <p:tgtEl>
                                              <p:spTgt spid="27"/>
                                            </p:tgtEl>
                                          </p:cBhvr>
                                        </p:animEffect>
                                      </p:childTnLst>
                                    </p:cTn>
                                  </p:par>
                                </p:childTnLst>
                              </p:cTn>
                            </p:par>
                            <p:par>
                              <p:cTn id="85" fill="hold">
                                <p:stCondLst>
                                  <p:cond delay="5500"/>
                                </p:stCondLst>
                                <p:childTnLst>
                                  <p:par>
                                    <p:cTn id="86" presetID="2" presetClass="entr" presetSubtype="2" fill="hold" grpId="0" nodeType="afterEffect">
                                      <p:stCondLst>
                                        <p:cond delay="0"/>
                                      </p:stCondLst>
                                      <p:childTnLst>
                                        <p:set>
                                          <p:cBhvr>
                                            <p:cTn id="87" dur="1" fill="hold">
                                              <p:stCondLst>
                                                <p:cond delay="0"/>
                                              </p:stCondLst>
                                            </p:cTn>
                                            <p:tgtEl>
                                              <p:spTgt spid="28"/>
                                            </p:tgtEl>
                                            <p:attrNameLst>
                                              <p:attrName>style.visibility</p:attrName>
                                            </p:attrNameLst>
                                          </p:cBhvr>
                                          <p:to>
                                            <p:strVal val="visible"/>
                                          </p:to>
                                        </p:set>
                                        <p:anim calcmode="lin" valueType="num">
                                          <p:cBhvr additive="base">
                                            <p:cTn id="88" dur="300" fill="hold"/>
                                            <p:tgtEl>
                                              <p:spTgt spid="28"/>
                                            </p:tgtEl>
                                            <p:attrNameLst>
                                              <p:attrName>ppt_x</p:attrName>
                                            </p:attrNameLst>
                                          </p:cBhvr>
                                          <p:tavLst>
                                            <p:tav tm="0">
                                              <p:val>
                                                <p:strVal val="1+#ppt_w/2"/>
                                              </p:val>
                                            </p:tav>
                                            <p:tav tm="100000">
                                              <p:val>
                                                <p:strVal val="#ppt_x"/>
                                              </p:val>
                                            </p:tav>
                                          </p:tavLst>
                                        </p:anim>
                                        <p:anim calcmode="lin" valueType="num">
                                          <p:cBhvr additive="base">
                                            <p:cTn id="89" dur="3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P spid="15" grpId="0"/>
          <p:bldP spid="17" grpId="0"/>
          <p:bldP spid="19" grpId="0"/>
          <p:bldP spid="20" grpId="0"/>
          <p:bldP spid="21" grpId="0"/>
          <p:bldP spid="22" grpId="0"/>
          <p:bldP spid="23" grpId="0"/>
          <p:bldP spid="24" grpId="0"/>
          <p:bldP spid="26" grpId="0"/>
          <p:bldP spid="28"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5589" y="2243312"/>
            <a:ext cx="1760418" cy="634020"/>
          </a:xfrm>
          <a:prstGeom prst="rect">
            <a:avLst/>
          </a:prstGeom>
        </p:spPr>
        <p:txBody>
          <a:bodyPr wrap="none">
            <a:spAutoFit/>
          </a:bodyPr>
          <a:lstStyle/>
          <a:p>
            <a:pPr>
              <a:lnSpc>
                <a:spcPct val="80000"/>
              </a:lnSpc>
            </a:pPr>
            <a:r>
              <a:rPr lang="en-US" altLang="zh-CN" dirty="0">
                <a:solidFill>
                  <a:schemeClr val="bg1"/>
                </a:solidFill>
                <a:latin typeface="方正粗宋简体" panose="03000509000000000000" pitchFamily="65" charset="-122"/>
                <a:ea typeface="方正粗宋简体" panose="03000509000000000000" pitchFamily="65" charset="-122"/>
              </a:rPr>
              <a:t>WRITTEN </a:t>
            </a:r>
            <a:r>
              <a:rPr lang="en-US" altLang="zh-CN" sz="2000" dirty="0">
                <a:solidFill>
                  <a:schemeClr val="bg1"/>
                </a:solidFill>
                <a:latin typeface="方正粗宋简体" panose="03000509000000000000" pitchFamily="65" charset="-122"/>
                <a:ea typeface="方正粗宋简体" panose="03000509000000000000" pitchFamily="65" charset="-122"/>
              </a:rPr>
              <a:t> </a:t>
            </a:r>
          </a:p>
          <a:p>
            <a:pPr>
              <a:lnSpc>
                <a:spcPct val="80000"/>
              </a:lnSpc>
            </a:pPr>
            <a:r>
              <a:rPr lang="en-US" altLang="zh-CN" sz="2400" dirty="0">
                <a:solidFill>
                  <a:schemeClr val="bg1"/>
                </a:solidFill>
                <a:latin typeface="方正粗宋简体" panose="03000509000000000000" pitchFamily="65" charset="-122"/>
                <a:ea typeface="方正粗宋简体" panose="03000509000000000000" pitchFamily="65" charset="-122"/>
              </a:rPr>
              <a:t>CONTENT</a:t>
            </a:r>
            <a:endParaRPr lang="zh-CN" altLang="en-US" sz="2400" dirty="0">
              <a:solidFill>
                <a:schemeClr val="bg1"/>
              </a:solidFill>
              <a:latin typeface="方正粗宋简体" panose="03000509000000000000" pitchFamily="65" charset="-122"/>
              <a:ea typeface="方正粗宋简体" panose="03000509000000000000" pitchFamily="65" charset="-122"/>
            </a:endParaRPr>
          </a:p>
        </p:txBody>
      </p:sp>
      <p:sp>
        <p:nvSpPr>
          <p:cNvPr id="3" name="TextBox 2"/>
          <p:cNvSpPr txBox="1"/>
          <p:nvPr/>
        </p:nvSpPr>
        <p:spPr>
          <a:xfrm>
            <a:off x="5053799" y="2940249"/>
            <a:ext cx="3570208" cy="1107996"/>
          </a:xfrm>
          <a:prstGeom prst="rect">
            <a:avLst/>
          </a:prstGeom>
        </p:spPr>
        <p:txBody>
          <a:bodyPr wrap="none">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r>
              <a:rPr lang="zh-CN" altLang="en-US" sz="6600" dirty="0">
                <a:solidFill>
                  <a:schemeClr val="bg1"/>
                </a:solidFill>
              </a:rPr>
              <a:t>教学反思</a:t>
            </a:r>
          </a:p>
        </p:txBody>
      </p:sp>
      <p:sp>
        <p:nvSpPr>
          <p:cNvPr id="4" name="TextBox 3"/>
          <p:cNvSpPr txBox="1"/>
          <p:nvPr/>
        </p:nvSpPr>
        <p:spPr>
          <a:xfrm>
            <a:off x="6892031" y="1841919"/>
            <a:ext cx="1141659" cy="1200329"/>
          </a:xfrm>
          <a:prstGeom prst="rect">
            <a:avLst/>
          </a:prstGeom>
          <a:noFill/>
        </p:spPr>
        <p:txBody>
          <a:bodyPr wrap="none" rtlCol="0">
            <a:spAutoFit/>
          </a:bodyPr>
          <a:lstStyle/>
          <a:p>
            <a:r>
              <a:rPr lang="en-US" altLang="zh-CN" sz="7200" dirty="0">
                <a:solidFill>
                  <a:srgbClr val="FFC000"/>
                </a:solidFill>
                <a:latin typeface="Impact" panose="020B0806030902050204" pitchFamily="34" charset="0"/>
              </a:rPr>
              <a:t>04</a:t>
            </a:r>
            <a:endParaRPr lang="zh-CN" altLang="en-US" sz="7200" dirty="0">
              <a:solidFill>
                <a:srgbClr val="FFC000"/>
              </a:solidFill>
              <a:latin typeface="Impact" panose="020B0806030902050204" pitchFamily="34" charset="0"/>
            </a:endParaRPr>
          </a:p>
        </p:txBody>
      </p:sp>
      <p:sp>
        <p:nvSpPr>
          <p:cNvPr id="5" name="矩形 4"/>
          <p:cNvSpPr/>
          <p:nvPr/>
        </p:nvSpPr>
        <p:spPr>
          <a:xfrm>
            <a:off x="4830081" y="2893458"/>
            <a:ext cx="4040142" cy="4679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06893" y="1263855"/>
            <a:ext cx="967015" cy="90737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anim calcmode="lin" valueType="num">
                                      <p:cBhvr>
                                        <p:cTn id="15"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
                                        </p:tgtEl>
                                      </p:cBhvr>
                                    </p:animEffect>
                                  </p:childTnLst>
                                </p:cTn>
                              </p:par>
                            </p:childTnLst>
                          </p:cTn>
                        </p:par>
                        <p:par>
                          <p:cTn id="18" fill="hold">
                            <p:stCondLst>
                              <p:cond delay="1250"/>
                            </p:stCondLst>
                            <p:childTnLst>
                              <p:par>
                                <p:cTn id="19" presetID="10"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par>
                          <p:cTn id="22" fill="hold">
                            <p:stCondLst>
                              <p:cond delay="1750"/>
                            </p:stCondLst>
                            <p:childTnLst>
                              <p:par>
                                <p:cTn id="23" presetID="22" presetClass="entr" presetSubtype="8"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par>
                          <p:cTn id="26" fill="hold">
                            <p:stCondLst>
                              <p:cond delay="225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3"/>
                                        </p:tgtEl>
                                        <p:attrNameLst>
                                          <p:attrName>ppt_y</p:attrName>
                                        </p:attrNameLst>
                                      </p:cBhvr>
                                      <p:tavLst>
                                        <p:tav tm="0">
                                          <p:val>
                                            <p:strVal val="#ppt_y"/>
                                          </p:val>
                                        </p:tav>
                                        <p:tav tm="100000">
                                          <p:val>
                                            <p:strVal val="#ppt_y"/>
                                          </p:val>
                                        </p:tav>
                                      </p:tavLst>
                                    </p:anim>
                                    <p:anim calcmode="lin" valueType="num">
                                      <p:cBhvr>
                                        <p:cTn id="31"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56658" y="1342510"/>
            <a:ext cx="2995393" cy="646331"/>
          </a:xfrm>
          <a:prstGeom prst="rect">
            <a:avLst/>
          </a:prstGeom>
          <a:noFill/>
        </p:spPr>
        <p:txBody>
          <a:bodyPr wrap="square" lIns="91431" tIns="45715" rIns="91431" bIns="45715" rtlCol="0">
            <a:spAutoFit/>
          </a:bodyPr>
          <a:lstStyle/>
          <a:p>
            <a:r>
              <a:rPr lang="zh-CN" altLang="en-US" sz="3600" b="1" spc="-300" dirty="0">
                <a:solidFill>
                  <a:schemeClr val="accent1"/>
                </a:solidFill>
                <a:latin typeface="+mj-ea"/>
                <a:ea typeface="+mj-ea"/>
              </a:rPr>
              <a:t>近年数据分析</a:t>
            </a:r>
            <a:endParaRPr lang="en-US" sz="3600" b="1" spc="-300" dirty="0">
              <a:solidFill>
                <a:schemeClr val="accent1"/>
              </a:solidFill>
              <a:latin typeface="+mj-ea"/>
              <a:ea typeface="+mj-ea"/>
            </a:endParaRPr>
          </a:p>
        </p:txBody>
      </p:sp>
      <p:sp>
        <p:nvSpPr>
          <p:cNvPr id="7" name="Rectangular Callout 2"/>
          <p:cNvSpPr/>
          <p:nvPr/>
        </p:nvSpPr>
        <p:spPr>
          <a:xfrm>
            <a:off x="5349289" y="3189852"/>
            <a:ext cx="926742" cy="507496"/>
          </a:xfrm>
          <a:prstGeom prst="wedgeRectCallout">
            <a:avLst>
              <a:gd name="adj1" fmla="val -20833"/>
              <a:gd name="adj2" fmla="val 7812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sz="2000" dirty="0">
                <a:solidFill>
                  <a:schemeClr val="bg1"/>
                </a:solidFill>
                <a:latin typeface="+mj-ea"/>
                <a:ea typeface="+mj-ea"/>
              </a:rPr>
              <a:t>29%</a:t>
            </a:r>
          </a:p>
        </p:txBody>
      </p:sp>
      <p:sp>
        <p:nvSpPr>
          <p:cNvPr id="8" name="Rectangular Callout 3"/>
          <p:cNvSpPr/>
          <p:nvPr/>
        </p:nvSpPr>
        <p:spPr>
          <a:xfrm>
            <a:off x="6879942" y="2325205"/>
            <a:ext cx="926742" cy="507496"/>
          </a:xfrm>
          <a:prstGeom prst="wedgeRectCallout">
            <a:avLst>
              <a:gd name="adj1" fmla="val -20833"/>
              <a:gd name="adj2" fmla="val 7812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sz="2000" dirty="0">
                <a:solidFill>
                  <a:schemeClr val="bg1"/>
                </a:solidFill>
                <a:latin typeface="+mj-ea"/>
                <a:ea typeface="+mj-ea"/>
              </a:rPr>
              <a:t>69%</a:t>
            </a:r>
          </a:p>
        </p:txBody>
      </p:sp>
      <p:sp>
        <p:nvSpPr>
          <p:cNvPr id="9" name="Rectangular Callout 4"/>
          <p:cNvSpPr/>
          <p:nvPr/>
        </p:nvSpPr>
        <p:spPr>
          <a:xfrm>
            <a:off x="8654352" y="1924979"/>
            <a:ext cx="926742" cy="507496"/>
          </a:xfrm>
          <a:prstGeom prst="wedgeRectCallout">
            <a:avLst>
              <a:gd name="adj1" fmla="val -20833"/>
              <a:gd name="adj2" fmla="val 7812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sz="2000" dirty="0">
                <a:solidFill>
                  <a:schemeClr val="bg1"/>
                </a:solidFill>
                <a:latin typeface="+mj-ea"/>
                <a:ea typeface="+mj-ea"/>
              </a:rPr>
              <a:t>75%</a:t>
            </a:r>
          </a:p>
        </p:txBody>
      </p:sp>
      <p:sp>
        <p:nvSpPr>
          <p:cNvPr id="10" name="Rectangular Callout 5"/>
          <p:cNvSpPr/>
          <p:nvPr/>
        </p:nvSpPr>
        <p:spPr>
          <a:xfrm>
            <a:off x="10121324" y="1508787"/>
            <a:ext cx="926742" cy="507496"/>
          </a:xfrm>
          <a:prstGeom prst="wedgeRectCallout">
            <a:avLst>
              <a:gd name="adj1" fmla="val -20833"/>
              <a:gd name="adj2" fmla="val 781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sz="2000" dirty="0">
                <a:solidFill>
                  <a:schemeClr val="bg1"/>
                </a:solidFill>
                <a:latin typeface="+mj-ea"/>
                <a:ea typeface="+mj-ea"/>
              </a:rPr>
              <a:t>90%</a:t>
            </a:r>
          </a:p>
        </p:txBody>
      </p:sp>
      <p:sp>
        <p:nvSpPr>
          <p:cNvPr id="11" name="Rectangle 6"/>
          <p:cNvSpPr/>
          <p:nvPr/>
        </p:nvSpPr>
        <p:spPr>
          <a:xfrm>
            <a:off x="5250407" y="5861207"/>
            <a:ext cx="732790" cy="397510"/>
          </a:xfrm>
          <a:prstGeom prst="rect">
            <a:avLst/>
          </a:prstGeom>
        </p:spPr>
        <p:txBody>
          <a:bodyPr wrap="none" lIns="91431" tIns="45715" rIns="91431" bIns="45715">
            <a:spAutoFit/>
          </a:bodyPr>
          <a:lstStyle/>
          <a:p>
            <a:pPr algn="ctr"/>
            <a:r>
              <a:rPr lang="en-US" sz="2000" b="1" kern="3000" spc="-151" dirty="0">
                <a:solidFill>
                  <a:schemeClr val="accent1"/>
                </a:solidFill>
                <a:latin typeface="+mj-ea"/>
                <a:ea typeface="+mj-ea"/>
              </a:rPr>
              <a:t>2014</a:t>
            </a:r>
          </a:p>
        </p:txBody>
      </p:sp>
      <p:sp>
        <p:nvSpPr>
          <p:cNvPr id="12" name="Rectangle 7"/>
          <p:cNvSpPr/>
          <p:nvPr/>
        </p:nvSpPr>
        <p:spPr>
          <a:xfrm>
            <a:off x="6852215" y="5861207"/>
            <a:ext cx="732790" cy="397510"/>
          </a:xfrm>
          <a:prstGeom prst="rect">
            <a:avLst/>
          </a:prstGeom>
        </p:spPr>
        <p:txBody>
          <a:bodyPr wrap="none" lIns="91431" tIns="45715" rIns="91431" bIns="45715">
            <a:spAutoFit/>
          </a:bodyPr>
          <a:lstStyle/>
          <a:p>
            <a:pPr algn="ctr"/>
            <a:r>
              <a:rPr lang="en-US" sz="2000" b="1" kern="3000" spc="-151" dirty="0">
                <a:solidFill>
                  <a:schemeClr val="accent1"/>
                </a:solidFill>
                <a:latin typeface="+mj-ea"/>
                <a:ea typeface="+mj-ea"/>
              </a:rPr>
              <a:t>2015</a:t>
            </a:r>
          </a:p>
        </p:txBody>
      </p:sp>
      <p:sp>
        <p:nvSpPr>
          <p:cNvPr id="13" name="Rectangle 8"/>
          <p:cNvSpPr/>
          <p:nvPr/>
        </p:nvSpPr>
        <p:spPr>
          <a:xfrm>
            <a:off x="8568984" y="5861207"/>
            <a:ext cx="732790" cy="397510"/>
          </a:xfrm>
          <a:prstGeom prst="rect">
            <a:avLst/>
          </a:prstGeom>
        </p:spPr>
        <p:txBody>
          <a:bodyPr wrap="none" lIns="91431" tIns="45715" rIns="91431" bIns="45715">
            <a:spAutoFit/>
          </a:bodyPr>
          <a:lstStyle/>
          <a:p>
            <a:pPr algn="ctr"/>
            <a:r>
              <a:rPr lang="en-US" sz="2000" b="1" kern="3000" spc="-151" dirty="0">
                <a:solidFill>
                  <a:schemeClr val="accent1"/>
                </a:solidFill>
                <a:latin typeface="+mj-ea"/>
                <a:ea typeface="+mj-ea"/>
              </a:rPr>
              <a:t>2016</a:t>
            </a:r>
          </a:p>
        </p:txBody>
      </p:sp>
      <p:sp>
        <p:nvSpPr>
          <p:cNvPr id="14" name="Rectangle 9"/>
          <p:cNvSpPr/>
          <p:nvPr/>
        </p:nvSpPr>
        <p:spPr>
          <a:xfrm>
            <a:off x="10108659" y="5861207"/>
            <a:ext cx="732790" cy="397510"/>
          </a:xfrm>
          <a:prstGeom prst="rect">
            <a:avLst/>
          </a:prstGeom>
        </p:spPr>
        <p:txBody>
          <a:bodyPr wrap="none" lIns="91431" tIns="45715" rIns="91431" bIns="45715">
            <a:spAutoFit/>
          </a:bodyPr>
          <a:lstStyle/>
          <a:p>
            <a:pPr algn="ctr"/>
            <a:r>
              <a:rPr lang="en-US" sz="2000" b="1" kern="3000" spc="-151" dirty="0">
                <a:solidFill>
                  <a:schemeClr val="accent1"/>
                </a:solidFill>
                <a:latin typeface="+mj-ea"/>
                <a:ea typeface="+mj-ea"/>
              </a:rPr>
              <a:t>2017</a:t>
            </a:r>
          </a:p>
        </p:txBody>
      </p:sp>
      <p:sp>
        <p:nvSpPr>
          <p:cNvPr id="15" name="Isosceles Triangle 10"/>
          <p:cNvSpPr/>
          <p:nvPr/>
        </p:nvSpPr>
        <p:spPr>
          <a:xfrm>
            <a:off x="7166677" y="2775462"/>
            <a:ext cx="3494873" cy="2951683"/>
          </a:xfrm>
          <a:prstGeom prst="triangle">
            <a:avLst/>
          </a:prstGeom>
          <a:solidFill>
            <a:schemeClr val="accent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en-US">
              <a:latin typeface="+mj-ea"/>
              <a:ea typeface="+mj-ea"/>
            </a:endParaRPr>
          </a:p>
        </p:txBody>
      </p:sp>
      <p:sp>
        <p:nvSpPr>
          <p:cNvPr id="16" name="Isosceles Triangle 11"/>
          <p:cNvSpPr/>
          <p:nvPr/>
        </p:nvSpPr>
        <p:spPr>
          <a:xfrm>
            <a:off x="9305349" y="2325206"/>
            <a:ext cx="2166551" cy="3401940"/>
          </a:xfrm>
          <a:prstGeom prst="triangle">
            <a:avLst/>
          </a:prstGeom>
          <a:solidFill>
            <a:schemeClr val="tx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en-US">
              <a:latin typeface="+mj-ea"/>
              <a:ea typeface="+mj-ea"/>
            </a:endParaRPr>
          </a:p>
        </p:txBody>
      </p:sp>
      <p:sp>
        <p:nvSpPr>
          <p:cNvPr id="17" name="Isosceles Triangle 12"/>
          <p:cNvSpPr/>
          <p:nvPr/>
        </p:nvSpPr>
        <p:spPr>
          <a:xfrm>
            <a:off x="5619406" y="3151131"/>
            <a:ext cx="3050071" cy="2576016"/>
          </a:xfrm>
          <a:prstGeom prst="triangle">
            <a:avLst/>
          </a:prstGeom>
          <a:solidFill>
            <a:schemeClr val="accent4">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en-US">
              <a:latin typeface="+mj-ea"/>
              <a:ea typeface="+mj-ea"/>
            </a:endParaRPr>
          </a:p>
        </p:txBody>
      </p:sp>
      <p:sp>
        <p:nvSpPr>
          <p:cNvPr id="18" name="Isosceles Triangle 13"/>
          <p:cNvSpPr/>
          <p:nvPr/>
        </p:nvSpPr>
        <p:spPr>
          <a:xfrm>
            <a:off x="4628983" y="4009800"/>
            <a:ext cx="2033379" cy="1717344"/>
          </a:xfrm>
          <a:prstGeom prst="triangle">
            <a:avLst/>
          </a:prstGeom>
          <a:solidFill>
            <a:schemeClr val="accent2">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en-US">
              <a:latin typeface="+mj-ea"/>
              <a:ea typeface="+mj-ea"/>
            </a:endParaRPr>
          </a:p>
        </p:txBody>
      </p:sp>
      <p:sp>
        <p:nvSpPr>
          <p:cNvPr id="21" name="Rectangle 14"/>
          <p:cNvSpPr/>
          <p:nvPr/>
        </p:nvSpPr>
        <p:spPr>
          <a:xfrm>
            <a:off x="608080" y="2325028"/>
            <a:ext cx="3349560" cy="830997"/>
          </a:xfrm>
          <a:prstGeom prst="rect">
            <a:avLst/>
          </a:prstGeom>
        </p:spPr>
        <p:txBody>
          <a:bodyPr wrap="square" lIns="91431" tIns="45715" rIns="91431" bIns="45715">
            <a:spAutoFit/>
          </a:bodyPr>
          <a:lstStyle/>
          <a:p>
            <a:r>
              <a:rPr lang="zh-CN" altLang="en-US" sz="2400" b="1" dirty="0">
                <a:solidFill>
                  <a:schemeClr val="accent2"/>
                </a:solidFill>
                <a:latin typeface="+mj-ea"/>
                <a:ea typeface="+mj-ea"/>
              </a:rPr>
              <a:t>单击此处添加副标题或详细文本描述</a:t>
            </a:r>
          </a:p>
        </p:txBody>
      </p:sp>
      <p:sp>
        <p:nvSpPr>
          <p:cNvPr id="22" name="Rectangle 15"/>
          <p:cNvSpPr/>
          <p:nvPr/>
        </p:nvSpPr>
        <p:spPr>
          <a:xfrm>
            <a:off x="608079" y="3768463"/>
            <a:ext cx="3262233" cy="1954371"/>
          </a:xfrm>
          <a:prstGeom prst="rect">
            <a:avLst/>
          </a:prstGeom>
        </p:spPr>
        <p:txBody>
          <a:bodyPr wrap="square" lIns="91431" tIns="45715" rIns="91431" bIns="45715">
            <a:spAutoFit/>
          </a:bodyPr>
          <a:lstStyle/>
          <a:p>
            <a:pPr algn="just"/>
            <a:r>
              <a:rPr lang="zh-CN" altLang="en-US" sz="1100" kern="3000" spc="31" dirty="0">
                <a:solidFill>
                  <a:schemeClr val="tx1">
                    <a:lumMod val="50000"/>
                    <a:lumOff val="50000"/>
                  </a:schemeClr>
                </a:solidFill>
                <a:latin typeface="+mj-ea"/>
                <a:ea typeface="+mj-ea"/>
              </a:rPr>
              <a:t>此处添加详细文本描述，建议与标题相关并符合整体语言风格，语言描述尽量简洁生动。尽量将每页幻灯片的字数控制在</a:t>
            </a:r>
            <a:r>
              <a:rPr lang="en-US" altLang="zh-CN" sz="1100" kern="3000" spc="31" dirty="0">
                <a:solidFill>
                  <a:schemeClr val="tx1">
                    <a:lumMod val="50000"/>
                    <a:lumOff val="50000"/>
                  </a:schemeClr>
                </a:solidFill>
                <a:latin typeface="+mj-ea"/>
                <a:ea typeface="+mj-ea"/>
              </a:rPr>
              <a:t>200</a:t>
            </a:r>
            <a:r>
              <a:rPr lang="zh-CN" altLang="en-US" sz="1100" kern="3000" spc="31" dirty="0">
                <a:solidFill>
                  <a:schemeClr val="tx1">
                    <a:lumMod val="50000"/>
                    <a:lumOff val="50000"/>
                  </a:schemeClr>
                </a:solidFill>
                <a:latin typeface="+mj-ea"/>
                <a:ea typeface="+mj-ea"/>
              </a:rPr>
              <a:t>字以内，据统计每页幻灯片的最好控制在</a:t>
            </a:r>
            <a:r>
              <a:rPr lang="en-US" altLang="zh-CN" sz="1100" kern="3000" spc="31" dirty="0">
                <a:solidFill>
                  <a:schemeClr val="tx1">
                    <a:lumMod val="50000"/>
                    <a:lumOff val="50000"/>
                  </a:schemeClr>
                </a:solidFill>
                <a:latin typeface="+mj-ea"/>
                <a:ea typeface="+mj-ea"/>
              </a:rPr>
              <a:t>5</a:t>
            </a:r>
            <a:r>
              <a:rPr lang="zh-CN" altLang="en-US" sz="1100" kern="3000" spc="31" dirty="0">
                <a:solidFill>
                  <a:schemeClr val="tx1">
                    <a:lumMod val="50000"/>
                    <a:lumOff val="50000"/>
                  </a:schemeClr>
                </a:solidFill>
                <a:latin typeface="+mj-ea"/>
                <a:ea typeface="+mj-ea"/>
              </a:rPr>
              <a:t>分钟之内。此处添加详细文本描述，建议与标题相关并符合整体语言风格，语言描述尽量简洁生动。</a:t>
            </a:r>
            <a:endParaRPr lang="en-US" altLang="zh-CN" sz="1100" kern="3000" spc="31" dirty="0">
              <a:solidFill>
                <a:schemeClr val="tx1">
                  <a:lumMod val="50000"/>
                  <a:lumOff val="50000"/>
                </a:schemeClr>
              </a:solidFill>
              <a:latin typeface="+mj-ea"/>
              <a:ea typeface="+mj-ea"/>
            </a:endParaRPr>
          </a:p>
          <a:p>
            <a:pPr algn="just"/>
            <a:endParaRPr lang="en-US" altLang="zh-CN" sz="1100" kern="3000" spc="31" dirty="0">
              <a:solidFill>
                <a:schemeClr val="tx1">
                  <a:lumMod val="50000"/>
                  <a:lumOff val="50000"/>
                </a:schemeClr>
              </a:solidFill>
              <a:latin typeface="+mj-ea"/>
              <a:ea typeface="+mj-ea"/>
            </a:endParaRPr>
          </a:p>
          <a:p>
            <a:pPr algn="just"/>
            <a:r>
              <a:rPr lang="zh-CN" altLang="en-US" sz="1100" kern="3000" spc="31" dirty="0">
                <a:solidFill>
                  <a:schemeClr val="tx1">
                    <a:lumMod val="50000"/>
                    <a:lumOff val="50000"/>
                  </a:schemeClr>
                </a:solidFill>
                <a:latin typeface="+mj-ea"/>
                <a:ea typeface="+mj-ea"/>
              </a:rPr>
              <a:t>尽量将每页幻灯片的字数控制在</a:t>
            </a:r>
            <a:r>
              <a:rPr lang="en-US" altLang="zh-CN" sz="1100" kern="3000" spc="31" dirty="0">
                <a:solidFill>
                  <a:schemeClr val="tx1">
                    <a:lumMod val="50000"/>
                    <a:lumOff val="50000"/>
                  </a:schemeClr>
                </a:solidFill>
                <a:latin typeface="+mj-ea"/>
                <a:ea typeface="+mj-ea"/>
              </a:rPr>
              <a:t>200</a:t>
            </a:r>
            <a:r>
              <a:rPr lang="zh-CN" altLang="en-US" sz="1100" kern="3000" spc="31" dirty="0">
                <a:solidFill>
                  <a:schemeClr val="tx1">
                    <a:lumMod val="50000"/>
                    <a:lumOff val="50000"/>
                  </a:schemeClr>
                </a:solidFill>
                <a:latin typeface="+mj-ea"/>
                <a:ea typeface="+mj-ea"/>
              </a:rPr>
              <a:t>字以内，据统计每页幻灯片的最好控制在</a:t>
            </a:r>
            <a:r>
              <a:rPr lang="en-US" altLang="zh-CN" sz="1100" kern="3000" spc="31" dirty="0">
                <a:solidFill>
                  <a:schemeClr val="tx1">
                    <a:lumMod val="50000"/>
                    <a:lumOff val="50000"/>
                  </a:schemeClr>
                </a:solidFill>
                <a:latin typeface="+mj-ea"/>
                <a:ea typeface="+mj-ea"/>
              </a:rPr>
              <a:t>5</a:t>
            </a:r>
            <a:r>
              <a:rPr lang="zh-CN" altLang="en-US" sz="1100" kern="3000" spc="31" dirty="0">
                <a:solidFill>
                  <a:schemeClr val="tx1">
                    <a:lumMod val="50000"/>
                    <a:lumOff val="50000"/>
                  </a:schemeClr>
                </a:solidFill>
                <a:latin typeface="+mj-ea"/>
                <a:ea typeface="+mj-ea"/>
              </a:rPr>
              <a:t>分钟之内。此处添加详细文本描述，建议与标题相关并符合整体语言风格，语言描述尽量简洁生动。</a:t>
            </a:r>
          </a:p>
        </p:txBody>
      </p:sp>
      <p:sp>
        <p:nvSpPr>
          <p:cNvPr id="3" name="标题 2"/>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0-#ppt_w/2"/>
                                          </p:val>
                                        </p:tav>
                                        <p:tav tm="100000">
                                          <p:val>
                                            <p:strVal val="#ppt_x"/>
                                          </p:val>
                                        </p:tav>
                                      </p:tavLst>
                                    </p:anim>
                                    <p:anim calcmode="lin" valueType="num">
                                      <p:cBhvr additive="base">
                                        <p:cTn id="8" dur="75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decel="100000"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750" fill="hold"/>
                                        <p:tgtEl>
                                          <p:spTgt spid="21"/>
                                        </p:tgtEl>
                                        <p:attrNameLst>
                                          <p:attrName>ppt_x</p:attrName>
                                        </p:attrNameLst>
                                      </p:cBhvr>
                                      <p:tavLst>
                                        <p:tav tm="0">
                                          <p:val>
                                            <p:strVal val="0-#ppt_w/2"/>
                                          </p:val>
                                        </p:tav>
                                        <p:tav tm="100000">
                                          <p:val>
                                            <p:strVal val="#ppt_x"/>
                                          </p:val>
                                        </p:tav>
                                      </p:tavLst>
                                    </p:anim>
                                    <p:anim calcmode="lin" valueType="num">
                                      <p:cBhvr additive="base">
                                        <p:cTn id="13" dur="750" fill="hold"/>
                                        <p:tgtEl>
                                          <p:spTgt spid="21"/>
                                        </p:tgtEl>
                                        <p:attrNameLst>
                                          <p:attrName>ppt_y</p:attrName>
                                        </p:attrNameLst>
                                      </p:cBhvr>
                                      <p:tavLst>
                                        <p:tav tm="0">
                                          <p:val>
                                            <p:strVal val="#ppt_y"/>
                                          </p:val>
                                        </p:tav>
                                        <p:tav tm="100000">
                                          <p:val>
                                            <p:strVal val="#ppt_y"/>
                                          </p:val>
                                        </p:tav>
                                      </p:tavLst>
                                    </p:anim>
                                  </p:childTnLst>
                                </p:cTn>
                              </p:par>
                              <p:par>
                                <p:cTn id="14" presetID="2" presetClass="entr" presetSubtype="8" decel="100000" fill="hold" grpId="0" nodeType="withEffect">
                                  <p:stCondLst>
                                    <p:cond delay="50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750" fill="hold"/>
                                        <p:tgtEl>
                                          <p:spTgt spid="22"/>
                                        </p:tgtEl>
                                        <p:attrNameLst>
                                          <p:attrName>ppt_x</p:attrName>
                                        </p:attrNameLst>
                                      </p:cBhvr>
                                      <p:tavLst>
                                        <p:tav tm="0">
                                          <p:val>
                                            <p:strVal val="0-#ppt_w/2"/>
                                          </p:val>
                                        </p:tav>
                                        <p:tav tm="100000">
                                          <p:val>
                                            <p:strVal val="#ppt_x"/>
                                          </p:val>
                                        </p:tav>
                                      </p:tavLst>
                                    </p:anim>
                                    <p:anim calcmode="lin" valueType="num">
                                      <p:cBhvr additive="base">
                                        <p:cTn id="17" dur="750" fill="hold"/>
                                        <p:tgtEl>
                                          <p:spTgt spid="22"/>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 presetClass="entr" presetSubtype="4" decel="10000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750" fill="hold"/>
                                        <p:tgtEl>
                                          <p:spTgt spid="18"/>
                                        </p:tgtEl>
                                        <p:attrNameLst>
                                          <p:attrName>ppt_x</p:attrName>
                                        </p:attrNameLst>
                                      </p:cBhvr>
                                      <p:tavLst>
                                        <p:tav tm="0">
                                          <p:val>
                                            <p:strVal val="#ppt_x"/>
                                          </p:val>
                                        </p:tav>
                                        <p:tav tm="100000">
                                          <p:val>
                                            <p:strVal val="#ppt_x"/>
                                          </p:val>
                                        </p:tav>
                                      </p:tavLst>
                                    </p:anim>
                                    <p:anim calcmode="lin" valueType="num">
                                      <p:cBhvr additive="base">
                                        <p:cTn id="22" dur="750" fill="hold"/>
                                        <p:tgtEl>
                                          <p:spTgt spid="18"/>
                                        </p:tgtEl>
                                        <p:attrNameLst>
                                          <p:attrName>ppt_y</p:attrName>
                                        </p:attrNameLst>
                                      </p:cBhvr>
                                      <p:tavLst>
                                        <p:tav tm="0">
                                          <p:val>
                                            <p:strVal val="1+#ppt_h/2"/>
                                          </p:val>
                                        </p:tav>
                                        <p:tav tm="100000">
                                          <p:val>
                                            <p:strVal val="#ppt_y"/>
                                          </p:val>
                                        </p:tav>
                                      </p:tavLst>
                                    </p:anim>
                                  </p:childTnLst>
                                </p:cTn>
                              </p:par>
                              <p:par>
                                <p:cTn id="23" presetID="2" presetClass="entr" presetSubtype="4" decel="100000" fill="hold" grpId="0" nodeType="withEffect">
                                  <p:stCondLst>
                                    <p:cond delay="25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750" fill="hold"/>
                                        <p:tgtEl>
                                          <p:spTgt spid="11"/>
                                        </p:tgtEl>
                                        <p:attrNameLst>
                                          <p:attrName>ppt_x</p:attrName>
                                        </p:attrNameLst>
                                      </p:cBhvr>
                                      <p:tavLst>
                                        <p:tav tm="0">
                                          <p:val>
                                            <p:strVal val="#ppt_x"/>
                                          </p:val>
                                        </p:tav>
                                        <p:tav tm="100000">
                                          <p:val>
                                            <p:strVal val="#ppt_x"/>
                                          </p:val>
                                        </p:tav>
                                      </p:tavLst>
                                    </p:anim>
                                    <p:anim calcmode="lin" valueType="num">
                                      <p:cBhvr additive="base">
                                        <p:cTn id="26" dur="750" fill="hold"/>
                                        <p:tgtEl>
                                          <p:spTgt spid="11"/>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42" presetClass="entr" presetSubtype="0"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750"/>
                                        <p:tgtEl>
                                          <p:spTgt spid="7"/>
                                        </p:tgtEl>
                                      </p:cBhvr>
                                    </p:animEffect>
                                    <p:anim calcmode="lin" valueType="num">
                                      <p:cBhvr>
                                        <p:cTn id="31" dur="750" fill="hold"/>
                                        <p:tgtEl>
                                          <p:spTgt spid="7"/>
                                        </p:tgtEl>
                                        <p:attrNameLst>
                                          <p:attrName>ppt_x</p:attrName>
                                        </p:attrNameLst>
                                      </p:cBhvr>
                                      <p:tavLst>
                                        <p:tav tm="0">
                                          <p:val>
                                            <p:strVal val="#ppt_x"/>
                                          </p:val>
                                        </p:tav>
                                        <p:tav tm="100000">
                                          <p:val>
                                            <p:strVal val="#ppt_x"/>
                                          </p:val>
                                        </p:tav>
                                      </p:tavLst>
                                    </p:anim>
                                    <p:anim calcmode="lin" valueType="num">
                                      <p:cBhvr>
                                        <p:cTn id="32" dur="750" fill="hold"/>
                                        <p:tgtEl>
                                          <p:spTgt spid="7"/>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2" presetClass="entr" presetSubtype="4" decel="10000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750" fill="hold"/>
                                        <p:tgtEl>
                                          <p:spTgt spid="17"/>
                                        </p:tgtEl>
                                        <p:attrNameLst>
                                          <p:attrName>ppt_x</p:attrName>
                                        </p:attrNameLst>
                                      </p:cBhvr>
                                      <p:tavLst>
                                        <p:tav tm="0">
                                          <p:val>
                                            <p:strVal val="#ppt_x"/>
                                          </p:val>
                                        </p:tav>
                                        <p:tav tm="100000">
                                          <p:val>
                                            <p:strVal val="#ppt_x"/>
                                          </p:val>
                                        </p:tav>
                                      </p:tavLst>
                                    </p:anim>
                                    <p:anim calcmode="lin" valueType="num">
                                      <p:cBhvr additive="base">
                                        <p:cTn id="37" dur="750" fill="hold"/>
                                        <p:tgtEl>
                                          <p:spTgt spid="17"/>
                                        </p:tgtEl>
                                        <p:attrNameLst>
                                          <p:attrName>ppt_y</p:attrName>
                                        </p:attrNameLst>
                                      </p:cBhvr>
                                      <p:tavLst>
                                        <p:tav tm="0">
                                          <p:val>
                                            <p:strVal val="1+#ppt_h/2"/>
                                          </p:val>
                                        </p:tav>
                                        <p:tav tm="100000">
                                          <p:val>
                                            <p:strVal val="#ppt_y"/>
                                          </p:val>
                                        </p:tav>
                                      </p:tavLst>
                                    </p:anim>
                                  </p:childTnLst>
                                </p:cTn>
                              </p:par>
                              <p:par>
                                <p:cTn id="38" presetID="2" presetClass="entr" presetSubtype="4" decel="100000" fill="hold" grpId="0" nodeType="withEffect">
                                  <p:stCondLst>
                                    <p:cond delay="50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750" fill="hold"/>
                                        <p:tgtEl>
                                          <p:spTgt spid="12"/>
                                        </p:tgtEl>
                                        <p:attrNameLst>
                                          <p:attrName>ppt_x</p:attrName>
                                        </p:attrNameLst>
                                      </p:cBhvr>
                                      <p:tavLst>
                                        <p:tav tm="0">
                                          <p:val>
                                            <p:strVal val="#ppt_x"/>
                                          </p:val>
                                        </p:tav>
                                        <p:tav tm="100000">
                                          <p:val>
                                            <p:strVal val="#ppt_x"/>
                                          </p:val>
                                        </p:tav>
                                      </p:tavLst>
                                    </p:anim>
                                    <p:anim calcmode="lin" valueType="num">
                                      <p:cBhvr additive="base">
                                        <p:cTn id="41" dur="750" fill="hold"/>
                                        <p:tgtEl>
                                          <p:spTgt spid="12"/>
                                        </p:tgtEl>
                                        <p:attrNameLst>
                                          <p:attrName>ppt_y</p:attrName>
                                        </p:attrNameLst>
                                      </p:cBhvr>
                                      <p:tavLst>
                                        <p:tav tm="0">
                                          <p:val>
                                            <p:strVal val="1+#ppt_h/2"/>
                                          </p:val>
                                        </p:tav>
                                        <p:tav tm="100000">
                                          <p:val>
                                            <p:strVal val="#ppt_y"/>
                                          </p:val>
                                        </p:tav>
                                      </p:tavLst>
                                    </p:anim>
                                  </p:childTnLst>
                                </p:cTn>
                              </p:par>
                            </p:childTnLst>
                          </p:cTn>
                        </p:par>
                        <p:par>
                          <p:cTn id="42" fill="hold">
                            <p:stCondLst>
                              <p:cond delay="5000"/>
                            </p:stCondLst>
                            <p:childTnLst>
                              <p:par>
                                <p:cTn id="43" presetID="42" presetClass="entr" presetSubtype="0"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750"/>
                                        <p:tgtEl>
                                          <p:spTgt spid="8"/>
                                        </p:tgtEl>
                                      </p:cBhvr>
                                    </p:animEffect>
                                    <p:anim calcmode="lin" valueType="num">
                                      <p:cBhvr>
                                        <p:cTn id="46" dur="750" fill="hold"/>
                                        <p:tgtEl>
                                          <p:spTgt spid="8"/>
                                        </p:tgtEl>
                                        <p:attrNameLst>
                                          <p:attrName>ppt_x</p:attrName>
                                        </p:attrNameLst>
                                      </p:cBhvr>
                                      <p:tavLst>
                                        <p:tav tm="0">
                                          <p:val>
                                            <p:strVal val="#ppt_x"/>
                                          </p:val>
                                        </p:tav>
                                        <p:tav tm="100000">
                                          <p:val>
                                            <p:strVal val="#ppt_x"/>
                                          </p:val>
                                        </p:tav>
                                      </p:tavLst>
                                    </p:anim>
                                    <p:anim calcmode="lin" valueType="num">
                                      <p:cBhvr>
                                        <p:cTn id="47" dur="750" fill="hold"/>
                                        <p:tgtEl>
                                          <p:spTgt spid="8"/>
                                        </p:tgtEl>
                                        <p:attrNameLst>
                                          <p:attrName>ppt_y</p:attrName>
                                        </p:attrNameLst>
                                      </p:cBhvr>
                                      <p:tavLst>
                                        <p:tav tm="0">
                                          <p:val>
                                            <p:strVal val="#ppt_y+.1"/>
                                          </p:val>
                                        </p:tav>
                                        <p:tav tm="100000">
                                          <p:val>
                                            <p:strVal val="#ppt_y"/>
                                          </p:val>
                                        </p:tav>
                                      </p:tavLst>
                                    </p:anim>
                                  </p:childTnLst>
                                </p:cTn>
                              </p:par>
                            </p:childTnLst>
                          </p:cTn>
                        </p:par>
                        <p:par>
                          <p:cTn id="48" fill="hold">
                            <p:stCondLst>
                              <p:cond delay="6000"/>
                            </p:stCondLst>
                            <p:childTnLst>
                              <p:par>
                                <p:cTn id="49" presetID="2" presetClass="entr" presetSubtype="4" decel="100000"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750" fill="hold"/>
                                        <p:tgtEl>
                                          <p:spTgt spid="15"/>
                                        </p:tgtEl>
                                        <p:attrNameLst>
                                          <p:attrName>ppt_x</p:attrName>
                                        </p:attrNameLst>
                                      </p:cBhvr>
                                      <p:tavLst>
                                        <p:tav tm="0">
                                          <p:val>
                                            <p:strVal val="#ppt_x"/>
                                          </p:val>
                                        </p:tav>
                                        <p:tav tm="100000">
                                          <p:val>
                                            <p:strVal val="#ppt_x"/>
                                          </p:val>
                                        </p:tav>
                                      </p:tavLst>
                                    </p:anim>
                                    <p:anim calcmode="lin" valueType="num">
                                      <p:cBhvr additive="base">
                                        <p:cTn id="52" dur="750" fill="hold"/>
                                        <p:tgtEl>
                                          <p:spTgt spid="15"/>
                                        </p:tgtEl>
                                        <p:attrNameLst>
                                          <p:attrName>ppt_y</p:attrName>
                                        </p:attrNameLst>
                                      </p:cBhvr>
                                      <p:tavLst>
                                        <p:tav tm="0">
                                          <p:val>
                                            <p:strVal val="1+#ppt_h/2"/>
                                          </p:val>
                                        </p:tav>
                                        <p:tav tm="100000">
                                          <p:val>
                                            <p:strVal val="#ppt_y"/>
                                          </p:val>
                                        </p:tav>
                                      </p:tavLst>
                                    </p:anim>
                                  </p:childTnLst>
                                </p:cTn>
                              </p:par>
                              <p:par>
                                <p:cTn id="53" presetID="2" presetClass="entr" presetSubtype="4" decel="100000" fill="hold" grpId="0" nodeType="withEffect">
                                  <p:stCondLst>
                                    <p:cond delay="50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750" fill="hold"/>
                                        <p:tgtEl>
                                          <p:spTgt spid="13"/>
                                        </p:tgtEl>
                                        <p:attrNameLst>
                                          <p:attrName>ppt_x</p:attrName>
                                        </p:attrNameLst>
                                      </p:cBhvr>
                                      <p:tavLst>
                                        <p:tav tm="0">
                                          <p:val>
                                            <p:strVal val="#ppt_x"/>
                                          </p:val>
                                        </p:tav>
                                        <p:tav tm="100000">
                                          <p:val>
                                            <p:strVal val="#ppt_x"/>
                                          </p:val>
                                        </p:tav>
                                      </p:tavLst>
                                    </p:anim>
                                    <p:anim calcmode="lin" valueType="num">
                                      <p:cBhvr additive="base">
                                        <p:cTn id="56" dur="750" fill="hold"/>
                                        <p:tgtEl>
                                          <p:spTgt spid="13"/>
                                        </p:tgtEl>
                                        <p:attrNameLst>
                                          <p:attrName>ppt_y</p:attrName>
                                        </p:attrNameLst>
                                      </p:cBhvr>
                                      <p:tavLst>
                                        <p:tav tm="0">
                                          <p:val>
                                            <p:strVal val="1+#ppt_h/2"/>
                                          </p:val>
                                        </p:tav>
                                        <p:tav tm="100000">
                                          <p:val>
                                            <p:strVal val="#ppt_y"/>
                                          </p:val>
                                        </p:tav>
                                      </p:tavLst>
                                    </p:anim>
                                  </p:childTnLst>
                                </p:cTn>
                              </p:par>
                            </p:childTnLst>
                          </p:cTn>
                        </p:par>
                        <p:par>
                          <p:cTn id="57" fill="hold">
                            <p:stCondLst>
                              <p:cond delay="7000"/>
                            </p:stCondLst>
                            <p:childTnLst>
                              <p:par>
                                <p:cTn id="58" presetID="42" presetClass="entr" presetSubtype="0" fill="hold" grpId="0" nodeType="afterEffect">
                                  <p:stCondLst>
                                    <p:cond delay="0"/>
                                  </p:stCondLst>
                                  <p:childTnLst>
                                    <p:set>
                                      <p:cBhvr>
                                        <p:cTn id="59" dur="1" fill="hold">
                                          <p:stCondLst>
                                            <p:cond delay="0"/>
                                          </p:stCondLst>
                                        </p:cTn>
                                        <p:tgtEl>
                                          <p:spTgt spid="9"/>
                                        </p:tgtEl>
                                        <p:attrNameLst>
                                          <p:attrName>style.visibility</p:attrName>
                                        </p:attrNameLst>
                                      </p:cBhvr>
                                      <p:to>
                                        <p:strVal val="visible"/>
                                      </p:to>
                                    </p:set>
                                    <p:animEffect transition="in" filter="fade">
                                      <p:cBhvr>
                                        <p:cTn id="60" dur="750"/>
                                        <p:tgtEl>
                                          <p:spTgt spid="9"/>
                                        </p:tgtEl>
                                      </p:cBhvr>
                                    </p:animEffect>
                                    <p:anim calcmode="lin" valueType="num">
                                      <p:cBhvr>
                                        <p:cTn id="61" dur="750" fill="hold"/>
                                        <p:tgtEl>
                                          <p:spTgt spid="9"/>
                                        </p:tgtEl>
                                        <p:attrNameLst>
                                          <p:attrName>ppt_x</p:attrName>
                                        </p:attrNameLst>
                                      </p:cBhvr>
                                      <p:tavLst>
                                        <p:tav tm="0">
                                          <p:val>
                                            <p:strVal val="#ppt_x"/>
                                          </p:val>
                                        </p:tav>
                                        <p:tav tm="100000">
                                          <p:val>
                                            <p:strVal val="#ppt_x"/>
                                          </p:val>
                                        </p:tav>
                                      </p:tavLst>
                                    </p:anim>
                                    <p:anim calcmode="lin" valueType="num">
                                      <p:cBhvr>
                                        <p:cTn id="62" dur="750" fill="hold"/>
                                        <p:tgtEl>
                                          <p:spTgt spid="9"/>
                                        </p:tgtEl>
                                        <p:attrNameLst>
                                          <p:attrName>ppt_y</p:attrName>
                                        </p:attrNameLst>
                                      </p:cBhvr>
                                      <p:tavLst>
                                        <p:tav tm="0">
                                          <p:val>
                                            <p:strVal val="#ppt_y+.1"/>
                                          </p:val>
                                        </p:tav>
                                        <p:tav tm="100000">
                                          <p:val>
                                            <p:strVal val="#ppt_y"/>
                                          </p:val>
                                        </p:tav>
                                      </p:tavLst>
                                    </p:anim>
                                  </p:childTnLst>
                                </p:cTn>
                              </p:par>
                            </p:childTnLst>
                          </p:cTn>
                        </p:par>
                        <p:par>
                          <p:cTn id="63" fill="hold">
                            <p:stCondLst>
                              <p:cond delay="8000"/>
                            </p:stCondLst>
                            <p:childTnLst>
                              <p:par>
                                <p:cTn id="64" presetID="2" presetClass="entr" presetSubtype="4" decel="100000"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 calcmode="lin" valueType="num">
                                      <p:cBhvr additive="base">
                                        <p:cTn id="66" dur="750" fill="hold"/>
                                        <p:tgtEl>
                                          <p:spTgt spid="16"/>
                                        </p:tgtEl>
                                        <p:attrNameLst>
                                          <p:attrName>ppt_x</p:attrName>
                                        </p:attrNameLst>
                                      </p:cBhvr>
                                      <p:tavLst>
                                        <p:tav tm="0">
                                          <p:val>
                                            <p:strVal val="#ppt_x"/>
                                          </p:val>
                                        </p:tav>
                                        <p:tav tm="100000">
                                          <p:val>
                                            <p:strVal val="#ppt_x"/>
                                          </p:val>
                                        </p:tav>
                                      </p:tavLst>
                                    </p:anim>
                                    <p:anim calcmode="lin" valueType="num">
                                      <p:cBhvr additive="base">
                                        <p:cTn id="67" dur="750" fill="hold"/>
                                        <p:tgtEl>
                                          <p:spTgt spid="16"/>
                                        </p:tgtEl>
                                        <p:attrNameLst>
                                          <p:attrName>ppt_y</p:attrName>
                                        </p:attrNameLst>
                                      </p:cBhvr>
                                      <p:tavLst>
                                        <p:tav tm="0">
                                          <p:val>
                                            <p:strVal val="1+#ppt_h/2"/>
                                          </p:val>
                                        </p:tav>
                                        <p:tav tm="100000">
                                          <p:val>
                                            <p:strVal val="#ppt_y"/>
                                          </p:val>
                                        </p:tav>
                                      </p:tavLst>
                                    </p:anim>
                                  </p:childTnLst>
                                </p:cTn>
                              </p:par>
                              <p:par>
                                <p:cTn id="68" presetID="2" presetClass="entr" presetSubtype="4" decel="100000" fill="hold" grpId="0" nodeType="withEffect">
                                  <p:stCondLst>
                                    <p:cond delay="500"/>
                                  </p:stCondLst>
                                  <p:childTnLst>
                                    <p:set>
                                      <p:cBhvr>
                                        <p:cTn id="69" dur="1" fill="hold">
                                          <p:stCondLst>
                                            <p:cond delay="0"/>
                                          </p:stCondLst>
                                        </p:cTn>
                                        <p:tgtEl>
                                          <p:spTgt spid="14"/>
                                        </p:tgtEl>
                                        <p:attrNameLst>
                                          <p:attrName>style.visibility</p:attrName>
                                        </p:attrNameLst>
                                      </p:cBhvr>
                                      <p:to>
                                        <p:strVal val="visible"/>
                                      </p:to>
                                    </p:set>
                                    <p:anim calcmode="lin" valueType="num">
                                      <p:cBhvr additive="base">
                                        <p:cTn id="70" dur="750" fill="hold"/>
                                        <p:tgtEl>
                                          <p:spTgt spid="14"/>
                                        </p:tgtEl>
                                        <p:attrNameLst>
                                          <p:attrName>ppt_x</p:attrName>
                                        </p:attrNameLst>
                                      </p:cBhvr>
                                      <p:tavLst>
                                        <p:tav tm="0">
                                          <p:val>
                                            <p:strVal val="#ppt_x"/>
                                          </p:val>
                                        </p:tav>
                                        <p:tav tm="100000">
                                          <p:val>
                                            <p:strVal val="#ppt_x"/>
                                          </p:val>
                                        </p:tav>
                                      </p:tavLst>
                                    </p:anim>
                                    <p:anim calcmode="lin" valueType="num">
                                      <p:cBhvr additive="base">
                                        <p:cTn id="71" dur="750" fill="hold"/>
                                        <p:tgtEl>
                                          <p:spTgt spid="14"/>
                                        </p:tgtEl>
                                        <p:attrNameLst>
                                          <p:attrName>ppt_y</p:attrName>
                                        </p:attrNameLst>
                                      </p:cBhvr>
                                      <p:tavLst>
                                        <p:tav tm="0">
                                          <p:val>
                                            <p:strVal val="1+#ppt_h/2"/>
                                          </p:val>
                                        </p:tav>
                                        <p:tav tm="100000">
                                          <p:val>
                                            <p:strVal val="#ppt_y"/>
                                          </p:val>
                                        </p:tav>
                                      </p:tavLst>
                                    </p:anim>
                                  </p:childTnLst>
                                </p:cTn>
                              </p:par>
                            </p:childTnLst>
                          </p:cTn>
                        </p:par>
                        <p:par>
                          <p:cTn id="72" fill="hold">
                            <p:stCondLst>
                              <p:cond delay="9000"/>
                            </p:stCondLst>
                            <p:childTnLst>
                              <p:par>
                                <p:cTn id="73" presetID="42" presetClass="entr" presetSubtype="0" fill="hold" grpId="0" nodeType="after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fade">
                                      <p:cBhvr>
                                        <p:cTn id="75" dur="750"/>
                                        <p:tgtEl>
                                          <p:spTgt spid="10"/>
                                        </p:tgtEl>
                                      </p:cBhvr>
                                    </p:animEffect>
                                    <p:anim calcmode="lin" valueType="num">
                                      <p:cBhvr>
                                        <p:cTn id="76" dur="750" fill="hold"/>
                                        <p:tgtEl>
                                          <p:spTgt spid="10"/>
                                        </p:tgtEl>
                                        <p:attrNameLst>
                                          <p:attrName>ppt_x</p:attrName>
                                        </p:attrNameLst>
                                      </p:cBhvr>
                                      <p:tavLst>
                                        <p:tav tm="0">
                                          <p:val>
                                            <p:strVal val="#ppt_x"/>
                                          </p:val>
                                        </p:tav>
                                        <p:tav tm="100000">
                                          <p:val>
                                            <p:strVal val="#ppt_x"/>
                                          </p:val>
                                        </p:tav>
                                      </p:tavLst>
                                    </p:anim>
                                    <p:anim calcmode="lin" valueType="num">
                                      <p:cBhvr>
                                        <p:cTn id="77" dur="7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10" grpId="0" animBg="1"/>
      <p:bldP spid="11" grpId="0"/>
      <p:bldP spid="12" grpId="0"/>
      <p:bldP spid="13" grpId="0"/>
      <p:bldP spid="14" grpId="0"/>
      <p:bldP spid="15" grpId="0" animBg="1"/>
      <p:bldP spid="16" grpId="0" animBg="1"/>
      <p:bldP spid="17" grpId="0" animBg="1"/>
      <p:bldP spid="18" grpId="0" animBg="1"/>
      <p:bldP spid="21" grpId="0"/>
      <p:bldP spid="2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箭头3"/>
          <p:cNvSpPr/>
          <p:nvPr/>
        </p:nvSpPr>
        <p:spPr bwMode="gray">
          <a:xfrm flipV="1">
            <a:off x="1397661" y="3592482"/>
            <a:ext cx="2145523"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lIns="121894" tIns="60949" rIns="121894" bIns="60949"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defRPr/>
            </a:pPr>
            <a:endParaRPr lang="zh-CN" altLang="en-US">
              <a:solidFill>
                <a:sysClr val="windowText" lastClr="000000"/>
              </a:solidFill>
              <a:latin typeface="Calibri" panose="020F0502020204030204"/>
              <a:ea typeface="宋体" panose="02010600030101010101" pitchFamily="2" charset="-122"/>
            </a:endParaRPr>
          </a:p>
        </p:txBody>
      </p:sp>
      <p:sp>
        <p:nvSpPr>
          <p:cNvPr id="7" name="箭头2"/>
          <p:cNvSpPr/>
          <p:nvPr/>
        </p:nvSpPr>
        <p:spPr bwMode="gray">
          <a:xfrm rot="16200000">
            <a:off x="2042937" y="2341958"/>
            <a:ext cx="477839" cy="2550252"/>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p:spPr>
        <p:txBody>
          <a:bodyPr wrap="none" lIns="121894" tIns="60949" rIns="121894" bIns="60949"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defRPr/>
            </a:pPr>
            <a:endParaRPr lang="zh-CN" altLang="en-US">
              <a:solidFill>
                <a:sysClr val="windowText" lastClr="000000"/>
              </a:solidFill>
              <a:latin typeface="Calibri" panose="020F0502020204030204"/>
              <a:ea typeface="宋体" panose="02010600030101010101" pitchFamily="2" charset="-122"/>
            </a:endParaRPr>
          </a:p>
        </p:txBody>
      </p:sp>
      <p:sp>
        <p:nvSpPr>
          <p:cNvPr id="8" name="箭头1"/>
          <p:cNvSpPr/>
          <p:nvPr/>
        </p:nvSpPr>
        <p:spPr bwMode="gray">
          <a:xfrm>
            <a:off x="1383863" y="1863694"/>
            <a:ext cx="2145523"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lIns="121894" tIns="60949" rIns="121894" bIns="60949"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defRPr/>
            </a:pPr>
            <a:endParaRPr lang="zh-CN" altLang="en-US">
              <a:solidFill>
                <a:sysClr val="windowText" lastClr="000000"/>
              </a:solidFill>
              <a:latin typeface="Calibri" panose="020F0502020204030204"/>
              <a:ea typeface="宋体" panose="02010600030101010101" pitchFamily="2" charset="-122"/>
            </a:endParaRPr>
          </a:p>
        </p:txBody>
      </p:sp>
      <p:sp>
        <p:nvSpPr>
          <p:cNvPr id="9" name="文本1"/>
          <p:cNvSpPr>
            <a:spLocks noChangeArrowheads="1"/>
          </p:cNvSpPr>
          <p:nvPr/>
        </p:nvSpPr>
        <p:spPr bwMode="gray">
          <a:xfrm>
            <a:off x="4454333" y="1522381"/>
            <a:ext cx="7276153" cy="1280677"/>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lIns="121894" tIns="60949" rIns="121894" bIns="6094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900" b="1"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a:t>
            </a:r>
            <a:endParaRPr lang="zh-CN" altLang="zh-CN" sz="19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文本2"/>
          <p:cNvSpPr>
            <a:spLocks noChangeArrowheads="1"/>
          </p:cNvSpPr>
          <p:nvPr/>
        </p:nvSpPr>
        <p:spPr bwMode="gray">
          <a:xfrm>
            <a:off x="4454333" y="3017808"/>
            <a:ext cx="7276153" cy="1289587"/>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lIns="121894" tIns="60949" rIns="121894" bIns="6094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900" b="1"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a:t>
            </a:r>
            <a:endParaRPr lang="zh-CN" altLang="zh-CN" sz="19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 name="标题2"/>
          <p:cNvSpPr>
            <a:spLocks noChangeArrowheads="1"/>
          </p:cNvSpPr>
          <p:nvPr/>
        </p:nvSpPr>
        <p:spPr bwMode="gray">
          <a:xfrm>
            <a:off x="3694547" y="3008283"/>
            <a:ext cx="2171417" cy="1298575"/>
          </a:xfrm>
          <a:prstGeom prst="roundRect">
            <a:avLst>
              <a:gd name="adj" fmla="val 11921"/>
            </a:avLst>
          </a:prstGeom>
          <a:solidFill>
            <a:schemeClr val="accent2"/>
          </a:solidFill>
          <a:ln w="3175" cap="flat" cmpd="sng" algn="ctr">
            <a:solidFill>
              <a:srgbClr val="D7D7D7"/>
            </a:solidFill>
            <a:prstDash val="solid"/>
          </a:ln>
          <a:effectLst>
            <a:outerShdw blurRad="50800" dist="38100" dir="2700000" algn="tl" rotWithShape="0">
              <a:prstClr val="black">
                <a:alpha val="40000"/>
              </a:prstClr>
            </a:outerShdw>
          </a:effectLst>
        </p:spPr>
        <p:txBody>
          <a:bodyPr lIns="124369" tIns="62183" rIns="124369" bIns="62183" anchor="ctr"/>
          <a:lstStyle/>
          <a:p>
            <a:pPr>
              <a:lnSpc>
                <a:spcPct val="120000"/>
              </a:lnSpc>
            </a:pPr>
            <a:r>
              <a:rPr lang="zh-CN" altLang="en-US" kern="0" dirty="0">
                <a:solidFill>
                  <a:srgbClr val="F9F9F9"/>
                </a:solidFill>
                <a:latin typeface="微软雅黑" panose="020B0503020204020204" pitchFamily="34" charset="-122"/>
                <a:ea typeface="微软雅黑" panose="020B0503020204020204" pitchFamily="34" charset="-122"/>
              </a:rPr>
              <a:t>此处添加标题</a:t>
            </a:r>
            <a:endParaRPr lang="zh-CN" altLang="zh-CN" kern="0" dirty="0">
              <a:solidFill>
                <a:srgbClr val="F9F9F9"/>
              </a:solidFill>
              <a:latin typeface="微软雅黑" panose="020B0503020204020204" pitchFamily="34" charset="-122"/>
              <a:ea typeface="微软雅黑" panose="020B0503020204020204" pitchFamily="34" charset="-122"/>
            </a:endParaRPr>
          </a:p>
        </p:txBody>
      </p:sp>
      <p:sp>
        <p:nvSpPr>
          <p:cNvPr id="12" name="文本3"/>
          <p:cNvSpPr>
            <a:spLocks noChangeArrowheads="1"/>
          </p:cNvSpPr>
          <p:nvPr/>
        </p:nvSpPr>
        <p:spPr bwMode="ltGray">
          <a:xfrm>
            <a:off x="4505122" y="4540222"/>
            <a:ext cx="7229592" cy="1286257"/>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lIns="121894" tIns="60949" rIns="121894" bIns="6094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900" b="1"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a:t>
            </a:r>
            <a:endParaRPr lang="zh-CN" altLang="zh-CN" sz="19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 name="标题3"/>
          <p:cNvSpPr>
            <a:spLocks noChangeArrowheads="1"/>
          </p:cNvSpPr>
          <p:nvPr/>
        </p:nvSpPr>
        <p:spPr bwMode="gray">
          <a:xfrm>
            <a:off x="3669150" y="4530695"/>
            <a:ext cx="2171417" cy="1298575"/>
          </a:xfrm>
          <a:prstGeom prst="roundRect">
            <a:avLst>
              <a:gd name="adj" fmla="val 11921"/>
            </a:avLst>
          </a:prstGeom>
          <a:solidFill>
            <a:schemeClr val="accent1"/>
          </a:solidFill>
          <a:ln w="3175" cap="flat" cmpd="sng" algn="ctr">
            <a:solidFill>
              <a:srgbClr val="D7D7D7"/>
            </a:solidFill>
            <a:prstDash val="solid"/>
          </a:ln>
          <a:effectLst>
            <a:outerShdw blurRad="50800" dist="38100" dir="2700000" algn="tl" rotWithShape="0">
              <a:prstClr val="black">
                <a:alpha val="40000"/>
              </a:prstClr>
            </a:outerShdw>
          </a:effectLst>
        </p:spPr>
        <p:txBody>
          <a:bodyPr lIns="124369" tIns="62183" rIns="124369" bIns="62183" anchor="ctr"/>
          <a:lstStyle/>
          <a:p>
            <a:pPr>
              <a:lnSpc>
                <a:spcPct val="120000"/>
              </a:lnSpc>
            </a:pPr>
            <a:r>
              <a:rPr lang="zh-CN" altLang="en-US" kern="0" dirty="0">
                <a:solidFill>
                  <a:srgbClr val="F9F9F9"/>
                </a:solidFill>
                <a:latin typeface="微软雅黑" panose="020B0503020204020204" pitchFamily="34" charset="-122"/>
                <a:ea typeface="微软雅黑" panose="020B0503020204020204" pitchFamily="34" charset="-122"/>
              </a:rPr>
              <a:t>此处添加标题</a:t>
            </a:r>
            <a:endParaRPr lang="zh-CN" altLang="zh-CN" kern="0" dirty="0">
              <a:solidFill>
                <a:srgbClr val="F9F9F9"/>
              </a:solidFill>
              <a:latin typeface="微软雅黑" panose="020B0503020204020204" pitchFamily="34" charset="-122"/>
              <a:ea typeface="微软雅黑" panose="020B0503020204020204" pitchFamily="34" charset="-122"/>
            </a:endParaRPr>
          </a:p>
        </p:txBody>
      </p:sp>
      <p:grpSp>
        <p:nvGrpSpPr>
          <p:cNvPr id="14" name="圆形"/>
          <p:cNvGrpSpPr/>
          <p:nvPr/>
        </p:nvGrpSpPr>
        <p:grpSpPr>
          <a:xfrm>
            <a:off x="480109" y="2624469"/>
            <a:ext cx="1973991" cy="1934387"/>
            <a:chOff x="4828393" y="2858615"/>
            <a:chExt cx="1931237" cy="1931674"/>
          </a:xfrm>
          <a:effectLst>
            <a:outerShdw blurRad="50800" dist="38100" dir="2700000" algn="tl" rotWithShape="0">
              <a:prstClr val="black">
                <a:alpha val="40000"/>
              </a:prstClr>
            </a:outerShdw>
          </a:effectLst>
        </p:grpSpPr>
        <p:sp>
          <p:nvSpPr>
            <p:cNvPr id="15" name="Oval 19"/>
            <p:cNvSpPr>
              <a:spLocks noChangeArrowheads="1"/>
            </p:cNvSpPr>
            <p:nvPr/>
          </p:nvSpPr>
          <p:spPr bwMode="auto">
            <a:xfrm>
              <a:off x="4828393" y="2858615"/>
              <a:ext cx="1931237" cy="1931674"/>
            </a:xfrm>
            <a:prstGeom prst="ellipse">
              <a:avLst/>
            </a:prstGeom>
            <a:solidFill>
              <a:schemeClr val="accent1"/>
            </a:solidFill>
            <a:ln w="9525">
              <a:solidFill>
                <a:srgbClr val="F9F9F9"/>
              </a:solidFill>
              <a:round/>
            </a:ln>
            <a:effectLst/>
          </p:spPr>
          <p:txBody>
            <a:bodyPr anchor="ctr"/>
            <a:lstStyle/>
            <a:p>
              <a:pPr algn="ctr">
                <a:lnSpc>
                  <a:spcPct val="120000"/>
                </a:lnSpc>
                <a:defRPr/>
              </a:pPr>
              <a:r>
                <a:rPr lang="zh-CN" altLang="en-US" sz="3200" b="1" kern="0" dirty="0">
                  <a:solidFill>
                    <a:schemeClr val="bg1"/>
                  </a:solidFill>
                  <a:latin typeface="Arial" panose="020B0604020202020204" pitchFamily="34" charset="0"/>
                  <a:ea typeface="微软雅黑" panose="020B0503020204020204" pitchFamily="34" charset="-122"/>
                </a:rPr>
                <a:t>添加</a:t>
              </a:r>
              <a:endParaRPr lang="en-US" altLang="zh-CN" sz="3200" b="1" kern="0" dirty="0">
                <a:solidFill>
                  <a:schemeClr val="bg1"/>
                </a:solidFill>
                <a:latin typeface="Arial" panose="020B0604020202020204" pitchFamily="34" charset="0"/>
                <a:ea typeface="微软雅黑" panose="020B0503020204020204" pitchFamily="34" charset="-122"/>
              </a:endParaRPr>
            </a:p>
            <a:p>
              <a:pPr algn="ctr">
                <a:lnSpc>
                  <a:spcPct val="120000"/>
                </a:lnSpc>
                <a:defRPr/>
              </a:pPr>
              <a:r>
                <a:rPr lang="zh-CN" altLang="en-US" sz="3200" b="1" kern="0" dirty="0">
                  <a:solidFill>
                    <a:schemeClr val="bg1"/>
                  </a:solidFill>
                  <a:latin typeface="Arial" panose="020B0604020202020204" pitchFamily="34" charset="0"/>
                  <a:ea typeface="微软雅黑" panose="020B0503020204020204" pitchFamily="34" charset="-122"/>
                </a:rPr>
                <a:t>文本</a:t>
              </a:r>
            </a:p>
          </p:txBody>
        </p:sp>
        <p:sp>
          <p:nvSpPr>
            <p:cNvPr id="16" name="未知"/>
            <p:cNvSpPr/>
            <p:nvPr/>
          </p:nvSpPr>
          <p:spPr bwMode="auto">
            <a:xfrm>
              <a:off x="5049912" y="29029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3200" b="1" kern="0" dirty="0">
                <a:solidFill>
                  <a:schemeClr val="bg1"/>
                </a:solidFill>
                <a:ea typeface="微软雅黑" panose="020B0503020204020204" pitchFamily="34" charset="-122"/>
              </a:endParaRPr>
            </a:p>
          </p:txBody>
        </p:sp>
      </p:grpSp>
      <p:sp>
        <p:nvSpPr>
          <p:cNvPr id="17" name="标题1"/>
          <p:cNvSpPr>
            <a:spLocks noChangeArrowheads="1"/>
          </p:cNvSpPr>
          <p:nvPr/>
        </p:nvSpPr>
        <p:spPr bwMode="gray">
          <a:xfrm>
            <a:off x="3677616" y="1506508"/>
            <a:ext cx="2171417" cy="1298575"/>
          </a:xfrm>
          <a:prstGeom prst="roundRect">
            <a:avLst>
              <a:gd name="adj" fmla="val 11921"/>
            </a:avLst>
          </a:prstGeom>
          <a:solidFill>
            <a:schemeClr val="accent3"/>
          </a:solidFill>
          <a:ln w="3175" cap="flat" cmpd="sng" algn="ctr">
            <a:solidFill>
              <a:srgbClr val="D7D7D7"/>
            </a:solidFill>
            <a:prstDash val="solid"/>
          </a:ln>
          <a:effectLst>
            <a:outerShdw blurRad="50800" dist="38100" dir="2700000" algn="tl" rotWithShape="0">
              <a:prstClr val="black">
                <a:alpha val="40000"/>
              </a:prstClr>
            </a:outerShdw>
          </a:effectLst>
        </p:spPr>
        <p:txBody>
          <a:bodyPr lIns="124369" tIns="62183" rIns="124369" bIns="62183" anchor="ctr"/>
          <a:lstStyle/>
          <a:p>
            <a:pPr>
              <a:lnSpc>
                <a:spcPct val="120000"/>
              </a:lnSpc>
            </a:pPr>
            <a:r>
              <a:rPr lang="zh-CN" altLang="en-US" kern="0" dirty="0">
                <a:solidFill>
                  <a:srgbClr val="F9F9F9"/>
                </a:solidFill>
                <a:latin typeface="微软雅黑" panose="020B0503020204020204" pitchFamily="34" charset="-122"/>
                <a:ea typeface="微软雅黑" panose="020B0503020204020204" pitchFamily="34" charset="-122"/>
              </a:rPr>
              <a:t>此处添加标题</a:t>
            </a:r>
            <a:endParaRPr lang="zh-CN" altLang="zh-CN" kern="0" dirty="0">
              <a:solidFill>
                <a:srgbClr val="F9F9F9"/>
              </a:solidFill>
              <a:latin typeface="微软雅黑" panose="020B0503020204020204" pitchFamily="34" charset="-122"/>
              <a:ea typeface="微软雅黑" panose="020B0503020204020204" pitchFamily="34" charset="-122"/>
            </a:endParaRPr>
          </a:p>
        </p:txBody>
      </p:sp>
      <p:sp>
        <p:nvSpPr>
          <p:cNvPr id="3" name="标题 2"/>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childTnLst>
                                </p:cTn>
                              </p:par>
                              <p:par>
                                <p:cTn id="9" presetID="8" presetClass="emph" presetSubtype="0" fill="hold" nodeType="withEffect">
                                  <p:stCondLst>
                                    <p:cond delay="0"/>
                                  </p:stCondLst>
                                  <p:childTnLst>
                                    <p:animRot by="21600000">
                                      <p:cBhvr>
                                        <p:cTn id="10" dur="500" fill="hold"/>
                                        <p:tgtEl>
                                          <p:spTgt spid="14"/>
                                        </p:tgtEl>
                                        <p:attrNameLst>
                                          <p:attrName>r</p:attrName>
                                        </p:attrNameLst>
                                      </p:cBhvr>
                                    </p:animRo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1000"/>
                            </p:stCondLst>
                            <p:childTnLst>
                              <p:par>
                                <p:cTn id="22" presetID="1" presetClass="entr" presetSubtype="0" fill="hold" grpId="1" nodeType="afterEffect">
                                  <p:stCondLst>
                                    <p:cond delay="500"/>
                                  </p:stCondLst>
                                  <p:childTnLst>
                                    <p:set>
                                      <p:cBhvr>
                                        <p:cTn id="23" dur="1" fill="hold">
                                          <p:stCondLst>
                                            <p:cond delay="0"/>
                                          </p:stCondLst>
                                        </p:cTn>
                                        <p:tgtEl>
                                          <p:spTgt spid="17"/>
                                        </p:tgtEl>
                                        <p:attrNameLst>
                                          <p:attrName>style.visibility</p:attrName>
                                        </p:attrNameLst>
                                      </p:cBhvr>
                                      <p:to>
                                        <p:strVal val="visible"/>
                                      </p:to>
                                    </p:set>
                                  </p:childTnLst>
                                </p:cTn>
                              </p:par>
                              <p:par>
                                <p:cTn id="24" presetID="50" presetClass="path" presetSubtype="0" accel="50000" decel="50000" fill="hold" grpId="0" nodeType="withEffect">
                                  <p:stCondLst>
                                    <p:cond delay="500"/>
                                  </p:stCondLst>
                                  <p:childTnLst>
                                    <p:animMotion origin="layout" path="M 3.61111E-6 8.64198E-7 L 0.00677 8.64198E-7 C 0.00902 0.05185 0.0033 0.2213 0.0033 0.31142 C 0.0033 0.40154 0.00659 0.59228 0.00642 0.54105 L 0.00225 0.00401 " pathEditMode="relative" rAng="0" ptsTypes="FfaAF">
                                      <p:cBhvr>
                                        <p:cTn id="25" dur="2000" fill="hold"/>
                                        <p:tgtEl>
                                          <p:spTgt spid="17"/>
                                        </p:tgtEl>
                                        <p:attrNameLst>
                                          <p:attrName>ppt_x</p:attrName>
                                          <p:attrName>ppt_y</p:attrName>
                                        </p:attrNameLst>
                                      </p:cBhvr>
                                      <p:rCtr x="451" y="29599"/>
                                    </p:animMotion>
                                  </p:childTnLst>
                                </p:cTn>
                              </p:par>
                              <p:par>
                                <p:cTn id="26" presetID="32" presetClass="emph" presetSubtype="0" fill="hold" grpId="2" nodeType="withEffect">
                                  <p:stCondLst>
                                    <p:cond delay="500"/>
                                  </p:stCondLst>
                                  <p:childTnLst>
                                    <p:animRot by="120000">
                                      <p:cBhvr>
                                        <p:cTn id="27" dur="200" fill="hold">
                                          <p:stCondLst>
                                            <p:cond delay="0"/>
                                          </p:stCondLst>
                                        </p:cTn>
                                        <p:tgtEl>
                                          <p:spTgt spid="17"/>
                                        </p:tgtEl>
                                        <p:attrNameLst>
                                          <p:attrName>r</p:attrName>
                                        </p:attrNameLst>
                                      </p:cBhvr>
                                    </p:animRot>
                                    <p:animRot by="-240000">
                                      <p:cBhvr>
                                        <p:cTn id="28" dur="400" fill="hold">
                                          <p:stCondLst>
                                            <p:cond delay="400"/>
                                          </p:stCondLst>
                                        </p:cTn>
                                        <p:tgtEl>
                                          <p:spTgt spid="17"/>
                                        </p:tgtEl>
                                        <p:attrNameLst>
                                          <p:attrName>r</p:attrName>
                                        </p:attrNameLst>
                                      </p:cBhvr>
                                    </p:animRot>
                                    <p:animRot by="240000">
                                      <p:cBhvr>
                                        <p:cTn id="29" dur="400" fill="hold">
                                          <p:stCondLst>
                                            <p:cond delay="800"/>
                                          </p:stCondLst>
                                        </p:cTn>
                                        <p:tgtEl>
                                          <p:spTgt spid="17"/>
                                        </p:tgtEl>
                                        <p:attrNameLst>
                                          <p:attrName>r</p:attrName>
                                        </p:attrNameLst>
                                      </p:cBhvr>
                                    </p:animRot>
                                    <p:animRot by="-240000">
                                      <p:cBhvr>
                                        <p:cTn id="30" dur="400" fill="hold">
                                          <p:stCondLst>
                                            <p:cond delay="1200"/>
                                          </p:stCondLst>
                                        </p:cTn>
                                        <p:tgtEl>
                                          <p:spTgt spid="17"/>
                                        </p:tgtEl>
                                        <p:attrNameLst>
                                          <p:attrName>r</p:attrName>
                                        </p:attrNameLst>
                                      </p:cBhvr>
                                    </p:animRot>
                                    <p:animRot by="120000">
                                      <p:cBhvr>
                                        <p:cTn id="31" dur="400" fill="hold">
                                          <p:stCondLst>
                                            <p:cond delay="1600"/>
                                          </p:stCondLst>
                                        </p:cTn>
                                        <p:tgtEl>
                                          <p:spTgt spid="17"/>
                                        </p:tgtEl>
                                        <p:attrNameLst>
                                          <p:attrName>r</p:attrName>
                                        </p:attrNameLst>
                                      </p:cBhvr>
                                    </p:animRot>
                                  </p:childTnLst>
                                </p:cTn>
                              </p:par>
                              <p:par>
                                <p:cTn id="32" presetID="10" presetClass="entr" presetSubtype="0" fill="hold" grpId="0" nodeType="withEffect">
                                  <p:stCondLst>
                                    <p:cond delay="100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childTnLst>
                                </p:cTn>
                              </p:par>
                              <p:par>
                                <p:cTn id="35" presetID="10" presetClass="entr" presetSubtype="0" fill="hold" grpId="0" nodeType="withEffect">
                                  <p:stCondLst>
                                    <p:cond delay="150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childTnLst>
                                </p:cTn>
                              </p:par>
                            </p:childTnLst>
                          </p:cTn>
                        </p:par>
                        <p:par>
                          <p:cTn id="38" fill="hold">
                            <p:stCondLst>
                              <p:cond delay="1500"/>
                            </p:stCondLst>
                            <p:childTnLst>
                              <p:par>
                                <p:cTn id="39" presetID="10" presetClass="entr" presetSubtype="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500"/>
                                        <p:tgtEl>
                                          <p:spTgt spid="1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7" grpId="0" animBg="1"/>
      <p:bldP spid="17" grpId="1" animBg="1"/>
      <p:bldP spid="17" grpId="2"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p:nvPr/>
        </p:nvSpPr>
        <p:spPr>
          <a:xfrm>
            <a:off x="3866284" y="2133961"/>
            <a:ext cx="4469818" cy="128417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9" name="Rectangle 4"/>
          <p:cNvSpPr/>
          <p:nvPr/>
        </p:nvSpPr>
        <p:spPr>
          <a:xfrm>
            <a:off x="3866284" y="3556361"/>
            <a:ext cx="4469818" cy="12841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0" name="Rectangle 5"/>
          <p:cNvSpPr/>
          <p:nvPr/>
        </p:nvSpPr>
        <p:spPr>
          <a:xfrm>
            <a:off x="3866284" y="4999342"/>
            <a:ext cx="4469818" cy="12841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nvGrpSpPr>
          <p:cNvPr id="14" name="Group 9"/>
          <p:cNvGrpSpPr/>
          <p:nvPr/>
        </p:nvGrpSpPr>
        <p:grpSpPr>
          <a:xfrm>
            <a:off x="7143287" y="3915622"/>
            <a:ext cx="863252" cy="640205"/>
            <a:chOff x="4572000" y="3414713"/>
            <a:chExt cx="374651" cy="277813"/>
          </a:xfrm>
          <a:solidFill>
            <a:schemeClr val="bg1"/>
          </a:solidFill>
        </p:grpSpPr>
        <p:sp>
          <p:nvSpPr>
            <p:cNvPr id="15"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sp>
          <p:nvSpPr>
            <p:cNvPr id="16"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grpSp>
      <p:grpSp>
        <p:nvGrpSpPr>
          <p:cNvPr id="17" name="Group 12"/>
          <p:cNvGrpSpPr/>
          <p:nvPr/>
        </p:nvGrpSpPr>
        <p:grpSpPr>
          <a:xfrm>
            <a:off x="4255309" y="5285443"/>
            <a:ext cx="725749" cy="711971"/>
            <a:chOff x="2905125" y="4002088"/>
            <a:chExt cx="249238" cy="244475"/>
          </a:xfrm>
          <a:solidFill>
            <a:schemeClr val="bg1"/>
          </a:solidFill>
        </p:grpSpPr>
        <p:sp>
          <p:nvSpPr>
            <p:cNvPr id="18" name="Freeform 50"/>
            <p:cNvSpPr>
              <a:spLocks noEditPoints="1"/>
            </p:cNvSpPr>
            <p:nvPr/>
          </p:nvSpPr>
          <p:spPr bwMode="auto">
            <a:xfrm>
              <a:off x="2905125" y="4002088"/>
              <a:ext cx="249238" cy="244475"/>
            </a:xfrm>
            <a:custGeom>
              <a:avLst/>
              <a:gdLst>
                <a:gd name="T0" fmla="*/ 82 w 95"/>
                <a:gd name="T1" fmla="*/ 58 h 93"/>
                <a:gd name="T2" fmla="*/ 95 w 95"/>
                <a:gd name="T3" fmla="*/ 52 h 93"/>
                <a:gd name="T4" fmla="*/ 95 w 95"/>
                <a:gd name="T5" fmla="*/ 42 h 93"/>
                <a:gd name="T6" fmla="*/ 82 w 95"/>
                <a:gd name="T7" fmla="*/ 36 h 93"/>
                <a:gd name="T8" fmla="*/ 79 w 95"/>
                <a:gd name="T9" fmla="*/ 31 h 93"/>
                <a:gd name="T10" fmla="*/ 84 w 95"/>
                <a:gd name="T11" fmla="*/ 18 h 93"/>
                <a:gd name="T12" fmla="*/ 77 w 95"/>
                <a:gd name="T13" fmla="*/ 10 h 93"/>
                <a:gd name="T14" fmla="*/ 64 w 95"/>
                <a:gd name="T15" fmla="*/ 16 h 93"/>
                <a:gd name="T16" fmla="*/ 58 w 95"/>
                <a:gd name="T17" fmla="*/ 13 h 93"/>
                <a:gd name="T18" fmla="*/ 52 w 95"/>
                <a:gd name="T19" fmla="*/ 0 h 93"/>
                <a:gd name="T20" fmla="*/ 42 w 95"/>
                <a:gd name="T21" fmla="*/ 0 h 93"/>
                <a:gd name="T22" fmla="*/ 36 w 95"/>
                <a:gd name="T23" fmla="*/ 13 h 93"/>
                <a:gd name="T24" fmla="*/ 31 w 95"/>
                <a:gd name="T25" fmla="*/ 16 h 93"/>
                <a:gd name="T26" fmla="*/ 17 w 95"/>
                <a:gd name="T27" fmla="*/ 11 h 93"/>
                <a:gd name="T28" fmla="*/ 10 w 95"/>
                <a:gd name="T29" fmla="*/ 18 h 93"/>
                <a:gd name="T30" fmla="*/ 15 w 95"/>
                <a:gd name="T31" fmla="*/ 31 h 93"/>
                <a:gd name="T32" fmla="*/ 13 w 95"/>
                <a:gd name="T33" fmla="*/ 36 h 93"/>
                <a:gd name="T34" fmla="*/ 0 w 95"/>
                <a:gd name="T35" fmla="*/ 42 h 93"/>
                <a:gd name="T36" fmla="*/ 0 w 95"/>
                <a:gd name="T37" fmla="*/ 52 h 93"/>
                <a:gd name="T38" fmla="*/ 13 w 95"/>
                <a:gd name="T39" fmla="*/ 58 h 93"/>
                <a:gd name="T40" fmla="*/ 15 w 95"/>
                <a:gd name="T41" fmla="*/ 63 h 93"/>
                <a:gd name="T42" fmla="*/ 10 w 95"/>
                <a:gd name="T43" fmla="*/ 76 h 93"/>
                <a:gd name="T44" fmla="*/ 18 w 95"/>
                <a:gd name="T45" fmla="*/ 84 h 93"/>
                <a:gd name="T46" fmla="*/ 31 w 95"/>
                <a:gd name="T47" fmla="*/ 78 h 93"/>
                <a:gd name="T48" fmla="*/ 37 w 95"/>
                <a:gd name="T49" fmla="*/ 81 h 93"/>
                <a:gd name="T50" fmla="*/ 42 w 95"/>
                <a:gd name="T51" fmla="*/ 93 h 93"/>
                <a:gd name="T52" fmla="*/ 53 w 95"/>
                <a:gd name="T53" fmla="*/ 93 h 93"/>
                <a:gd name="T54" fmla="*/ 58 w 95"/>
                <a:gd name="T55" fmla="*/ 81 h 93"/>
                <a:gd name="T56" fmla="*/ 64 w 95"/>
                <a:gd name="T57" fmla="*/ 78 h 93"/>
                <a:gd name="T58" fmla="*/ 77 w 95"/>
                <a:gd name="T59" fmla="*/ 83 h 93"/>
                <a:gd name="T60" fmla="*/ 85 w 95"/>
                <a:gd name="T61" fmla="*/ 76 h 93"/>
                <a:gd name="T62" fmla="*/ 79 w 95"/>
                <a:gd name="T63" fmla="*/ 63 h 93"/>
                <a:gd name="T64" fmla="*/ 82 w 95"/>
                <a:gd name="T65" fmla="*/ 58 h 93"/>
                <a:gd name="T66" fmla="*/ 47 w 95"/>
                <a:gd name="T67" fmla="*/ 62 h 93"/>
                <a:gd name="T68" fmla="*/ 32 w 95"/>
                <a:gd name="T69" fmla="*/ 47 h 93"/>
                <a:gd name="T70" fmla="*/ 47 w 95"/>
                <a:gd name="T71" fmla="*/ 32 h 93"/>
                <a:gd name="T72" fmla="*/ 63 w 95"/>
                <a:gd name="T73" fmla="*/ 47 h 93"/>
                <a:gd name="T74" fmla="*/ 47 w 95"/>
                <a:gd name="T75" fmla="*/ 6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sp>
          <p:nvSpPr>
            <p:cNvPr id="19" name="Oval 51"/>
            <p:cNvSpPr>
              <a:spLocks noChangeArrowheads="1"/>
            </p:cNvSpPr>
            <p:nvPr/>
          </p:nvSpPr>
          <p:spPr bwMode="auto">
            <a:xfrm>
              <a:off x="3005138" y="4102100"/>
              <a:ext cx="49213" cy="476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grpSp>
      <p:grpSp>
        <p:nvGrpSpPr>
          <p:cNvPr id="20" name="Group 15"/>
          <p:cNvGrpSpPr/>
          <p:nvPr/>
        </p:nvGrpSpPr>
        <p:grpSpPr>
          <a:xfrm>
            <a:off x="4217605" y="2467187"/>
            <a:ext cx="862528" cy="637088"/>
            <a:chOff x="3052763" y="2647950"/>
            <a:chExt cx="346075" cy="255588"/>
          </a:xfrm>
          <a:solidFill>
            <a:schemeClr val="bg1"/>
          </a:solidFill>
        </p:grpSpPr>
        <p:sp>
          <p:nvSpPr>
            <p:cNvPr id="21" name="Freeform 108"/>
            <p:cNvSpPr/>
            <p:nvPr/>
          </p:nvSpPr>
          <p:spPr bwMode="auto">
            <a:xfrm>
              <a:off x="3175000" y="2825750"/>
              <a:ext cx="100013" cy="77788"/>
            </a:xfrm>
            <a:custGeom>
              <a:avLst/>
              <a:gdLst>
                <a:gd name="T0" fmla="*/ 36 w 38"/>
                <a:gd name="T1" fmla="*/ 11 h 30"/>
                <a:gd name="T2" fmla="*/ 1 w 38"/>
                <a:gd name="T3" fmla="*/ 11 h 30"/>
                <a:gd name="T4" fmla="*/ 1 w 38"/>
                <a:gd name="T5" fmla="*/ 13 h 30"/>
                <a:gd name="T6" fmla="*/ 19 w 38"/>
                <a:gd name="T7" fmla="*/ 30 h 30"/>
                <a:gd name="T8" fmla="*/ 36 w 38"/>
                <a:gd name="T9" fmla="*/ 13 h 30"/>
                <a:gd name="T10" fmla="*/ 36 w 38"/>
                <a:gd name="T11" fmla="*/ 11 h 30"/>
              </a:gdLst>
              <a:ahLst/>
              <a:cxnLst>
                <a:cxn ang="0">
                  <a:pos x="T0" y="T1"/>
                </a:cxn>
                <a:cxn ang="0">
                  <a:pos x="T2" y="T3"/>
                </a:cxn>
                <a:cxn ang="0">
                  <a:pos x="T4" y="T5"/>
                </a:cxn>
                <a:cxn ang="0">
                  <a:pos x="T6" y="T7"/>
                </a:cxn>
                <a:cxn ang="0">
                  <a:pos x="T8" y="T9"/>
                </a:cxn>
                <a:cxn ang="0">
                  <a:pos x="T10" y="T11"/>
                </a:cxn>
              </a:cxnLst>
              <a:rect l="0" t="0" r="r" b="b"/>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sp>
          <p:nvSpPr>
            <p:cNvPr id="22" name="Freeform 109"/>
            <p:cNvSpPr/>
            <p:nvPr/>
          </p:nvSpPr>
          <p:spPr bwMode="auto">
            <a:xfrm>
              <a:off x="3109913" y="2736850"/>
              <a:ext cx="230188" cy="101600"/>
            </a:xfrm>
            <a:custGeom>
              <a:avLst/>
              <a:gdLst>
                <a:gd name="T0" fmla="*/ 87 w 88"/>
                <a:gd name="T1" fmla="*/ 24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sp>
          <p:nvSpPr>
            <p:cNvPr id="23" name="Freeform 110"/>
            <p:cNvSpPr/>
            <p:nvPr/>
          </p:nvSpPr>
          <p:spPr bwMode="auto">
            <a:xfrm>
              <a:off x="3052763" y="2647950"/>
              <a:ext cx="346075" cy="134938"/>
            </a:xfrm>
            <a:custGeom>
              <a:avLst/>
              <a:gdLst>
                <a:gd name="T0" fmla="*/ 131 w 132"/>
                <a:gd name="T1" fmla="*/ 36 h 52"/>
                <a:gd name="T2" fmla="*/ 131 w 132"/>
                <a:gd name="T3" fmla="*/ 36 h 52"/>
                <a:gd name="T4" fmla="*/ 1 w 132"/>
                <a:gd name="T5" fmla="*/ 36 h 52"/>
                <a:gd name="T6" fmla="*/ 1 w 132"/>
                <a:gd name="T7" fmla="*/ 38 h 52"/>
                <a:gd name="T8" fmla="*/ 13 w 132"/>
                <a:gd name="T9" fmla="*/ 51 h 52"/>
                <a:gd name="T10" fmla="*/ 16 w 132"/>
                <a:gd name="T11" fmla="*/ 51 h 52"/>
                <a:gd name="T12" fmla="*/ 116 w 132"/>
                <a:gd name="T13" fmla="*/ 51 h 52"/>
                <a:gd name="T14" fmla="*/ 118 w 132"/>
                <a:gd name="T15" fmla="*/ 51 h 52"/>
                <a:gd name="T16" fmla="*/ 131 w 132"/>
                <a:gd name="T17" fmla="*/ 38 h 52"/>
                <a:gd name="T18" fmla="*/ 131 w 132"/>
                <a:gd name="T19" fmla="*/ 38 h 52"/>
                <a:gd name="T20" fmla="*/ 131 w 132"/>
                <a:gd name="T21"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grpSp>
      <p:grpSp>
        <p:nvGrpSpPr>
          <p:cNvPr id="7" name="组合 6"/>
          <p:cNvGrpSpPr/>
          <p:nvPr/>
        </p:nvGrpSpPr>
        <p:grpSpPr>
          <a:xfrm>
            <a:off x="9349418" y="2921596"/>
            <a:ext cx="1106137" cy="1106281"/>
            <a:chOff x="9347515" y="2921594"/>
            <a:chExt cx="1106281" cy="1106281"/>
          </a:xfrm>
        </p:grpSpPr>
        <p:sp>
          <p:nvSpPr>
            <p:cNvPr id="25" name="Oval 20"/>
            <p:cNvSpPr/>
            <p:nvPr/>
          </p:nvSpPr>
          <p:spPr>
            <a:xfrm>
              <a:off x="9347515" y="2921594"/>
              <a:ext cx="1106281" cy="1106281"/>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nvGrpSpPr>
            <p:cNvPr id="41" name="组合 40"/>
            <p:cNvGrpSpPr/>
            <p:nvPr/>
          </p:nvGrpSpPr>
          <p:grpSpPr>
            <a:xfrm>
              <a:off x="9677520" y="3159972"/>
              <a:ext cx="446271" cy="582632"/>
              <a:chOff x="9896690" y="3140691"/>
              <a:chExt cx="425020" cy="554888"/>
            </a:xfrm>
            <a:solidFill>
              <a:srgbClr val="64A0DC"/>
            </a:solidFill>
          </p:grpSpPr>
          <p:sp>
            <p:nvSpPr>
              <p:cNvPr id="33" name="Freeform 37"/>
              <p:cNvSpPr>
                <a:spLocks noEditPoints="1"/>
              </p:cNvSpPr>
              <p:nvPr/>
            </p:nvSpPr>
            <p:spPr bwMode="auto">
              <a:xfrm>
                <a:off x="9896690" y="3140691"/>
                <a:ext cx="425020" cy="554888"/>
              </a:xfrm>
              <a:custGeom>
                <a:avLst/>
                <a:gdLst>
                  <a:gd name="T0" fmla="*/ 103 w 109"/>
                  <a:gd name="T1" fmla="*/ 68 h 142"/>
                  <a:gd name="T2" fmla="*/ 96 w 109"/>
                  <a:gd name="T3" fmla="*/ 68 h 142"/>
                  <a:gd name="T4" fmla="*/ 96 w 109"/>
                  <a:gd name="T5" fmla="*/ 44 h 142"/>
                  <a:gd name="T6" fmla="*/ 84 w 109"/>
                  <a:gd name="T7" fmla="*/ 13 h 142"/>
                  <a:gd name="T8" fmla="*/ 54 w 109"/>
                  <a:gd name="T9" fmla="*/ 0 h 142"/>
                  <a:gd name="T10" fmla="*/ 25 w 109"/>
                  <a:gd name="T11" fmla="*/ 13 h 142"/>
                  <a:gd name="T12" fmla="*/ 13 w 109"/>
                  <a:gd name="T13" fmla="*/ 44 h 142"/>
                  <a:gd name="T14" fmla="*/ 13 w 109"/>
                  <a:gd name="T15" fmla="*/ 68 h 142"/>
                  <a:gd name="T16" fmla="*/ 5 w 109"/>
                  <a:gd name="T17" fmla="*/ 68 h 142"/>
                  <a:gd name="T18" fmla="*/ 0 w 109"/>
                  <a:gd name="T19" fmla="*/ 73 h 142"/>
                  <a:gd name="T20" fmla="*/ 0 w 109"/>
                  <a:gd name="T21" fmla="*/ 137 h 142"/>
                  <a:gd name="T22" fmla="*/ 5 w 109"/>
                  <a:gd name="T23" fmla="*/ 142 h 142"/>
                  <a:gd name="T24" fmla="*/ 103 w 109"/>
                  <a:gd name="T25" fmla="*/ 142 h 142"/>
                  <a:gd name="T26" fmla="*/ 109 w 109"/>
                  <a:gd name="T27" fmla="*/ 137 h 142"/>
                  <a:gd name="T28" fmla="*/ 109 w 109"/>
                  <a:gd name="T29" fmla="*/ 73 h 142"/>
                  <a:gd name="T30" fmla="*/ 103 w 109"/>
                  <a:gd name="T31" fmla="*/ 68 h 142"/>
                  <a:gd name="T32" fmla="*/ 66 w 109"/>
                  <a:gd name="T33" fmla="*/ 124 h 142"/>
                  <a:gd name="T34" fmla="*/ 54 w 109"/>
                  <a:gd name="T35" fmla="*/ 136 h 142"/>
                  <a:gd name="T36" fmla="*/ 42 w 109"/>
                  <a:gd name="T37" fmla="*/ 124 h 142"/>
                  <a:gd name="T38" fmla="*/ 42 w 109"/>
                  <a:gd name="T39" fmla="*/ 102 h 142"/>
                  <a:gd name="T40" fmla="*/ 54 w 109"/>
                  <a:gd name="T41" fmla="*/ 91 h 142"/>
                  <a:gd name="T42" fmla="*/ 66 w 109"/>
                  <a:gd name="T43" fmla="*/ 102 h 142"/>
                  <a:gd name="T44" fmla="*/ 66 w 109"/>
                  <a:gd name="T45" fmla="*/ 124 h 142"/>
                  <a:gd name="T46" fmla="*/ 76 w 109"/>
                  <a:gd name="T47" fmla="*/ 68 h 142"/>
                  <a:gd name="T48" fmla="*/ 32 w 109"/>
                  <a:gd name="T49" fmla="*/ 68 h 142"/>
                  <a:gd name="T50" fmla="*/ 32 w 109"/>
                  <a:gd name="T51" fmla="*/ 44 h 142"/>
                  <a:gd name="T52" fmla="*/ 39 w 109"/>
                  <a:gd name="T53" fmla="*/ 27 h 142"/>
                  <a:gd name="T54" fmla="*/ 54 w 109"/>
                  <a:gd name="T55" fmla="*/ 20 h 142"/>
                  <a:gd name="T56" fmla="*/ 70 w 109"/>
                  <a:gd name="T57" fmla="*/ 27 h 142"/>
                  <a:gd name="T58" fmla="*/ 76 w 109"/>
                  <a:gd name="T59" fmla="*/ 44 h 142"/>
                  <a:gd name="T60" fmla="*/ 76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solidFill>
                <a:schemeClr val="accent2"/>
              </a:solidFill>
              <a:ln w="9525">
                <a:noFill/>
                <a:round/>
              </a:ln>
            </p:spPr>
            <p:txBody>
              <a:bodyPr vert="horz" wrap="square" lIns="121920" tIns="60960" rIns="121920" bIns="60960" numCol="1" anchor="t" anchorCtr="0" compatLnSpc="1"/>
              <a:lstStyle/>
              <a:p>
                <a:endParaRPr lang="en-US" sz="3200"/>
              </a:p>
            </p:txBody>
          </p:sp>
          <p:sp>
            <p:nvSpPr>
              <p:cNvPr id="34" name="Freeform 38"/>
              <p:cNvSpPr/>
              <p:nvPr/>
            </p:nvSpPr>
            <p:spPr bwMode="auto">
              <a:xfrm>
                <a:off x="10080866" y="3518487"/>
                <a:ext cx="56669" cy="125146"/>
              </a:xfrm>
              <a:custGeom>
                <a:avLst/>
                <a:gdLst>
                  <a:gd name="T0" fmla="*/ 7 w 14"/>
                  <a:gd name="T1" fmla="*/ 0 h 32"/>
                  <a:gd name="T2" fmla="*/ 0 w 14"/>
                  <a:gd name="T3" fmla="*/ 7 h 32"/>
                  <a:gd name="T4" fmla="*/ 0 w 14"/>
                  <a:gd name="T5" fmla="*/ 25 h 32"/>
                  <a:gd name="T6" fmla="*/ 7 w 14"/>
                  <a:gd name="T7" fmla="*/ 32 h 32"/>
                  <a:gd name="T8" fmla="*/ 14 w 14"/>
                  <a:gd name="T9" fmla="*/ 25 h 32"/>
                  <a:gd name="T10" fmla="*/ 14 w 14"/>
                  <a:gd name="T11" fmla="*/ 7 h 32"/>
                  <a:gd name="T12" fmla="*/ 7 w 1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solidFill>
                <a:schemeClr val="accent2"/>
              </a:solidFill>
              <a:ln w="9525">
                <a:noFill/>
                <a:round/>
              </a:ln>
            </p:spPr>
            <p:txBody>
              <a:bodyPr vert="horz" wrap="square" lIns="121920" tIns="60960" rIns="121920" bIns="60960" numCol="1" anchor="t" anchorCtr="0" compatLnSpc="1"/>
              <a:lstStyle/>
              <a:p>
                <a:endParaRPr lang="en-US" sz="3200"/>
              </a:p>
            </p:txBody>
          </p:sp>
        </p:grpSp>
      </p:grpSp>
      <p:grpSp>
        <p:nvGrpSpPr>
          <p:cNvPr id="45" name="组合 44"/>
          <p:cNvGrpSpPr/>
          <p:nvPr/>
        </p:nvGrpSpPr>
        <p:grpSpPr>
          <a:xfrm>
            <a:off x="1722736" y="2921596"/>
            <a:ext cx="1106137" cy="1106281"/>
            <a:chOff x="1529661" y="2921594"/>
            <a:chExt cx="1106281" cy="1106281"/>
          </a:xfrm>
        </p:grpSpPr>
        <p:sp>
          <p:nvSpPr>
            <p:cNvPr id="27" name="Oval 25"/>
            <p:cNvSpPr/>
            <p:nvPr/>
          </p:nvSpPr>
          <p:spPr>
            <a:xfrm>
              <a:off x="1529661" y="2921594"/>
              <a:ext cx="1106281" cy="1106281"/>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40" name="任意多边形 39"/>
            <p:cNvSpPr/>
            <p:nvPr/>
          </p:nvSpPr>
          <p:spPr bwMode="auto">
            <a:xfrm>
              <a:off x="1757443" y="3159097"/>
              <a:ext cx="650717" cy="631275"/>
            </a:xfrm>
            <a:custGeom>
              <a:avLst/>
              <a:gdLst>
                <a:gd name="connsiteX0" fmla="*/ 355975 w 703391"/>
                <a:gd name="connsiteY0" fmla="*/ 151108 h 682375"/>
                <a:gd name="connsiteX1" fmla="*/ 595644 w 703391"/>
                <a:gd name="connsiteY1" fmla="*/ 373898 h 682375"/>
                <a:gd name="connsiteX2" fmla="*/ 595644 w 703391"/>
                <a:gd name="connsiteY2" fmla="*/ 656669 h 682375"/>
                <a:gd name="connsiteX3" fmla="*/ 587085 w 703391"/>
                <a:gd name="connsiteY3" fmla="*/ 682375 h 682375"/>
                <a:gd name="connsiteX4" fmla="*/ 561406 w 703391"/>
                <a:gd name="connsiteY4" fmla="*/ 682375 h 682375"/>
                <a:gd name="connsiteX5" fmla="*/ 433011 w 703391"/>
                <a:gd name="connsiteY5" fmla="*/ 682375 h 682375"/>
                <a:gd name="connsiteX6" fmla="*/ 424452 w 703391"/>
                <a:gd name="connsiteY6" fmla="*/ 682375 h 682375"/>
                <a:gd name="connsiteX7" fmla="*/ 415892 w 703391"/>
                <a:gd name="connsiteY7" fmla="*/ 673806 h 682375"/>
                <a:gd name="connsiteX8" fmla="*/ 415892 w 703391"/>
                <a:gd name="connsiteY8" fmla="*/ 536705 h 682375"/>
                <a:gd name="connsiteX9" fmla="*/ 287498 w 703391"/>
                <a:gd name="connsiteY9" fmla="*/ 536705 h 682375"/>
                <a:gd name="connsiteX10" fmla="*/ 287498 w 703391"/>
                <a:gd name="connsiteY10" fmla="*/ 673806 h 682375"/>
                <a:gd name="connsiteX11" fmla="*/ 287498 w 703391"/>
                <a:gd name="connsiteY11" fmla="*/ 682375 h 682375"/>
                <a:gd name="connsiteX12" fmla="*/ 270379 w 703391"/>
                <a:gd name="connsiteY12" fmla="*/ 682375 h 682375"/>
                <a:gd name="connsiteX13" fmla="*/ 141985 w 703391"/>
                <a:gd name="connsiteY13" fmla="*/ 682375 h 682375"/>
                <a:gd name="connsiteX14" fmla="*/ 124865 w 703391"/>
                <a:gd name="connsiteY14" fmla="*/ 682375 h 682375"/>
                <a:gd name="connsiteX15" fmla="*/ 107746 w 703391"/>
                <a:gd name="connsiteY15" fmla="*/ 656669 h 682375"/>
                <a:gd name="connsiteX16" fmla="*/ 107746 w 703391"/>
                <a:gd name="connsiteY16" fmla="*/ 373898 h 682375"/>
                <a:gd name="connsiteX17" fmla="*/ 351696 w 703391"/>
                <a:gd name="connsiteY17" fmla="*/ 0 h 682375"/>
                <a:gd name="connsiteX18" fmla="*/ 381718 w 703391"/>
                <a:gd name="connsiteY18" fmla="*/ 12890 h 682375"/>
                <a:gd name="connsiteX19" fmla="*/ 501810 w 703391"/>
                <a:gd name="connsiteY19" fmla="*/ 124605 h 682375"/>
                <a:gd name="connsiteX20" fmla="*/ 501810 w 703391"/>
                <a:gd name="connsiteY20" fmla="*/ 30077 h 682375"/>
                <a:gd name="connsiteX21" fmla="*/ 518965 w 703391"/>
                <a:gd name="connsiteY21" fmla="*/ 12890 h 682375"/>
                <a:gd name="connsiteX22" fmla="*/ 561855 w 703391"/>
                <a:gd name="connsiteY22" fmla="*/ 12890 h 682375"/>
                <a:gd name="connsiteX23" fmla="*/ 579011 w 703391"/>
                <a:gd name="connsiteY23" fmla="*/ 30077 h 682375"/>
                <a:gd name="connsiteX24" fmla="*/ 579011 w 703391"/>
                <a:gd name="connsiteY24" fmla="*/ 193352 h 682375"/>
                <a:gd name="connsiteX25" fmla="*/ 690524 w 703391"/>
                <a:gd name="connsiteY25" fmla="*/ 296474 h 682375"/>
                <a:gd name="connsiteX26" fmla="*/ 690524 w 703391"/>
                <a:gd name="connsiteY26" fmla="*/ 365221 h 682375"/>
                <a:gd name="connsiteX27" fmla="*/ 630479 w 703391"/>
                <a:gd name="connsiteY27" fmla="*/ 365221 h 682375"/>
                <a:gd name="connsiteX28" fmla="*/ 355985 w 703391"/>
                <a:gd name="connsiteY28" fmla="*/ 107418 h 682375"/>
                <a:gd name="connsiteX29" fmla="*/ 81490 w 703391"/>
                <a:gd name="connsiteY29" fmla="*/ 365221 h 682375"/>
                <a:gd name="connsiteX30" fmla="*/ 47179 w 703391"/>
                <a:gd name="connsiteY30" fmla="*/ 373815 h 682375"/>
                <a:gd name="connsiteX31" fmla="*/ 12867 w 703391"/>
                <a:gd name="connsiteY31" fmla="*/ 365221 h 682375"/>
                <a:gd name="connsiteX32" fmla="*/ 12867 w 703391"/>
                <a:gd name="connsiteY32" fmla="*/ 296474 h 682375"/>
                <a:gd name="connsiteX33" fmla="*/ 321673 w 703391"/>
                <a:gd name="connsiteY33" fmla="*/ 12890 h 682375"/>
                <a:gd name="connsiteX34" fmla="*/ 351696 w 703391"/>
                <a:gd name="connsiteY34" fmla="*/ 0 h 68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3391" h="682375">
                  <a:moveTo>
                    <a:pt x="355975" y="151108"/>
                  </a:moveTo>
                  <a:cubicBezTo>
                    <a:pt x="355975" y="151108"/>
                    <a:pt x="355975" y="151108"/>
                    <a:pt x="595644" y="373898"/>
                  </a:cubicBezTo>
                  <a:cubicBezTo>
                    <a:pt x="595644" y="373898"/>
                    <a:pt x="595644" y="373898"/>
                    <a:pt x="595644" y="656669"/>
                  </a:cubicBezTo>
                  <a:cubicBezTo>
                    <a:pt x="595644" y="673806"/>
                    <a:pt x="587085" y="682375"/>
                    <a:pt x="587085" y="682375"/>
                  </a:cubicBezTo>
                  <a:cubicBezTo>
                    <a:pt x="578525" y="682375"/>
                    <a:pt x="569965" y="682375"/>
                    <a:pt x="561406" y="682375"/>
                  </a:cubicBezTo>
                  <a:cubicBezTo>
                    <a:pt x="561406" y="682375"/>
                    <a:pt x="561406" y="682375"/>
                    <a:pt x="433011" y="682375"/>
                  </a:cubicBezTo>
                  <a:cubicBezTo>
                    <a:pt x="433011" y="682375"/>
                    <a:pt x="424452" y="682375"/>
                    <a:pt x="424452" y="682375"/>
                  </a:cubicBezTo>
                  <a:cubicBezTo>
                    <a:pt x="424452" y="682375"/>
                    <a:pt x="415892" y="673806"/>
                    <a:pt x="415892" y="673806"/>
                  </a:cubicBezTo>
                  <a:cubicBezTo>
                    <a:pt x="415892" y="673806"/>
                    <a:pt x="415892" y="673806"/>
                    <a:pt x="415892" y="536705"/>
                  </a:cubicBezTo>
                  <a:cubicBezTo>
                    <a:pt x="415892" y="536705"/>
                    <a:pt x="415892" y="536705"/>
                    <a:pt x="287498" y="536705"/>
                  </a:cubicBezTo>
                  <a:cubicBezTo>
                    <a:pt x="287498" y="536705"/>
                    <a:pt x="287498" y="536705"/>
                    <a:pt x="287498" y="673806"/>
                  </a:cubicBezTo>
                  <a:cubicBezTo>
                    <a:pt x="287498" y="673806"/>
                    <a:pt x="287498" y="682375"/>
                    <a:pt x="287498" y="682375"/>
                  </a:cubicBezTo>
                  <a:cubicBezTo>
                    <a:pt x="278938" y="682375"/>
                    <a:pt x="278938" y="682375"/>
                    <a:pt x="270379" y="682375"/>
                  </a:cubicBezTo>
                  <a:cubicBezTo>
                    <a:pt x="270379" y="682375"/>
                    <a:pt x="270379" y="682375"/>
                    <a:pt x="141985" y="682375"/>
                  </a:cubicBezTo>
                  <a:cubicBezTo>
                    <a:pt x="133425" y="682375"/>
                    <a:pt x="133425" y="682375"/>
                    <a:pt x="124865" y="682375"/>
                  </a:cubicBezTo>
                  <a:cubicBezTo>
                    <a:pt x="116306" y="682375"/>
                    <a:pt x="107746" y="673806"/>
                    <a:pt x="107746" y="656669"/>
                  </a:cubicBezTo>
                  <a:cubicBezTo>
                    <a:pt x="107746" y="656669"/>
                    <a:pt x="107746" y="656669"/>
                    <a:pt x="107746" y="373898"/>
                  </a:cubicBezTo>
                  <a:close/>
                  <a:moveTo>
                    <a:pt x="351696" y="0"/>
                  </a:moveTo>
                  <a:cubicBezTo>
                    <a:pt x="362418" y="0"/>
                    <a:pt x="373140" y="4296"/>
                    <a:pt x="381718" y="12890"/>
                  </a:cubicBezTo>
                  <a:cubicBezTo>
                    <a:pt x="381718" y="12890"/>
                    <a:pt x="381718" y="12890"/>
                    <a:pt x="501810" y="124605"/>
                  </a:cubicBezTo>
                  <a:cubicBezTo>
                    <a:pt x="501810" y="124605"/>
                    <a:pt x="501810" y="124605"/>
                    <a:pt x="501810" y="30077"/>
                  </a:cubicBezTo>
                  <a:cubicBezTo>
                    <a:pt x="501810" y="21483"/>
                    <a:pt x="510388" y="12890"/>
                    <a:pt x="518965" y="12890"/>
                  </a:cubicBezTo>
                  <a:cubicBezTo>
                    <a:pt x="518965" y="12890"/>
                    <a:pt x="518965" y="12890"/>
                    <a:pt x="561855" y="12890"/>
                  </a:cubicBezTo>
                  <a:cubicBezTo>
                    <a:pt x="570433" y="12890"/>
                    <a:pt x="579011" y="21483"/>
                    <a:pt x="579011" y="30077"/>
                  </a:cubicBezTo>
                  <a:cubicBezTo>
                    <a:pt x="579011" y="30077"/>
                    <a:pt x="579011" y="30077"/>
                    <a:pt x="579011" y="193352"/>
                  </a:cubicBezTo>
                  <a:cubicBezTo>
                    <a:pt x="579011" y="193352"/>
                    <a:pt x="579011" y="193352"/>
                    <a:pt x="690524" y="296474"/>
                  </a:cubicBezTo>
                  <a:cubicBezTo>
                    <a:pt x="707680" y="313661"/>
                    <a:pt x="707680" y="339441"/>
                    <a:pt x="690524" y="365221"/>
                  </a:cubicBezTo>
                  <a:cubicBezTo>
                    <a:pt x="681946" y="382408"/>
                    <a:pt x="647635" y="382408"/>
                    <a:pt x="630479" y="365221"/>
                  </a:cubicBezTo>
                  <a:cubicBezTo>
                    <a:pt x="630479" y="365221"/>
                    <a:pt x="630479" y="365221"/>
                    <a:pt x="355985" y="107418"/>
                  </a:cubicBezTo>
                  <a:cubicBezTo>
                    <a:pt x="355985" y="107418"/>
                    <a:pt x="355985" y="107418"/>
                    <a:pt x="81490" y="365221"/>
                  </a:cubicBezTo>
                  <a:cubicBezTo>
                    <a:pt x="72912" y="373815"/>
                    <a:pt x="55757" y="373815"/>
                    <a:pt x="47179" y="373815"/>
                  </a:cubicBezTo>
                  <a:cubicBezTo>
                    <a:pt x="38601" y="373815"/>
                    <a:pt x="21445" y="373815"/>
                    <a:pt x="12867" y="365221"/>
                  </a:cubicBezTo>
                  <a:cubicBezTo>
                    <a:pt x="-4289" y="339441"/>
                    <a:pt x="-4289" y="313661"/>
                    <a:pt x="12867" y="296474"/>
                  </a:cubicBezTo>
                  <a:cubicBezTo>
                    <a:pt x="12867" y="296474"/>
                    <a:pt x="12867" y="296474"/>
                    <a:pt x="321673" y="12890"/>
                  </a:cubicBezTo>
                  <a:cubicBezTo>
                    <a:pt x="330251" y="4296"/>
                    <a:pt x="340973" y="0"/>
                    <a:pt x="35169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25"/>
            </a:p>
          </p:txBody>
        </p:sp>
      </p:grpSp>
      <p:sp>
        <p:nvSpPr>
          <p:cNvPr id="43" name="矩形 42"/>
          <p:cNvSpPr/>
          <p:nvPr/>
        </p:nvSpPr>
        <p:spPr>
          <a:xfrm>
            <a:off x="1520351" y="4183079"/>
            <a:ext cx="1551565" cy="430879"/>
          </a:xfrm>
          <a:prstGeom prst="rect">
            <a:avLst/>
          </a:prstGeom>
        </p:spPr>
        <p:txBody>
          <a:bodyPr wrap="square" lIns="91431" tIns="45716" rIns="91431" bIns="45716">
            <a:spAutoFit/>
          </a:bodyPr>
          <a:lstStyle/>
          <a:p>
            <a:pPr algn="ctr"/>
            <a:r>
              <a:rPr lang="zh-CN" altLang="en-US" sz="22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4" name="矩形 47"/>
          <p:cNvSpPr>
            <a:spLocks noChangeArrowheads="1"/>
          </p:cNvSpPr>
          <p:nvPr/>
        </p:nvSpPr>
        <p:spPr bwMode="auto">
          <a:xfrm>
            <a:off x="1310566" y="4603461"/>
            <a:ext cx="1971132"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在此录入上述图表的描述说明，在此录入上述图表的描述说明。</a:t>
            </a:r>
          </a:p>
        </p:txBody>
      </p:sp>
      <p:sp>
        <p:nvSpPr>
          <p:cNvPr id="46" name="矩形 45"/>
          <p:cNvSpPr/>
          <p:nvPr/>
        </p:nvSpPr>
        <p:spPr>
          <a:xfrm>
            <a:off x="9126704" y="4183079"/>
            <a:ext cx="1551565" cy="430879"/>
          </a:xfrm>
          <a:prstGeom prst="rect">
            <a:avLst/>
          </a:prstGeom>
        </p:spPr>
        <p:txBody>
          <a:bodyPr wrap="square" lIns="91431" tIns="45716" rIns="91431" bIns="45716">
            <a:spAutoFit/>
          </a:bodyPr>
          <a:lstStyle/>
          <a:p>
            <a:pPr algn="ctr"/>
            <a:r>
              <a:rPr lang="zh-CN" altLang="en-US" sz="22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矩形 47"/>
          <p:cNvSpPr>
            <a:spLocks noChangeArrowheads="1"/>
          </p:cNvSpPr>
          <p:nvPr/>
        </p:nvSpPr>
        <p:spPr bwMode="auto">
          <a:xfrm>
            <a:off x="8916920" y="4603461"/>
            <a:ext cx="1971132"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在此录入上述图表的描述说明，在此录入上述图表的描述说明。</a:t>
            </a:r>
          </a:p>
        </p:txBody>
      </p:sp>
      <p:sp>
        <p:nvSpPr>
          <p:cNvPr id="48" name="矩形 47"/>
          <p:cNvSpPr/>
          <p:nvPr/>
        </p:nvSpPr>
        <p:spPr>
          <a:xfrm>
            <a:off x="5161431" y="2176330"/>
            <a:ext cx="1551565" cy="430879"/>
          </a:xfrm>
          <a:prstGeom prst="rect">
            <a:avLst/>
          </a:prstGeom>
        </p:spPr>
        <p:txBody>
          <a:bodyPr wrap="square" lIns="91431" tIns="45716" rIns="91431" bIns="45716">
            <a:spAutoFit/>
          </a:bodyPr>
          <a:lstStyle/>
          <a:p>
            <a:r>
              <a:rPr lang="zh-CN" altLang="en-US" sz="2200" b="1" dirty="0">
                <a:solidFill>
                  <a:schemeClr val="bg1"/>
                </a:solidFill>
                <a:latin typeface="微软雅黑" panose="020B0503020204020204" pitchFamily="34" charset="-122"/>
                <a:ea typeface="微软雅黑" panose="020B0503020204020204" pitchFamily="34" charset="-122"/>
              </a:rPr>
              <a:t>添加标题</a:t>
            </a:r>
            <a:endParaRPr lang="en-US" altLang="zh-CN" sz="2200" b="1" dirty="0">
              <a:solidFill>
                <a:schemeClr val="bg1"/>
              </a:solidFill>
              <a:latin typeface="微软雅黑" panose="020B0503020204020204" pitchFamily="34" charset="-122"/>
              <a:ea typeface="微软雅黑" panose="020B0503020204020204" pitchFamily="34" charset="-122"/>
            </a:endParaRPr>
          </a:p>
        </p:txBody>
      </p:sp>
      <p:sp>
        <p:nvSpPr>
          <p:cNvPr id="49" name="矩形 47"/>
          <p:cNvSpPr>
            <a:spLocks noChangeArrowheads="1"/>
          </p:cNvSpPr>
          <p:nvPr/>
        </p:nvSpPr>
        <p:spPr bwMode="auto">
          <a:xfrm>
            <a:off x="5161429" y="2596712"/>
            <a:ext cx="3067894"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300" dirty="0">
                <a:solidFill>
                  <a:schemeClr val="bg1"/>
                </a:solidFill>
                <a:sym typeface="微软雅黑" panose="020B0503020204020204" pitchFamily="34" charset="-122"/>
              </a:rPr>
              <a:t>在此录入上述图表的描述说明，在此录入上述图表的描述说明，在此录入上述图表的描述说明。</a:t>
            </a:r>
          </a:p>
        </p:txBody>
      </p:sp>
      <p:sp>
        <p:nvSpPr>
          <p:cNvPr id="50" name="矩形 49"/>
          <p:cNvSpPr/>
          <p:nvPr/>
        </p:nvSpPr>
        <p:spPr>
          <a:xfrm>
            <a:off x="5161431" y="5053059"/>
            <a:ext cx="1551565" cy="430879"/>
          </a:xfrm>
          <a:prstGeom prst="rect">
            <a:avLst/>
          </a:prstGeom>
        </p:spPr>
        <p:txBody>
          <a:bodyPr wrap="square" lIns="91431" tIns="45716" rIns="91431" bIns="45716">
            <a:spAutoFit/>
          </a:bodyPr>
          <a:lstStyle/>
          <a:p>
            <a:r>
              <a:rPr lang="zh-CN" altLang="en-US" sz="2200" b="1" dirty="0">
                <a:solidFill>
                  <a:schemeClr val="bg1"/>
                </a:solidFill>
                <a:latin typeface="微软雅黑" panose="020B0503020204020204" pitchFamily="34" charset="-122"/>
                <a:ea typeface="微软雅黑" panose="020B0503020204020204" pitchFamily="34" charset="-122"/>
              </a:rPr>
              <a:t>添加标题</a:t>
            </a:r>
            <a:endParaRPr lang="en-US" altLang="zh-CN" sz="2200" b="1" dirty="0">
              <a:solidFill>
                <a:schemeClr val="bg1"/>
              </a:solidFill>
              <a:latin typeface="微软雅黑" panose="020B0503020204020204" pitchFamily="34" charset="-122"/>
              <a:ea typeface="微软雅黑" panose="020B0503020204020204" pitchFamily="34" charset="-122"/>
            </a:endParaRPr>
          </a:p>
        </p:txBody>
      </p:sp>
      <p:sp>
        <p:nvSpPr>
          <p:cNvPr id="51" name="矩形 47"/>
          <p:cNvSpPr>
            <a:spLocks noChangeArrowheads="1"/>
          </p:cNvSpPr>
          <p:nvPr/>
        </p:nvSpPr>
        <p:spPr bwMode="auto">
          <a:xfrm>
            <a:off x="5161429" y="5473441"/>
            <a:ext cx="3067894"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300" dirty="0">
                <a:solidFill>
                  <a:schemeClr val="bg1"/>
                </a:solidFill>
                <a:sym typeface="微软雅黑" panose="020B0503020204020204" pitchFamily="34" charset="-122"/>
              </a:rPr>
              <a:t>在此录入上述图表的描述说明，在此录入上述图表的描述说明，在此录入上述图表的描述说明。</a:t>
            </a:r>
          </a:p>
        </p:txBody>
      </p:sp>
      <p:sp>
        <p:nvSpPr>
          <p:cNvPr id="52" name="矩形 51"/>
          <p:cNvSpPr/>
          <p:nvPr/>
        </p:nvSpPr>
        <p:spPr>
          <a:xfrm>
            <a:off x="4047378" y="3620921"/>
            <a:ext cx="1551565" cy="430879"/>
          </a:xfrm>
          <a:prstGeom prst="rect">
            <a:avLst/>
          </a:prstGeom>
        </p:spPr>
        <p:txBody>
          <a:bodyPr wrap="square" lIns="91431" tIns="45716" rIns="91431" bIns="45716">
            <a:spAutoFit/>
          </a:bodyPr>
          <a:lstStyle/>
          <a:p>
            <a:r>
              <a:rPr lang="zh-CN" altLang="en-US" sz="2200" b="1" dirty="0">
                <a:solidFill>
                  <a:schemeClr val="bg1"/>
                </a:solidFill>
                <a:latin typeface="微软雅黑" panose="020B0503020204020204" pitchFamily="34" charset="-122"/>
                <a:ea typeface="微软雅黑" panose="020B0503020204020204" pitchFamily="34" charset="-122"/>
              </a:rPr>
              <a:t>添加标题</a:t>
            </a:r>
            <a:endParaRPr lang="en-US" altLang="zh-CN" sz="2200" b="1" dirty="0">
              <a:solidFill>
                <a:schemeClr val="bg1"/>
              </a:solidFill>
              <a:latin typeface="微软雅黑" panose="020B0503020204020204" pitchFamily="34" charset="-122"/>
              <a:ea typeface="微软雅黑" panose="020B0503020204020204" pitchFamily="34" charset="-122"/>
            </a:endParaRPr>
          </a:p>
        </p:txBody>
      </p:sp>
      <p:sp>
        <p:nvSpPr>
          <p:cNvPr id="53" name="矩形 47"/>
          <p:cNvSpPr>
            <a:spLocks noChangeArrowheads="1"/>
          </p:cNvSpPr>
          <p:nvPr/>
        </p:nvSpPr>
        <p:spPr bwMode="auto">
          <a:xfrm>
            <a:off x="4047377" y="4041303"/>
            <a:ext cx="3067894"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300" dirty="0">
                <a:solidFill>
                  <a:schemeClr val="bg1"/>
                </a:solidFill>
                <a:sym typeface="微软雅黑" panose="020B0503020204020204" pitchFamily="34" charset="-122"/>
              </a:rPr>
              <a:t>在此录入上述图表的描述说明，在此录入上述图表的描述说明，在此录入上述图表的描述说明。</a:t>
            </a:r>
          </a:p>
        </p:txBody>
      </p:sp>
      <p:sp>
        <p:nvSpPr>
          <p:cNvPr id="12" name="标题 1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p:cTn id="20" dur="350" fill="hold"/>
                                        <p:tgtEl>
                                          <p:spTgt spid="20"/>
                                        </p:tgtEl>
                                        <p:attrNameLst>
                                          <p:attrName>ppt_w</p:attrName>
                                        </p:attrNameLst>
                                      </p:cBhvr>
                                      <p:tavLst>
                                        <p:tav tm="0">
                                          <p:val>
                                            <p:fltVal val="0"/>
                                          </p:val>
                                        </p:tav>
                                        <p:tav tm="100000">
                                          <p:val>
                                            <p:strVal val="#ppt_w"/>
                                          </p:val>
                                        </p:tav>
                                      </p:tavLst>
                                    </p:anim>
                                    <p:anim calcmode="lin" valueType="num">
                                      <p:cBhvr>
                                        <p:cTn id="21" dur="350" fill="hold"/>
                                        <p:tgtEl>
                                          <p:spTgt spid="20"/>
                                        </p:tgtEl>
                                        <p:attrNameLst>
                                          <p:attrName>ppt_h</p:attrName>
                                        </p:attrNameLst>
                                      </p:cBhvr>
                                      <p:tavLst>
                                        <p:tav tm="0">
                                          <p:val>
                                            <p:fltVal val="0"/>
                                          </p:val>
                                        </p:tav>
                                        <p:tav tm="100000">
                                          <p:val>
                                            <p:strVal val="#ppt_h"/>
                                          </p:val>
                                        </p:tav>
                                      </p:tavLst>
                                    </p:anim>
                                    <p:animEffect transition="in" filter="fade">
                                      <p:cBhvr>
                                        <p:cTn id="22" dur="350"/>
                                        <p:tgtEl>
                                          <p:spTgt spid="20"/>
                                        </p:tgtEl>
                                      </p:cBhvr>
                                    </p:animEffect>
                                  </p:childTnLst>
                                </p:cTn>
                              </p:par>
                            </p:childTnLst>
                          </p:cTn>
                        </p:par>
                        <p:par>
                          <p:cTn id="23" fill="hold">
                            <p:stCondLst>
                              <p:cond delay="1000"/>
                            </p:stCondLst>
                            <p:childTnLst>
                              <p:par>
                                <p:cTn id="24" presetID="26" presetClass="emph" presetSubtype="0" fill="hold" nodeType="afterEffect">
                                  <p:stCondLst>
                                    <p:cond delay="0"/>
                                  </p:stCondLst>
                                  <p:childTnLst>
                                    <p:animEffect transition="out" filter="fade">
                                      <p:cBhvr>
                                        <p:cTn id="25" dur="500" tmFilter="0, 0; .2, .5; .8, .5; 1, 0"/>
                                        <p:tgtEl>
                                          <p:spTgt spid="20"/>
                                        </p:tgtEl>
                                      </p:cBhvr>
                                    </p:animEffect>
                                    <p:animScale>
                                      <p:cBhvr>
                                        <p:cTn id="26" dur="250" autoRev="1" fill="hold"/>
                                        <p:tgtEl>
                                          <p:spTgt spid="20"/>
                                        </p:tgtEl>
                                      </p:cBhvr>
                                      <p:by x="105000" y="105000"/>
                                    </p:animScale>
                                  </p:childTnLst>
                                </p:cTn>
                              </p:par>
                              <p:par>
                                <p:cTn id="27" presetID="14" presetClass="entr" presetSubtype="10" fill="hold" grpId="0" nodeType="withEffect">
                                  <p:stCondLst>
                                    <p:cond delay="250"/>
                                  </p:stCondLst>
                                  <p:childTnLst>
                                    <p:set>
                                      <p:cBhvr>
                                        <p:cTn id="28" dur="1" fill="hold">
                                          <p:stCondLst>
                                            <p:cond delay="0"/>
                                          </p:stCondLst>
                                        </p:cTn>
                                        <p:tgtEl>
                                          <p:spTgt spid="48"/>
                                        </p:tgtEl>
                                        <p:attrNameLst>
                                          <p:attrName>style.visibility</p:attrName>
                                        </p:attrNameLst>
                                      </p:cBhvr>
                                      <p:to>
                                        <p:strVal val="visible"/>
                                      </p:to>
                                    </p:set>
                                    <p:animEffect transition="in" filter="randombar(horizontal)">
                                      <p:cBhvr>
                                        <p:cTn id="29" dur="400"/>
                                        <p:tgtEl>
                                          <p:spTgt spid="48"/>
                                        </p:tgtEl>
                                      </p:cBhvr>
                                    </p:animEffect>
                                  </p:childTnLst>
                                </p:cTn>
                              </p:par>
                              <p:par>
                                <p:cTn id="30" presetID="14" presetClass="entr" presetSubtype="10" fill="hold" grpId="0" nodeType="withEffect">
                                  <p:stCondLst>
                                    <p:cond delay="250"/>
                                  </p:stCondLst>
                                  <p:childTnLst>
                                    <p:set>
                                      <p:cBhvr>
                                        <p:cTn id="31" dur="1" fill="hold">
                                          <p:stCondLst>
                                            <p:cond delay="0"/>
                                          </p:stCondLst>
                                        </p:cTn>
                                        <p:tgtEl>
                                          <p:spTgt spid="49"/>
                                        </p:tgtEl>
                                        <p:attrNameLst>
                                          <p:attrName>style.visibility</p:attrName>
                                        </p:attrNameLst>
                                      </p:cBhvr>
                                      <p:to>
                                        <p:strVal val="visible"/>
                                      </p:to>
                                    </p:set>
                                    <p:animEffect transition="in" filter="randombar(horizontal)">
                                      <p:cBhvr>
                                        <p:cTn id="32" dur="400"/>
                                        <p:tgtEl>
                                          <p:spTgt spid="49"/>
                                        </p:tgtEl>
                                      </p:cBhvr>
                                    </p:animEffect>
                                  </p:childTnLst>
                                </p:cTn>
                              </p:par>
                            </p:childTnLst>
                          </p:cTn>
                        </p:par>
                        <p:par>
                          <p:cTn id="33" fill="hold">
                            <p:stCondLst>
                              <p:cond delay="1500"/>
                            </p:stCondLst>
                            <p:childTnLst>
                              <p:par>
                                <p:cTn id="34" presetID="53" presetClass="entr" presetSubtype="16"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350" fill="hold"/>
                                        <p:tgtEl>
                                          <p:spTgt spid="14"/>
                                        </p:tgtEl>
                                        <p:attrNameLst>
                                          <p:attrName>ppt_w</p:attrName>
                                        </p:attrNameLst>
                                      </p:cBhvr>
                                      <p:tavLst>
                                        <p:tav tm="0">
                                          <p:val>
                                            <p:fltVal val="0"/>
                                          </p:val>
                                        </p:tav>
                                        <p:tav tm="100000">
                                          <p:val>
                                            <p:strVal val="#ppt_w"/>
                                          </p:val>
                                        </p:tav>
                                      </p:tavLst>
                                    </p:anim>
                                    <p:anim calcmode="lin" valueType="num">
                                      <p:cBhvr>
                                        <p:cTn id="37" dur="350" fill="hold"/>
                                        <p:tgtEl>
                                          <p:spTgt spid="14"/>
                                        </p:tgtEl>
                                        <p:attrNameLst>
                                          <p:attrName>ppt_h</p:attrName>
                                        </p:attrNameLst>
                                      </p:cBhvr>
                                      <p:tavLst>
                                        <p:tav tm="0">
                                          <p:val>
                                            <p:fltVal val="0"/>
                                          </p:val>
                                        </p:tav>
                                        <p:tav tm="100000">
                                          <p:val>
                                            <p:strVal val="#ppt_h"/>
                                          </p:val>
                                        </p:tav>
                                      </p:tavLst>
                                    </p:anim>
                                    <p:animEffect transition="in" filter="fade">
                                      <p:cBhvr>
                                        <p:cTn id="38" dur="350"/>
                                        <p:tgtEl>
                                          <p:spTgt spid="14"/>
                                        </p:tgtEl>
                                      </p:cBhvr>
                                    </p:animEffect>
                                  </p:childTnLst>
                                </p:cTn>
                              </p:par>
                            </p:childTnLst>
                          </p:cTn>
                        </p:par>
                        <p:par>
                          <p:cTn id="39" fill="hold">
                            <p:stCondLst>
                              <p:cond delay="2000"/>
                            </p:stCondLst>
                            <p:childTnLst>
                              <p:par>
                                <p:cTn id="40" presetID="26" presetClass="emph" presetSubtype="0" fill="hold" nodeType="afterEffect">
                                  <p:stCondLst>
                                    <p:cond delay="0"/>
                                  </p:stCondLst>
                                  <p:childTnLst>
                                    <p:animEffect transition="out" filter="fade">
                                      <p:cBhvr>
                                        <p:cTn id="41" dur="500" tmFilter="0, 0; .2, .5; .8, .5; 1, 0"/>
                                        <p:tgtEl>
                                          <p:spTgt spid="14"/>
                                        </p:tgtEl>
                                      </p:cBhvr>
                                    </p:animEffect>
                                    <p:animScale>
                                      <p:cBhvr>
                                        <p:cTn id="42" dur="250" autoRev="1" fill="hold"/>
                                        <p:tgtEl>
                                          <p:spTgt spid="14"/>
                                        </p:tgtEl>
                                      </p:cBhvr>
                                      <p:by x="105000" y="105000"/>
                                    </p:animScale>
                                  </p:childTnLst>
                                </p:cTn>
                              </p:par>
                              <p:par>
                                <p:cTn id="43" presetID="14" presetClass="entr" presetSubtype="10" fill="hold" grpId="0" nodeType="withEffect">
                                  <p:stCondLst>
                                    <p:cond delay="250"/>
                                  </p:stCondLst>
                                  <p:childTnLst>
                                    <p:set>
                                      <p:cBhvr>
                                        <p:cTn id="44" dur="1" fill="hold">
                                          <p:stCondLst>
                                            <p:cond delay="0"/>
                                          </p:stCondLst>
                                        </p:cTn>
                                        <p:tgtEl>
                                          <p:spTgt spid="52"/>
                                        </p:tgtEl>
                                        <p:attrNameLst>
                                          <p:attrName>style.visibility</p:attrName>
                                        </p:attrNameLst>
                                      </p:cBhvr>
                                      <p:to>
                                        <p:strVal val="visible"/>
                                      </p:to>
                                    </p:set>
                                    <p:animEffect transition="in" filter="randombar(horizontal)">
                                      <p:cBhvr>
                                        <p:cTn id="45" dur="400"/>
                                        <p:tgtEl>
                                          <p:spTgt spid="52"/>
                                        </p:tgtEl>
                                      </p:cBhvr>
                                    </p:animEffect>
                                  </p:childTnLst>
                                </p:cTn>
                              </p:par>
                              <p:par>
                                <p:cTn id="46" presetID="14" presetClass="entr" presetSubtype="10" fill="hold" grpId="0" nodeType="withEffect">
                                  <p:stCondLst>
                                    <p:cond delay="250"/>
                                  </p:stCondLst>
                                  <p:childTnLst>
                                    <p:set>
                                      <p:cBhvr>
                                        <p:cTn id="47" dur="1" fill="hold">
                                          <p:stCondLst>
                                            <p:cond delay="0"/>
                                          </p:stCondLst>
                                        </p:cTn>
                                        <p:tgtEl>
                                          <p:spTgt spid="53"/>
                                        </p:tgtEl>
                                        <p:attrNameLst>
                                          <p:attrName>style.visibility</p:attrName>
                                        </p:attrNameLst>
                                      </p:cBhvr>
                                      <p:to>
                                        <p:strVal val="visible"/>
                                      </p:to>
                                    </p:set>
                                    <p:animEffect transition="in" filter="randombar(horizontal)">
                                      <p:cBhvr>
                                        <p:cTn id="48" dur="400"/>
                                        <p:tgtEl>
                                          <p:spTgt spid="53"/>
                                        </p:tgtEl>
                                      </p:cBhvr>
                                    </p:animEffect>
                                  </p:childTnLst>
                                </p:cTn>
                              </p:par>
                            </p:childTnLst>
                          </p:cTn>
                        </p:par>
                        <p:par>
                          <p:cTn id="49" fill="hold">
                            <p:stCondLst>
                              <p:cond delay="2500"/>
                            </p:stCondLst>
                            <p:childTnLst>
                              <p:par>
                                <p:cTn id="50" presetID="53" presetClass="entr" presetSubtype="16"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350" fill="hold"/>
                                        <p:tgtEl>
                                          <p:spTgt spid="17"/>
                                        </p:tgtEl>
                                        <p:attrNameLst>
                                          <p:attrName>ppt_w</p:attrName>
                                        </p:attrNameLst>
                                      </p:cBhvr>
                                      <p:tavLst>
                                        <p:tav tm="0">
                                          <p:val>
                                            <p:fltVal val="0"/>
                                          </p:val>
                                        </p:tav>
                                        <p:tav tm="100000">
                                          <p:val>
                                            <p:strVal val="#ppt_w"/>
                                          </p:val>
                                        </p:tav>
                                      </p:tavLst>
                                    </p:anim>
                                    <p:anim calcmode="lin" valueType="num">
                                      <p:cBhvr>
                                        <p:cTn id="53" dur="350" fill="hold"/>
                                        <p:tgtEl>
                                          <p:spTgt spid="17"/>
                                        </p:tgtEl>
                                        <p:attrNameLst>
                                          <p:attrName>ppt_h</p:attrName>
                                        </p:attrNameLst>
                                      </p:cBhvr>
                                      <p:tavLst>
                                        <p:tav tm="0">
                                          <p:val>
                                            <p:fltVal val="0"/>
                                          </p:val>
                                        </p:tav>
                                        <p:tav tm="100000">
                                          <p:val>
                                            <p:strVal val="#ppt_h"/>
                                          </p:val>
                                        </p:tav>
                                      </p:tavLst>
                                    </p:anim>
                                    <p:animEffect transition="in" filter="fade">
                                      <p:cBhvr>
                                        <p:cTn id="54" dur="350"/>
                                        <p:tgtEl>
                                          <p:spTgt spid="17"/>
                                        </p:tgtEl>
                                      </p:cBhvr>
                                    </p:animEffect>
                                  </p:childTnLst>
                                </p:cTn>
                              </p:par>
                            </p:childTnLst>
                          </p:cTn>
                        </p:par>
                        <p:par>
                          <p:cTn id="55" fill="hold">
                            <p:stCondLst>
                              <p:cond delay="3000"/>
                            </p:stCondLst>
                            <p:childTnLst>
                              <p:par>
                                <p:cTn id="56" presetID="26" presetClass="emph" presetSubtype="0" fill="hold" nodeType="afterEffect">
                                  <p:stCondLst>
                                    <p:cond delay="0"/>
                                  </p:stCondLst>
                                  <p:childTnLst>
                                    <p:animEffect transition="out" filter="fade">
                                      <p:cBhvr>
                                        <p:cTn id="57" dur="500" tmFilter="0, 0; .2, .5; .8, .5; 1, 0"/>
                                        <p:tgtEl>
                                          <p:spTgt spid="17"/>
                                        </p:tgtEl>
                                      </p:cBhvr>
                                    </p:animEffect>
                                    <p:animScale>
                                      <p:cBhvr>
                                        <p:cTn id="58" dur="250" autoRev="1" fill="hold"/>
                                        <p:tgtEl>
                                          <p:spTgt spid="17"/>
                                        </p:tgtEl>
                                      </p:cBhvr>
                                      <p:by x="105000" y="105000"/>
                                    </p:animScale>
                                  </p:childTnLst>
                                </p:cTn>
                              </p:par>
                              <p:par>
                                <p:cTn id="59" presetID="14" presetClass="entr" presetSubtype="10" fill="hold" grpId="0" nodeType="withEffect">
                                  <p:stCondLst>
                                    <p:cond delay="250"/>
                                  </p:stCondLst>
                                  <p:childTnLst>
                                    <p:set>
                                      <p:cBhvr>
                                        <p:cTn id="60" dur="1" fill="hold">
                                          <p:stCondLst>
                                            <p:cond delay="0"/>
                                          </p:stCondLst>
                                        </p:cTn>
                                        <p:tgtEl>
                                          <p:spTgt spid="50"/>
                                        </p:tgtEl>
                                        <p:attrNameLst>
                                          <p:attrName>style.visibility</p:attrName>
                                        </p:attrNameLst>
                                      </p:cBhvr>
                                      <p:to>
                                        <p:strVal val="visible"/>
                                      </p:to>
                                    </p:set>
                                    <p:animEffect transition="in" filter="randombar(horizontal)">
                                      <p:cBhvr>
                                        <p:cTn id="61" dur="400"/>
                                        <p:tgtEl>
                                          <p:spTgt spid="50"/>
                                        </p:tgtEl>
                                      </p:cBhvr>
                                    </p:animEffect>
                                  </p:childTnLst>
                                </p:cTn>
                              </p:par>
                              <p:par>
                                <p:cTn id="62" presetID="14" presetClass="entr" presetSubtype="10" fill="hold" grpId="0" nodeType="withEffect">
                                  <p:stCondLst>
                                    <p:cond delay="250"/>
                                  </p:stCondLst>
                                  <p:childTnLst>
                                    <p:set>
                                      <p:cBhvr>
                                        <p:cTn id="63" dur="1" fill="hold">
                                          <p:stCondLst>
                                            <p:cond delay="0"/>
                                          </p:stCondLst>
                                        </p:cTn>
                                        <p:tgtEl>
                                          <p:spTgt spid="51"/>
                                        </p:tgtEl>
                                        <p:attrNameLst>
                                          <p:attrName>style.visibility</p:attrName>
                                        </p:attrNameLst>
                                      </p:cBhvr>
                                      <p:to>
                                        <p:strVal val="visible"/>
                                      </p:to>
                                    </p:set>
                                    <p:animEffect transition="in" filter="randombar(horizontal)">
                                      <p:cBhvr>
                                        <p:cTn id="64" dur="400"/>
                                        <p:tgtEl>
                                          <p:spTgt spid="51"/>
                                        </p:tgtEl>
                                      </p:cBhvr>
                                    </p:animEffect>
                                  </p:childTnLst>
                                </p:cTn>
                              </p:par>
                            </p:childTnLst>
                          </p:cTn>
                        </p:par>
                        <p:par>
                          <p:cTn id="65" fill="hold">
                            <p:stCondLst>
                              <p:cond delay="3500"/>
                            </p:stCondLst>
                            <p:childTnLst>
                              <p:par>
                                <p:cTn id="66" presetID="35" presetClass="entr" presetSubtype="0" fill="hold" nodeType="after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fade">
                                      <p:cBhvr>
                                        <p:cTn id="68" dur="750"/>
                                        <p:tgtEl>
                                          <p:spTgt spid="45"/>
                                        </p:tgtEl>
                                      </p:cBhvr>
                                    </p:animEffect>
                                    <p:anim calcmode="lin" valueType="num">
                                      <p:cBhvr>
                                        <p:cTn id="69" dur="750" fill="hold"/>
                                        <p:tgtEl>
                                          <p:spTgt spid="45"/>
                                        </p:tgtEl>
                                        <p:attrNameLst>
                                          <p:attrName>style.rotation</p:attrName>
                                        </p:attrNameLst>
                                      </p:cBhvr>
                                      <p:tavLst>
                                        <p:tav tm="0">
                                          <p:val>
                                            <p:fltVal val="720"/>
                                          </p:val>
                                        </p:tav>
                                        <p:tav tm="100000">
                                          <p:val>
                                            <p:fltVal val="0"/>
                                          </p:val>
                                        </p:tav>
                                      </p:tavLst>
                                    </p:anim>
                                    <p:anim calcmode="lin" valueType="num">
                                      <p:cBhvr>
                                        <p:cTn id="70" dur="750" fill="hold"/>
                                        <p:tgtEl>
                                          <p:spTgt spid="45"/>
                                        </p:tgtEl>
                                        <p:attrNameLst>
                                          <p:attrName>ppt_h</p:attrName>
                                        </p:attrNameLst>
                                      </p:cBhvr>
                                      <p:tavLst>
                                        <p:tav tm="0">
                                          <p:val>
                                            <p:fltVal val="0"/>
                                          </p:val>
                                        </p:tav>
                                        <p:tav tm="100000">
                                          <p:val>
                                            <p:strVal val="#ppt_h"/>
                                          </p:val>
                                        </p:tav>
                                      </p:tavLst>
                                    </p:anim>
                                    <p:anim calcmode="lin" valueType="num">
                                      <p:cBhvr>
                                        <p:cTn id="71" dur="750" fill="hold"/>
                                        <p:tgtEl>
                                          <p:spTgt spid="45"/>
                                        </p:tgtEl>
                                        <p:attrNameLst>
                                          <p:attrName>ppt_w</p:attrName>
                                        </p:attrNameLst>
                                      </p:cBhvr>
                                      <p:tavLst>
                                        <p:tav tm="0">
                                          <p:val>
                                            <p:fltVal val="0"/>
                                          </p:val>
                                        </p:tav>
                                        <p:tav tm="100000">
                                          <p:val>
                                            <p:strVal val="#ppt_w"/>
                                          </p:val>
                                        </p:tav>
                                      </p:tavLst>
                                    </p:anim>
                                  </p:childTnLst>
                                </p:cTn>
                              </p:par>
                            </p:childTnLst>
                          </p:cTn>
                        </p:par>
                        <p:par>
                          <p:cTn id="72" fill="hold">
                            <p:stCondLst>
                              <p:cond delay="4500"/>
                            </p:stCondLst>
                            <p:childTnLst>
                              <p:par>
                                <p:cTn id="73" presetID="14" presetClass="entr" presetSubtype="10" fill="hold" grpId="0" nodeType="afterEffect">
                                  <p:stCondLst>
                                    <p:cond delay="0"/>
                                  </p:stCondLst>
                                  <p:childTnLst>
                                    <p:set>
                                      <p:cBhvr>
                                        <p:cTn id="74" dur="1" fill="hold">
                                          <p:stCondLst>
                                            <p:cond delay="0"/>
                                          </p:stCondLst>
                                        </p:cTn>
                                        <p:tgtEl>
                                          <p:spTgt spid="43"/>
                                        </p:tgtEl>
                                        <p:attrNameLst>
                                          <p:attrName>style.visibility</p:attrName>
                                        </p:attrNameLst>
                                      </p:cBhvr>
                                      <p:to>
                                        <p:strVal val="visible"/>
                                      </p:to>
                                    </p:set>
                                    <p:animEffect transition="in" filter="randombar(horizontal)">
                                      <p:cBhvr>
                                        <p:cTn id="75" dur="400"/>
                                        <p:tgtEl>
                                          <p:spTgt spid="43"/>
                                        </p:tgtEl>
                                      </p:cBhvr>
                                    </p:animEffect>
                                  </p:childTnLst>
                                </p:cTn>
                              </p:par>
                              <p:par>
                                <p:cTn id="76" presetID="14" presetClass="entr" presetSubtype="10" fill="hold" grpId="0" nodeType="withEffect">
                                  <p:stCondLst>
                                    <p:cond delay="0"/>
                                  </p:stCondLst>
                                  <p:childTnLst>
                                    <p:set>
                                      <p:cBhvr>
                                        <p:cTn id="77" dur="1" fill="hold">
                                          <p:stCondLst>
                                            <p:cond delay="0"/>
                                          </p:stCondLst>
                                        </p:cTn>
                                        <p:tgtEl>
                                          <p:spTgt spid="44"/>
                                        </p:tgtEl>
                                        <p:attrNameLst>
                                          <p:attrName>style.visibility</p:attrName>
                                        </p:attrNameLst>
                                      </p:cBhvr>
                                      <p:to>
                                        <p:strVal val="visible"/>
                                      </p:to>
                                    </p:set>
                                    <p:animEffect transition="in" filter="randombar(horizontal)">
                                      <p:cBhvr>
                                        <p:cTn id="78" dur="400"/>
                                        <p:tgtEl>
                                          <p:spTgt spid="44"/>
                                        </p:tgtEl>
                                      </p:cBhvr>
                                    </p:animEffect>
                                  </p:childTnLst>
                                </p:cTn>
                              </p:par>
                            </p:childTnLst>
                          </p:cTn>
                        </p:par>
                        <p:par>
                          <p:cTn id="79" fill="hold">
                            <p:stCondLst>
                              <p:cond delay="5000"/>
                            </p:stCondLst>
                            <p:childTnLst>
                              <p:par>
                                <p:cTn id="80" presetID="35" presetClass="entr" presetSubtype="0" fill="hold" nodeType="afterEffect">
                                  <p:stCondLst>
                                    <p:cond delay="0"/>
                                  </p:stCondLst>
                                  <p:childTnLst>
                                    <p:set>
                                      <p:cBhvr>
                                        <p:cTn id="81" dur="1" fill="hold">
                                          <p:stCondLst>
                                            <p:cond delay="0"/>
                                          </p:stCondLst>
                                        </p:cTn>
                                        <p:tgtEl>
                                          <p:spTgt spid="7"/>
                                        </p:tgtEl>
                                        <p:attrNameLst>
                                          <p:attrName>style.visibility</p:attrName>
                                        </p:attrNameLst>
                                      </p:cBhvr>
                                      <p:to>
                                        <p:strVal val="visible"/>
                                      </p:to>
                                    </p:set>
                                    <p:animEffect transition="in" filter="fade">
                                      <p:cBhvr>
                                        <p:cTn id="82" dur="750"/>
                                        <p:tgtEl>
                                          <p:spTgt spid="7"/>
                                        </p:tgtEl>
                                      </p:cBhvr>
                                    </p:animEffect>
                                    <p:anim calcmode="lin" valueType="num">
                                      <p:cBhvr>
                                        <p:cTn id="83" dur="750" fill="hold"/>
                                        <p:tgtEl>
                                          <p:spTgt spid="7"/>
                                        </p:tgtEl>
                                        <p:attrNameLst>
                                          <p:attrName>style.rotation</p:attrName>
                                        </p:attrNameLst>
                                      </p:cBhvr>
                                      <p:tavLst>
                                        <p:tav tm="0">
                                          <p:val>
                                            <p:fltVal val="720"/>
                                          </p:val>
                                        </p:tav>
                                        <p:tav tm="100000">
                                          <p:val>
                                            <p:fltVal val="0"/>
                                          </p:val>
                                        </p:tav>
                                      </p:tavLst>
                                    </p:anim>
                                    <p:anim calcmode="lin" valueType="num">
                                      <p:cBhvr>
                                        <p:cTn id="84" dur="750" fill="hold"/>
                                        <p:tgtEl>
                                          <p:spTgt spid="7"/>
                                        </p:tgtEl>
                                        <p:attrNameLst>
                                          <p:attrName>ppt_h</p:attrName>
                                        </p:attrNameLst>
                                      </p:cBhvr>
                                      <p:tavLst>
                                        <p:tav tm="0">
                                          <p:val>
                                            <p:fltVal val="0"/>
                                          </p:val>
                                        </p:tav>
                                        <p:tav tm="100000">
                                          <p:val>
                                            <p:strVal val="#ppt_h"/>
                                          </p:val>
                                        </p:tav>
                                      </p:tavLst>
                                    </p:anim>
                                    <p:anim calcmode="lin" valueType="num">
                                      <p:cBhvr>
                                        <p:cTn id="85" dur="750" fill="hold"/>
                                        <p:tgtEl>
                                          <p:spTgt spid="7"/>
                                        </p:tgtEl>
                                        <p:attrNameLst>
                                          <p:attrName>ppt_w</p:attrName>
                                        </p:attrNameLst>
                                      </p:cBhvr>
                                      <p:tavLst>
                                        <p:tav tm="0">
                                          <p:val>
                                            <p:fltVal val="0"/>
                                          </p:val>
                                        </p:tav>
                                        <p:tav tm="100000">
                                          <p:val>
                                            <p:strVal val="#ppt_w"/>
                                          </p:val>
                                        </p:tav>
                                      </p:tavLst>
                                    </p:anim>
                                  </p:childTnLst>
                                </p:cTn>
                              </p:par>
                            </p:childTnLst>
                          </p:cTn>
                        </p:par>
                        <p:par>
                          <p:cTn id="86" fill="hold">
                            <p:stCondLst>
                              <p:cond delay="6000"/>
                            </p:stCondLst>
                            <p:childTnLst>
                              <p:par>
                                <p:cTn id="87" presetID="14" presetClass="entr" presetSubtype="10" fill="hold" grpId="0" nodeType="afterEffect">
                                  <p:stCondLst>
                                    <p:cond delay="0"/>
                                  </p:stCondLst>
                                  <p:childTnLst>
                                    <p:set>
                                      <p:cBhvr>
                                        <p:cTn id="88" dur="1" fill="hold">
                                          <p:stCondLst>
                                            <p:cond delay="0"/>
                                          </p:stCondLst>
                                        </p:cTn>
                                        <p:tgtEl>
                                          <p:spTgt spid="46"/>
                                        </p:tgtEl>
                                        <p:attrNameLst>
                                          <p:attrName>style.visibility</p:attrName>
                                        </p:attrNameLst>
                                      </p:cBhvr>
                                      <p:to>
                                        <p:strVal val="visible"/>
                                      </p:to>
                                    </p:set>
                                    <p:animEffect transition="in" filter="randombar(horizontal)">
                                      <p:cBhvr>
                                        <p:cTn id="89" dur="400"/>
                                        <p:tgtEl>
                                          <p:spTgt spid="46"/>
                                        </p:tgtEl>
                                      </p:cBhvr>
                                    </p:animEffect>
                                  </p:childTnLst>
                                </p:cTn>
                              </p:par>
                              <p:par>
                                <p:cTn id="90" presetID="14" presetClass="entr" presetSubtype="10" fill="hold" grpId="0" nodeType="withEffect">
                                  <p:stCondLst>
                                    <p:cond delay="0"/>
                                  </p:stCondLst>
                                  <p:childTnLst>
                                    <p:set>
                                      <p:cBhvr>
                                        <p:cTn id="91" dur="1" fill="hold">
                                          <p:stCondLst>
                                            <p:cond delay="0"/>
                                          </p:stCondLst>
                                        </p:cTn>
                                        <p:tgtEl>
                                          <p:spTgt spid="47"/>
                                        </p:tgtEl>
                                        <p:attrNameLst>
                                          <p:attrName>style.visibility</p:attrName>
                                        </p:attrNameLst>
                                      </p:cBhvr>
                                      <p:to>
                                        <p:strVal val="visible"/>
                                      </p:to>
                                    </p:set>
                                    <p:animEffect transition="in" filter="randombar(horizontal)">
                                      <p:cBhvr>
                                        <p:cTn id="92" dur="4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43" grpId="0"/>
      <p:bldP spid="44" grpId="0"/>
      <p:bldP spid="46" grpId="0"/>
      <p:bldP spid="47" grpId="0"/>
      <p:bldP spid="48" grpId="0"/>
      <p:bldP spid="49" grpId="0"/>
      <p:bldP spid="50" grpId="0"/>
      <p:bldP spid="51" grpId="0"/>
      <p:bldP spid="52" grpId="0"/>
      <p:bldP spid="5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1476304" y="3158147"/>
            <a:ext cx="1987932"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476304" y="4599520"/>
            <a:ext cx="1987932"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51" name="矩形 50"/>
          <p:cNvSpPr/>
          <p:nvPr/>
        </p:nvSpPr>
        <p:spPr>
          <a:xfrm>
            <a:off x="1381501" y="1764299"/>
            <a:ext cx="1469864" cy="430879"/>
          </a:xfrm>
          <a:prstGeom prst="rect">
            <a:avLst/>
          </a:prstGeom>
        </p:spPr>
        <p:txBody>
          <a:bodyPr wrap="square" lIns="91431" tIns="45716" rIns="91431" bIns="45716">
            <a:spAutoFit/>
          </a:bodyPr>
          <a:lstStyle/>
          <a:p>
            <a:r>
              <a:rPr lang="zh-CN" altLang="en-US" sz="22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2" name="矩形 47"/>
          <p:cNvSpPr>
            <a:spLocks noChangeArrowheads="1"/>
          </p:cNvSpPr>
          <p:nvPr/>
        </p:nvSpPr>
        <p:spPr bwMode="auto">
          <a:xfrm>
            <a:off x="1384581" y="2178533"/>
            <a:ext cx="2265991"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00" dirty="0">
                <a:solidFill>
                  <a:schemeClr val="tx1">
                    <a:lumMod val="50000"/>
                    <a:lumOff val="50000"/>
                  </a:schemeClr>
                </a:solidFill>
                <a:sym typeface="微软雅黑" panose="020B0503020204020204" pitchFamily="34" charset="-122"/>
              </a:rPr>
              <a:t>在此录入上述图表的描述说明，在此录入上述图表的描述说明。</a:t>
            </a:r>
          </a:p>
        </p:txBody>
      </p:sp>
      <p:sp>
        <p:nvSpPr>
          <p:cNvPr id="55" name="矩形 54"/>
          <p:cNvSpPr/>
          <p:nvPr/>
        </p:nvSpPr>
        <p:spPr>
          <a:xfrm>
            <a:off x="1381501" y="3237757"/>
            <a:ext cx="1469864" cy="430879"/>
          </a:xfrm>
          <a:prstGeom prst="rect">
            <a:avLst/>
          </a:prstGeom>
        </p:spPr>
        <p:txBody>
          <a:bodyPr wrap="square" lIns="91431" tIns="45716" rIns="91431" bIns="45716">
            <a:spAutoFit/>
          </a:bodyPr>
          <a:lstStyle/>
          <a:p>
            <a:r>
              <a:rPr lang="zh-CN" altLang="en-US" sz="22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6" name="矩形 47"/>
          <p:cNvSpPr>
            <a:spLocks noChangeArrowheads="1"/>
          </p:cNvSpPr>
          <p:nvPr/>
        </p:nvSpPr>
        <p:spPr bwMode="auto">
          <a:xfrm>
            <a:off x="1384581" y="3651990"/>
            <a:ext cx="2265991"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00" dirty="0">
                <a:solidFill>
                  <a:schemeClr val="tx1">
                    <a:lumMod val="50000"/>
                    <a:lumOff val="50000"/>
                  </a:schemeClr>
                </a:solidFill>
                <a:sym typeface="微软雅黑" panose="020B0503020204020204" pitchFamily="34" charset="-122"/>
              </a:rPr>
              <a:t>在此录入上述图表的描述说明，在此录入上述图表的描述说明。</a:t>
            </a:r>
          </a:p>
        </p:txBody>
      </p:sp>
      <p:sp>
        <p:nvSpPr>
          <p:cNvPr id="57" name="矩形 56"/>
          <p:cNvSpPr/>
          <p:nvPr/>
        </p:nvSpPr>
        <p:spPr>
          <a:xfrm>
            <a:off x="1381501" y="4711214"/>
            <a:ext cx="1469864" cy="430879"/>
          </a:xfrm>
          <a:prstGeom prst="rect">
            <a:avLst/>
          </a:prstGeom>
        </p:spPr>
        <p:txBody>
          <a:bodyPr wrap="square" lIns="91431" tIns="45716" rIns="91431" bIns="45716">
            <a:spAutoFit/>
          </a:bodyPr>
          <a:lstStyle/>
          <a:p>
            <a:r>
              <a:rPr lang="zh-CN" altLang="en-US" sz="22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8" name="矩形 47"/>
          <p:cNvSpPr>
            <a:spLocks noChangeArrowheads="1"/>
          </p:cNvSpPr>
          <p:nvPr/>
        </p:nvSpPr>
        <p:spPr bwMode="auto">
          <a:xfrm>
            <a:off x="1384581" y="5125450"/>
            <a:ext cx="2265991"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00" dirty="0">
                <a:solidFill>
                  <a:schemeClr val="tx1">
                    <a:lumMod val="50000"/>
                    <a:lumOff val="50000"/>
                  </a:schemeClr>
                </a:solidFill>
                <a:sym typeface="微软雅黑" panose="020B0503020204020204" pitchFamily="34" charset="-122"/>
              </a:rPr>
              <a:t>在此录入上述图表的描述说明，在此录入上述图表的描述说明。</a:t>
            </a:r>
          </a:p>
        </p:txBody>
      </p:sp>
      <p:grpSp>
        <p:nvGrpSpPr>
          <p:cNvPr id="98" name="组合 97"/>
          <p:cNvGrpSpPr/>
          <p:nvPr/>
        </p:nvGrpSpPr>
        <p:grpSpPr>
          <a:xfrm>
            <a:off x="3790767" y="3967376"/>
            <a:ext cx="2194731" cy="1893932"/>
            <a:chOff x="3474720" y="4038600"/>
            <a:chExt cx="2331720" cy="1752600"/>
          </a:xfrm>
        </p:grpSpPr>
        <p:sp>
          <p:nvSpPr>
            <p:cNvPr id="99" name="文本框 98"/>
            <p:cNvSpPr txBox="1"/>
            <p:nvPr/>
          </p:nvSpPr>
          <p:spPr>
            <a:xfrm>
              <a:off x="3596580" y="4758223"/>
              <a:ext cx="2088001" cy="313290"/>
            </a:xfrm>
            <a:prstGeom prst="rect">
              <a:avLst/>
            </a:prstGeom>
            <a:noFill/>
          </p:spPr>
          <p:txBody>
            <a:bodyPr wrap="square" rtlCol="0">
              <a:spAutoFit/>
            </a:bodyPr>
            <a:lstStyle/>
            <a:p>
              <a:pPr algn="ctr"/>
              <a:r>
                <a:rPr lang="en-US" altLang="zh-CN" sz="16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00" name="文本框 99"/>
            <p:cNvSpPr txBox="1"/>
            <p:nvPr/>
          </p:nvSpPr>
          <p:spPr>
            <a:xfrm>
              <a:off x="3596580" y="5299085"/>
              <a:ext cx="2088001" cy="313290"/>
            </a:xfrm>
            <a:prstGeom prst="rect">
              <a:avLst/>
            </a:prstGeom>
            <a:noFill/>
          </p:spPr>
          <p:txBody>
            <a:bodyPr wrap="square" rtlCol="0">
              <a:spAutoFit/>
            </a:bodyPr>
            <a:lstStyle/>
            <a:p>
              <a:pPr algn="ctr"/>
              <a:r>
                <a:rPr lang="en-US" altLang="zh-CN" sz="16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01" name="文本框 100"/>
            <p:cNvSpPr txBox="1"/>
            <p:nvPr/>
          </p:nvSpPr>
          <p:spPr>
            <a:xfrm>
              <a:off x="3596580" y="4217364"/>
              <a:ext cx="2088001" cy="313290"/>
            </a:xfrm>
            <a:prstGeom prst="rect">
              <a:avLst/>
            </a:prstGeom>
            <a:noFill/>
          </p:spPr>
          <p:txBody>
            <a:bodyPr wrap="square" rtlCol="0">
              <a:spAutoFit/>
            </a:bodyPr>
            <a:lstStyle/>
            <a:p>
              <a:pPr algn="ctr"/>
              <a:r>
                <a:rPr lang="en-US" altLang="zh-CN" sz="16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02" name="矩形 101"/>
            <p:cNvSpPr/>
            <p:nvPr/>
          </p:nvSpPr>
          <p:spPr>
            <a:xfrm>
              <a:off x="3474720" y="4038600"/>
              <a:ext cx="2331720" cy="1752600"/>
            </a:xfrm>
            <a:prstGeom prst="rect">
              <a:avLst/>
            </a:prstGeom>
            <a:ln w="12700">
              <a:solidFill>
                <a:srgbClr val="9DA8B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9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103" name="直接连接符 102"/>
            <p:cNvCxnSpPr/>
            <p:nvPr/>
          </p:nvCxnSpPr>
          <p:spPr>
            <a:xfrm>
              <a:off x="3596580" y="4643482"/>
              <a:ext cx="2088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a:off x="3596580" y="5189592"/>
              <a:ext cx="2088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grpSp>
        <p:nvGrpSpPr>
          <p:cNvPr id="105" name="组合 104"/>
          <p:cNvGrpSpPr/>
          <p:nvPr/>
        </p:nvGrpSpPr>
        <p:grpSpPr>
          <a:xfrm>
            <a:off x="6241380" y="3967376"/>
            <a:ext cx="2194731" cy="1893932"/>
            <a:chOff x="3474720" y="4038600"/>
            <a:chExt cx="2331720" cy="1752600"/>
          </a:xfrm>
        </p:grpSpPr>
        <p:sp>
          <p:nvSpPr>
            <p:cNvPr id="106" name="文本框 105"/>
            <p:cNvSpPr txBox="1"/>
            <p:nvPr/>
          </p:nvSpPr>
          <p:spPr>
            <a:xfrm>
              <a:off x="3596580" y="4758224"/>
              <a:ext cx="2088001" cy="313290"/>
            </a:xfrm>
            <a:prstGeom prst="rect">
              <a:avLst/>
            </a:prstGeom>
            <a:noFill/>
          </p:spPr>
          <p:txBody>
            <a:bodyPr wrap="square" rtlCol="0">
              <a:spAutoFit/>
            </a:bodyPr>
            <a:lstStyle/>
            <a:p>
              <a:pPr algn="ctr"/>
              <a:r>
                <a:rPr lang="en-US" altLang="zh-CN" sz="16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07" name="文本框 106"/>
            <p:cNvSpPr txBox="1"/>
            <p:nvPr/>
          </p:nvSpPr>
          <p:spPr>
            <a:xfrm>
              <a:off x="3596580" y="5299085"/>
              <a:ext cx="2088001" cy="313290"/>
            </a:xfrm>
            <a:prstGeom prst="rect">
              <a:avLst/>
            </a:prstGeom>
            <a:noFill/>
          </p:spPr>
          <p:txBody>
            <a:bodyPr wrap="square" rtlCol="0">
              <a:spAutoFit/>
            </a:bodyPr>
            <a:lstStyle/>
            <a:p>
              <a:pPr algn="ctr"/>
              <a:r>
                <a:rPr lang="en-US" altLang="zh-CN" sz="16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08" name="文本框 107"/>
            <p:cNvSpPr txBox="1"/>
            <p:nvPr/>
          </p:nvSpPr>
          <p:spPr>
            <a:xfrm>
              <a:off x="3596580" y="4217364"/>
              <a:ext cx="2088001" cy="313290"/>
            </a:xfrm>
            <a:prstGeom prst="rect">
              <a:avLst/>
            </a:prstGeom>
            <a:noFill/>
          </p:spPr>
          <p:txBody>
            <a:bodyPr wrap="square" rtlCol="0">
              <a:spAutoFit/>
            </a:bodyPr>
            <a:lstStyle/>
            <a:p>
              <a:pPr algn="ctr"/>
              <a:r>
                <a:rPr lang="en-US" altLang="zh-CN" sz="16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09" name="矩形 108"/>
            <p:cNvSpPr/>
            <p:nvPr/>
          </p:nvSpPr>
          <p:spPr>
            <a:xfrm>
              <a:off x="3474720" y="4038600"/>
              <a:ext cx="2331720" cy="1752600"/>
            </a:xfrm>
            <a:prstGeom prst="rect">
              <a:avLst/>
            </a:prstGeom>
            <a:ln w="12700">
              <a:solidFill>
                <a:srgbClr val="9DA8B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9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110" name="直接连接符 109"/>
            <p:cNvCxnSpPr/>
            <p:nvPr/>
          </p:nvCxnSpPr>
          <p:spPr>
            <a:xfrm>
              <a:off x="3596580" y="4643482"/>
              <a:ext cx="2088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3596580" y="5189592"/>
              <a:ext cx="2088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grpSp>
        <p:nvGrpSpPr>
          <p:cNvPr id="112" name="组合 111"/>
          <p:cNvGrpSpPr/>
          <p:nvPr/>
        </p:nvGrpSpPr>
        <p:grpSpPr>
          <a:xfrm>
            <a:off x="8649316" y="3967376"/>
            <a:ext cx="2194731" cy="1893932"/>
            <a:chOff x="3474720" y="4038600"/>
            <a:chExt cx="2331720" cy="1752600"/>
          </a:xfrm>
        </p:grpSpPr>
        <p:sp>
          <p:nvSpPr>
            <p:cNvPr id="113" name="文本框 112"/>
            <p:cNvSpPr txBox="1"/>
            <p:nvPr/>
          </p:nvSpPr>
          <p:spPr>
            <a:xfrm>
              <a:off x="3596580" y="4758224"/>
              <a:ext cx="2088001" cy="313290"/>
            </a:xfrm>
            <a:prstGeom prst="rect">
              <a:avLst/>
            </a:prstGeom>
            <a:noFill/>
          </p:spPr>
          <p:txBody>
            <a:bodyPr wrap="square" rtlCol="0">
              <a:spAutoFit/>
            </a:bodyPr>
            <a:lstStyle/>
            <a:p>
              <a:pPr algn="ctr"/>
              <a:r>
                <a:rPr lang="en-US" altLang="zh-CN" sz="16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14" name="文本框 113"/>
            <p:cNvSpPr txBox="1"/>
            <p:nvPr/>
          </p:nvSpPr>
          <p:spPr>
            <a:xfrm>
              <a:off x="3596580" y="5299085"/>
              <a:ext cx="2088001" cy="313290"/>
            </a:xfrm>
            <a:prstGeom prst="rect">
              <a:avLst/>
            </a:prstGeom>
            <a:noFill/>
          </p:spPr>
          <p:txBody>
            <a:bodyPr wrap="square" rtlCol="0">
              <a:spAutoFit/>
            </a:bodyPr>
            <a:lstStyle/>
            <a:p>
              <a:pPr algn="ctr"/>
              <a:r>
                <a:rPr lang="en-US" altLang="zh-CN" sz="16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15" name="文本框 114"/>
            <p:cNvSpPr txBox="1"/>
            <p:nvPr/>
          </p:nvSpPr>
          <p:spPr>
            <a:xfrm>
              <a:off x="3596580" y="4217364"/>
              <a:ext cx="2088001" cy="313290"/>
            </a:xfrm>
            <a:prstGeom prst="rect">
              <a:avLst/>
            </a:prstGeom>
            <a:noFill/>
          </p:spPr>
          <p:txBody>
            <a:bodyPr wrap="square" rtlCol="0">
              <a:spAutoFit/>
            </a:bodyPr>
            <a:lstStyle/>
            <a:p>
              <a:pPr algn="ctr"/>
              <a:r>
                <a:rPr lang="en-US" altLang="zh-CN" sz="16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16" name="矩形 115"/>
            <p:cNvSpPr/>
            <p:nvPr/>
          </p:nvSpPr>
          <p:spPr>
            <a:xfrm>
              <a:off x="3474720" y="4038600"/>
              <a:ext cx="2331720" cy="1752600"/>
            </a:xfrm>
            <a:prstGeom prst="rect">
              <a:avLst/>
            </a:prstGeom>
            <a:ln w="12700">
              <a:solidFill>
                <a:srgbClr val="9DA8B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9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117" name="直接连接符 116"/>
            <p:cNvCxnSpPr/>
            <p:nvPr/>
          </p:nvCxnSpPr>
          <p:spPr>
            <a:xfrm>
              <a:off x="3596580" y="4643482"/>
              <a:ext cx="2088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a:off x="3596580" y="5189592"/>
              <a:ext cx="2088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grpSp>
        <p:nvGrpSpPr>
          <p:cNvPr id="119" name="组合 118"/>
          <p:cNvGrpSpPr/>
          <p:nvPr/>
        </p:nvGrpSpPr>
        <p:grpSpPr>
          <a:xfrm>
            <a:off x="3790767" y="1892970"/>
            <a:ext cx="2194731" cy="2075091"/>
            <a:chOff x="3569970" y="1908810"/>
            <a:chExt cx="2331720" cy="1920240"/>
          </a:xfrm>
        </p:grpSpPr>
        <p:sp>
          <p:nvSpPr>
            <p:cNvPr id="120" name="矩形 119"/>
            <p:cNvSpPr/>
            <p:nvPr/>
          </p:nvSpPr>
          <p:spPr>
            <a:xfrm>
              <a:off x="3569970" y="1908810"/>
              <a:ext cx="2331720" cy="19202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21" name="Freeform 151"/>
            <p:cNvSpPr>
              <a:spLocks noEditPoints="1"/>
            </p:cNvSpPr>
            <p:nvPr/>
          </p:nvSpPr>
          <p:spPr bwMode="auto">
            <a:xfrm>
              <a:off x="4226741" y="2245834"/>
              <a:ext cx="984095" cy="863594"/>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49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22" name="文本框 121"/>
            <p:cNvSpPr txBox="1"/>
            <p:nvPr/>
          </p:nvSpPr>
          <p:spPr>
            <a:xfrm>
              <a:off x="3691830" y="3351637"/>
              <a:ext cx="2088001" cy="389239"/>
            </a:xfrm>
            <a:prstGeom prst="rect">
              <a:avLst/>
            </a:prstGeom>
            <a:noFill/>
          </p:spPr>
          <p:txBody>
            <a:bodyPr wrap="square" rtlCol="0">
              <a:spAutoFit/>
            </a:bodyPr>
            <a:lstStyle/>
            <a:p>
              <a:pPr algn="ctr"/>
              <a:r>
                <a:rPr lang="zh-CN" altLang="en-US" sz="32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rPr>
                <a:t>添加文字</a:t>
              </a:r>
            </a:p>
          </p:txBody>
        </p:sp>
      </p:grpSp>
      <p:grpSp>
        <p:nvGrpSpPr>
          <p:cNvPr id="123" name="组合 122"/>
          <p:cNvGrpSpPr/>
          <p:nvPr/>
        </p:nvGrpSpPr>
        <p:grpSpPr>
          <a:xfrm>
            <a:off x="6256619" y="1892971"/>
            <a:ext cx="2194731" cy="2075091"/>
            <a:chOff x="6252210" y="1908810"/>
            <a:chExt cx="2331720" cy="1920240"/>
          </a:xfrm>
        </p:grpSpPr>
        <p:sp>
          <p:nvSpPr>
            <p:cNvPr id="124" name="矩形 123"/>
            <p:cNvSpPr/>
            <p:nvPr/>
          </p:nvSpPr>
          <p:spPr>
            <a:xfrm>
              <a:off x="6252210" y="1908810"/>
              <a:ext cx="2331720" cy="19202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25" name="文本框 124"/>
            <p:cNvSpPr txBox="1"/>
            <p:nvPr/>
          </p:nvSpPr>
          <p:spPr>
            <a:xfrm>
              <a:off x="6358830" y="3351636"/>
              <a:ext cx="2088001" cy="427214"/>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sz="36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rPr>
                <a:t>添加文字</a:t>
              </a:r>
            </a:p>
          </p:txBody>
        </p:sp>
      </p:grpSp>
      <p:grpSp>
        <p:nvGrpSpPr>
          <p:cNvPr id="126" name="组合 125"/>
          <p:cNvGrpSpPr/>
          <p:nvPr/>
        </p:nvGrpSpPr>
        <p:grpSpPr>
          <a:xfrm>
            <a:off x="8656937" y="1892971"/>
            <a:ext cx="2194731" cy="2075091"/>
            <a:chOff x="9025890" y="1908810"/>
            <a:chExt cx="2331720" cy="1920240"/>
          </a:xfrm>
        </p:grpSpPr>
        <p:sp>
          <p:nvSpPr>
            <p:cNvPr id="127" name="矩形 126"/>
            <p:cNvSpPr/>
            <p:nvPr/>
          </p:nvSpPr>
          <p:spPr>
            <a:xfrm>
              <a:off x="9025890" y="1908810"/>
              <a:ext cx="2331720" cy="19202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28" name="Freeform 145"/>
            <p:cNvSpPr>
              <a:spLocks noEditPoints="1"/>
            </p:cNvSpPr>
            <p:nvPr/>
          </p:nvSpPr>
          <p:spPr bwMode="auto">
            <a:xfrm>
              <a:off x="9712449" y="2282643"/>
              <a:ext cx="958600" cy="826785"/>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400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29" name="文本框 128"/>
            <p:cNvSpPr txBox="1"/>
            <p:nvPr/>
          </p:nvSpPr>
          <p:spPr>
            <a:xfrm>
              <a:off x="9140130" y="3351636"/>
              <a:ext cx="2088001" cy="427214"/>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sz="36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rPr>
                <a:t>添加文字</a:t>
              </a:r>
            </a:p>
          </p:txBody>
        </p:sp>
      </p:grpSp>
      <p:sp>
        <p:nvSpPr>
          <p:cNvPr id="130" name="Freeform 123"/>
          <p:cNvSpPr>
            <a:spLocks noEditPoints="1"/>
          </p:cNvSpPr>
          <p:nvPr/>
        </p:nvSpPr>
        <p:spPr bwMode="auto">
          <a:xfrm>
            <a:off x="6950834" y="2476073"/>
            <a:ext cx="806295" cy="570138"/>
          </a:xfrm>
          <a:custGeom>
            <a:avLst/>
            <a:gdLst>
              <a:gd name="T0" fmla="*/ 0 w 61"/>
              <a:gd name="T1" fmla="*/ 5 h 40"/>
              <a:gd name="T2" fmla="*/ 0 w 61"/>
              <a:gd name="T3" fmla="*/ 5 h 40"/>
              <a:gd name="T4" fmla="*/ 0 w 61"/>
              <a:gd name="T5" fmla="*/ 35 h 40"/>
              <a:gd name="T6" fmla="*/ 0 w 61"/>
              <a:gd name="T7" fmla="*/ 35 h 40"/>
              <a:gd name="T8" fmla="*/ 16 w 61"/>
              <a:gd name="T9" fmla="*/ 20 h 40"/>
              <a:gd name="T10" fmla="*/ 0 w 61"/>
              <a:gd name="T11" fmla="*/ 5 h 40"/>
              <a:gd name="T12" fmla="*/ 19 w 61"/>
              <a:gd name="T13" fmla="*/ 17 h 40"/>
              <a:gd name="T14" fmla="*/ 22 w 61"/>
              <a:gd name="T15" fmla="*/ 20 h 40"/>
              <a:gd name="T16" fmla="*/ 26 w 61"/>
              <a:gd name="T17" fmla="*/ 23 h 40"/>
              <a:gd name="T18" fmla="*/ 31 w 61"/>
              <a:gd name="T19" fmla="*/ 25 h 40"/>
              <a:gd name="T20" fmla="*/ 36 w 61"/>
              <a:gd name="T21" fmla="*/ 23 h 40"/>
              <a:gd name="T22" fmla="*/ 38 w 61"/>
              <a:gd name="T23" fmla="*/ 21 h 40"/>
              <a:gd name="T24" fmla="*/ 42 w 61"/>
              <a:gd name="T25" fmla="*/ 17 h 40"/>
              <a:gd name="T26" fmla="*/ 58 w 61"/>
              <a:gd name="T27" fmla="*/ 2 h 40"/>
              <a:gd name="T28" fmla="*/ 59 w 61"/>
              <a:gd name="T29" fmla="*/ 0 h 40"/>
              <a:gd name="T30" fmla="*/ 2 w 61"/>
              <a:gd name="T31" fmla="*/ 0 h 40"/>
              <a:gd name="T32" fmla="*/ 3 w 61"/>
              <a:gd name="T33" fmla="*/ 1 h 40"/>
              <a:gd name="T34" fmla="*/ 19 w 61"/>
              <a:gd name="T35" fmla="*/ 17 h 40"/>
              <a:gd name="T36" fmla="*/ 42 w 61"/>
              <a:gd name="T37" fmla="*/ 24 h 40"/>
              <a:gd name="T38" fmla="*/ 38 w 61"/>
              <a:gd name="T39" fmla="*/ 27 h 40"/>
              <a:gd name="T40" fmla="*/ 31 w 61"/>
              <a:gd name="T41" fmla="*/ 30 h 40"/>
              <a:gd name="T42" fmla="*/ 23 w 61"/>
              <a:gd name="T43" fmla="*/ 27 h 40"/>
              <a:gd name="T44" fmla="*/ 19 w 61"/>
              <a:gd name="T45" fmla="*/ 23 h 40"/>
              <a:gd name="T46" fmla="*/ 3 w 61"/>
              <a:gd name="T47" fmla="*/ 39 h 40"/>
              <a:gd name="T48" fmla="*/ 2 w 61"/>
              <a:gd name="T49" fmla="*/ 40 h 40"/>
              <a:gd name="T50" fmla="*/ 59 w 61"/>
              <a:gd name="T51" fmla="*/ 40 h 40"/>
              <a:gd name="T52" fmla="*/ 58 w 61"/>
              <a:gd name="T53" fmla="*/ 39 h 40"/>
              <a:gd name="T54" fmla="*/ 42 w 61"/>
              <a:gd name="T55" fmla="*/ 24 h 40"/>
              <a:gd name="T56" fmla="*/ 60 w 61"/>
              <a:gd name="T57" fmla="*/ 6 h 40"/>
              <a:gd name="T58" fmla="*/ 45 w 61"/>
              <a:gd name="T59" fmla="*/ 21 h 40"/>
              <a:gd name="T60" fmla="*/ 60 w 61"/>
              <a:gd name="T61" fmla="*/ 36 h 40"/>
              <a:gd name="T62" fmla="*/ 61 w 61"/>
              <a:gd name="T63" fmla="*/ 36 h 40"/>
              <a:gd name="T64" fmla="*/ 61 w 61"/>
              <a:gd name="T65" fmla="*/ 5 h 40"/>
              <a:gd name="T66" fmla="*/ 60 w 61"/>
              <a:gd name="T67"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1" h="40">
                <a:moveTo>
                  <a:pt x="0" y="5"/>
                </a:moveTo>
                <a:cubicBezTo>
                  <a:pt x="0" y="5"/>
                  <a:pt x="0" y="5"/>
                  <a:pt x="0" y="5"/>
                </a:cubicBezTo>
                <a:cubicBezTo>
                  <a:pt x="0" y="35"/>
                  <a:pt x="0" y="35"/>
                  <a:pt x="0" y="35"/>
                </a:cubicBezTo>
                <a:cubicBezTo>
                  <a:pt x="0" y="35"/>
                  <a:pt x="0" y="35"/>
                  <a:pt x="0" y="35"/>
                </a:cubicBezTo>
                <a:cubicBezTo>
                  <a:pt x="16" y="20"/>
                  <a:pt x="16" y="20"/>
                  <a:pt x="16" y="20"/>
                </a:cubicBezTo>
                <a:lnTo>
                  <a:pt x="0" y="5"/>
                </a:lnTo>
                <a:close/>
                <a:moveTo>
                  <a:pt x="19" y="17"/>
                </a:moveTo>
                <a:cubicBezTo>
                  <a:pt x="22" y="20"/>
                  <a:pt x="22" y="20"/>
                  <a:pt x="22" y="20"/>
                </a:cubicBezTo>
                <a:cubicBezTo>
                  <a:pt x="26" y="23"/>
                  <a:pt x="26" y="23"/>
                  <a:pt x="26" y="23"/>
                </a:cubicBezTo>
                <a:cubicBezTo>
                  <a:pt x="27" y="24"/>
                  <a:pt x="29" y="25"/>
                  <a:pt x="31" y="25"/>
                </a:cubicBezTo>
                <a:cubicBezTo>
                  <a:pt x="32" y="25"/>
                  <a:pt x="34" y="24"/>
                  <a:pt x="36" y="23"/>
                </a:cubicBezTo>
                <a:cubicBezTo>
                  <a:pt x="38" y="21"/>
                  <a:pt x="38" y="21"/>
                  <a:pt x="38" y="21"/>
                </a:cubicBezTo>
                <a:cubicBezTo>
                  <a:pt x="42" y="17"/>
                  <a:pt x="42" y="17"/>
                  <a:pt x="42" y="17"/>
                </a:cubicBezTo>
                <a:cubicBezTo>
                  <a:pt x="58" y="2"/>
                  <a:pt x="58" y="2"/>
                  <a:pt x="58" y="2"/>
                </a:cubicBezTo>
                <a:cubicBezTo>
                  <a:pt x="58" y="1"/>
                  <a:pt x="59" y="1"/>
                  <a:pt x="59" y="0"/>
                </a:cubicBezTo>
                <a:cubicBezTo>
                  <a:pt x="2" y="0"/>
                  <a:pt x="2" y="0"/>
                  <a:pt x="2" y="0"/>
                </a:cubicBezTo>
                <a:cubicBezTo>
                  <a:pt x="2" y="1"/>
                  <a:pt x="3" y="1"/>
                  <a:pt x="3" y="1"/>
                </a:cubicBezTo>
                <a:lnTo>
                  <a:pt x="19" y="17"/>
                </a:lnTo>
                <a:close/>
                <a:moveTo>
                  <a:pt x="42" y="24"/>
                </a:moveTo>
                <a:cubicBezTo>
                  <a:pt x="38" y="27"/>
                  <a:pt x="38" y="27"/>
                  <a:pt x="38" y="27"/>
                </a:cubicBezTo>
                <a:cubicBezTo>
                  <a:pt x="36" y="29"/>
                  <a:pt x="33" y="30"/>
                  <a:pt x="31" y="30"/>
                </a:cubicBezTo>
                <a:cubicBezTo>
                  <a:pt x="28" y="30"/>
                  <a:pt x="25" y="29"/>
                  <a:pt x="23" y="27"/>
                </a:cubicBezTo>
                <a:cubicBezTo>
                  <a:pt x="19" y="23"/>
                  <a:pt x="19" y="23"/>
                  <a:pt x="19" y="23"/>
                </a:cubicBezTo>
                <a:cubicBezTo>
                  <a:pt x="3" y="39"/>
                  <a:pt x="3" y="39"/>
                  <a:pt x="3" y="39"/>
                </a:cubicBezTo>
                <a:cubicBezTo>
                  <a:pt x="2" y="39"/>
                  <a:pt x="2" y="40"/>
                  <a:pt x="2" y="40"/>
                </a:cubicBezTo>
                <a:cubicBezTo>
                  <a:pt x="59" y="40"/>
                  <a:pt x="59" y="40"/>
                  <a:pt x="59" y="40"/>
                </a:cubicBezTo>
                <a:cubicBezTo>
                  <a:pt x="58" y="40"/>
                  <a:pt x="58" y="40"/>
                  <a:pt x="58" y="39"/>
                </a:cubicBezTo>
                <a:lnTo>
                  <a:pt x="42" y="24"/>
                </a:lnTo>
                <a:close/>
                <a:moveTo>
                  <a:pt x="60" y="6"/>
                </a:moveTo>
                <a:cubicBezTo>
                  <a:pt x="45" y="21"/>
                  <a:pt x="45" y="21"/>
                  <a:pt x="45" y="21"/>
                </a:cubicBezTo>
                <a:cubicBezTo>
                  <a:pt x="60" y="36"/>
                  <a:pt x="60" y="36"/>
                  <a:pt x="60" y="36"/>
                </a:cubicBezTo>
                <a:cubicBezTo>
                  <a:pt x="60" y="36"/>
                  <a:pt x="60" y="36"/>
                  <a:pt x="61" y="36"/>
                </a:cubicBezTo>
                <a:cubicBezTo>
                  <a:pt x="61" y="5"/>
                  <a:pt x="61" y="5"/>
                  <a:pt x="61" y="5"/>
                </a:cubicBezTo>
                <a:cubicBezTo>
                  <a:pt x="60" y="5"/>
                  <a:pt x="60" y="5"/>
                  <a:pt x="60" y="6"/>
                </a:cubicBezTo>
                <a:close/>
              </a:path>
            </a:pathLst>
          </a:custGeom>
          <a:solidFill>
            <a:schemeClr val="bg1">
              <a:lumMod val="95000"/>
            </a:schemeClr>
          </a:solidFill>
          <a:ln>
            <a:noFill/>
          </a:ln>
        </p:spPr>
        <p:txBody>
          <a:bodyPr vert="horz" wrap="square" lIns="91431" tIns="45716" rIns="91431" bIns="45716" numCol="1" anchor="t" anchorCtr="0" compatLnSpc="1"/>
          <a:lstStyle/>
          <a:p>
            <a:endParaRPr lang="zh-CN" altLang="en-US" sz="2490">
              <a:solidFill>
                <a:schemeClr val="tx1">
                  <a:lumMod val="50000"/>
                  <a:lumOff val="50000"/>
                </a:schemeClr>
              </a:solidFill>
            </a:endParaRPr>
          </a:p>
        </p:txBody>
      </p:sp>
      <p:sp>
        <p:nvSpPr>
          <p:cNvPr id="3" name="标题 2"/>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par>
                                <p:cTn id="8" presetID="14"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randombar(horizontal)">
                                      <p:cBhvr>
                                        <p:cTn id="10" dur="500"/>
                                        <p:tgtEl>
                                          <p:spTgt spid="10"/>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randombar(horizontal)">
                                      <p:cBhvr>
                                        <p:cTn id="13" dur="500"/>
                                        <p:tgtEl>
                                          <p:spTgt spid="51"/>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randombar(horizontal)">
                                      <p:cBhvr>
                                        <p:cTn id="16" dur="500"/>
                                        <p:tgtEl>
                                          <p:spTgt spid="52"/>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randombar(horizontal)">
                                      <p:cBhvr>
                                        <p:cTn id="19" dur="500"/>
                                        <p:tgtEl>
                                          <p:spTgt spid="55"/>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56"/>
                                        </p:tgtEl>
                                        <p:attrNameLst>
                                          <p:attrName>style.visibility</p:attrName>
                                        </p:attrNameLst>
                                      </p:cBhvr>
                                      <p:to>
                                        <p:strVal val="visible"/>
                                      </p:to>
                                    </p:set>
                                    <p:animEffect transition="in" filter="randombar(horizontal)">
                                      <p:cBhvr>
                                        <p:cTn id="22" dur="500"/>
                                        <p:tgtEl>
                                          <p:spTgt spid="56"/>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57"/>
                                        </p:tgtEl>
                                        <p:attrNameLst>
                                          <p:attrName>style.visibility</p:attrName>
                                        </p:attrNameLst>
                                      </p:cBhvr>
                                      <p:to>
                                        <p:strVal val="visible"/>
                                      </p:to>
                                    </p:set>
                                    <p:animEffect transition="in" filter="randombar(horizontal)">
                                      <p:cBhvr>
                                        <p:cTn id="25" dur="500"/>
                                        <p:tgtEl>
                                          <p:spTgt spid="57"/>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58"/>
                                        </p:tgtEl>
                                        <p:attrNameLst>
                                          <p:attrName>style.visibility</p:attrName>
                                        </p:attrNameLst>
                                      </p:cBhvr>
                                      <p:to>
                                        <p:strVal val="visible"/>
                                      </p:to>
                                    </p:set>
                                    <p:animEffect transition="in" filter="randombar(horizontal)">
                                      <p:cBhvr>
                                        <p:cTn id="28" dur="500"/>
                                        <p:tgtEl>
                                          <p:spTgt spid="58"/>
                                        </p:tgtEl>
                                      </p:cBhvr>
                                    </p:animEffect>
                                  </p:childTnLst>
                                </p:cTn>
                              </p:par>
                            </p:childTnLst>
                          </p:cTn>
                        </p:par>
                        <p:par>
                          <p:cTn id="29" fill="hold">
                            <p:stCondLst>
                              <p:cond delay="500"/>
                            </p:stCondLst>
                            <p:childTnLst>
                              <p:par>
                                <p:cTn id="30" presetID="16" presetClass="entr" presetSubtype="21" fill="hold" nodeType="afterEffect">
                                  <p:stCondLst>
                                    <p:cond delay="250"/>
                                  </p:stCondLst>
                                  <p:childTnLst>
                                    <p:set>
                                      <p:cBhvr>
                                        <p:cTn id="31" dur="1" fill="hold">
                                          <p:stCondLst>
                                            <p:cond delay="0"/>
                                          </p:stCondLst>
                                        </p:cTn>
                                        <p:tgtEl>
                                          <p:spTgt spid="126"/>
                                        </p:tgtEl>
                                        <p:attrNameLst>
                                          <p:attrName>style.visibility</p:attrName>
                                        </p:attrNameLst>
                                      </p:cBhvr>
                                      <p:to>
                                        <p:strVal val="visible"/>
                                      </p:to>
                                    </p:set>
                                    <p:animEffect transition="in" filter="barn(inVertical)">
                                      <p:cBhvr>
                                        <p:cTn id="32" dur="500"/>
                                        <p:tgtEl>
                                          <p:spTgt spid="126"/>
                                        </p:tgtEl>
                                      </p:cBhvr>
                                    </p:animEffect>
                                  </p:childTnLst>
                                </p:cTn>
                              </p:par>
                              <p:par>
                                <p:cTn id="33" presetID="16" presetClass="entr" presetSubtype="21" fill="hold" nodeType="withEffect">
                                  <p:stCondLst>
                                    <p:cond delay="250"/>
                                  </p:stCondLst>
                                  <p:childTnLst>
                                    <p:set>
                                      <p:cBhvr>
                                        <p:cTn id="34" dur="1" fill="hold">
                                          <p:stCondLst>
                                            <p:cond delay="0"/>
                                          </p:stCondLst>
                                        </p:cTn>
                                        <p:tgtEl>
                                          <p:spTgt spid="112"/>
                                        </p:tgtEl>
                                        <p:attrNameLst>
                                          <p:attrName>style.visibility</p:attrName>
                                        </p:attrNameLst>
                                      </p:cBhvr>
                                      <p:to>
                                        <p:strVal val="visible"/>
                                      </p:to>
                                    </p:set>
                                    <p:animEffect transition="in" filter="barn(inVertical)">
                                      <p:cBhvr>
                                        <p:cTn id="35" dur="500"/>
                                        <p:tgtEl>
                                          <p:spTgt spid="112"/>
                                        </p:tgtEl>
                                      </p:cBhvr>
                                    </p:animEffect>
                                  </p:childTnLst>
                                </p:cTn>
                              </p:par>
                              <p:par>
                                <p:cTn id="36" presetID="16" presetClass="entr" presetSubtype="21" fill="hold" nodeType="withEffect">
                                  <p:stCondLst>
                                    <p:cond delay="1250"/>
                                  </p:stCondLst>
                                  <p:childTnLst>
                                    <p:set>
                                      <p:cBhvr>
                                        <p:cTn id="37" dur="1" fill="hold">
                                          <p:stCondLst>
                                            <p:cond delay="0"/>
                                          </p:stCondLst>
                                        </p:cTn>
                                        <p:tgtEl>
                                          <p:spTgt spid="123"/>
                                        </p:tgtEl>
                                        <p:attrNameLst>
                                          <p:attrName>style.visibility</p:attrName>
                                        </p:attrNameLst>
                                      </p:cBhvr>
                                      <p:to>
                                        <p:strVal val="visible"/>
                                      </p:to>
                                    </p:set>
                                    <p:animEffect transition="in" filter="barn(inVertical)">
                                      <p:cBhvr>
                                        <p:cTn id="38" dur="500"/>
                                        <p:tgtEl>
                                          <p:spTgt spid="123"/>
                                        </p:tgtEl>
                                      </p:cBhvr>
                                    </p:animEffect>
                                  </p:childTnLst>
                                </p:cTn>
                              </p:par>
                              <p:par>
                                <p:cTn id="39" presetID="16" presetClass="entr" presetSubtype="21" fill="hold" grpId="0" nodeType="withEffect">
                                  <p:stCondLst>
                                    <p:cond delay="1500"/>
                                  </p:stCondLst>
                                  <p:childTnLst>
                                    <p:set>
                                      <p:cBhvr>
                                        <p:cTn id="40" dur="1" fill="hold">
                                          <p:stCondLst>
                                            <p:cond delay="0"/>
                                          </p:stCondLst>
                                        </p:cTn>
                                        <p:tgtEl>
                                          <p:spTgt spid="130"/>
                                        </p:tgtEl>
                                        <p:attrNameLst>
                                          <p:attrName>style.visibility</p:attrName>
                                        </p:attrNameLst>
                                      </p:cBhvr>
                                      <p:to>
                                        <p:strVal val="visible"/>
                                      </p:to>
                                    </p:set>
                                    <p:animEffect transition="in" filter="barn(inVertical)">
                                      <p:cBhvr>
                                        <p:cTn id="41" dur="250"/>
                                        <p:tgtEl>
                                          <p:spTgt spid="130"/>
                                        </p:tgtEl>
                                      </p:cBhvr>
                                    </p:animEffect>
                                  </p:childTnLst>
                                </p:cTn>
                              </p:par>
                              <p:par>
                                <p:cTn id="42" presetID="16" presetClass="entr" presetSubtype="21" fill="hold" nodeType="withEffect">
                                  <p:stCondLst>
                                    <p:cond delay="1250"/>
                                  </p:stCondLst>
                                  <p:childTnLst>
                                    <p:set>
                                      <p:cBhvr>
                                        <p:cTn id="43" dur="1" fill="hold">
                                          <p:stCondLst>
                                            <p:cond delay="0"/>
                                          </p:stCondLst>
                                        </p:cTn>
                                        <p:tgtEl>
                                          <p:spTgt spid="105"/>
                                        </p:tgtEl>
                                        <p:attrNameLst>
                                          <p:attrName>style.visibility</p:attrName>
                                        </p:attrNameLst>
                                      </p:cBhvr>
                                      <p:to>
                                        <p:strVal val="visible"/>
                                      </p:to>
                                    </p:set>
                                    <p:animEffect transition="in" filter="barn(inVertical)">
                                      <p:cBhvr>
                                        <p:cTn id="44" dur="500"/>
                                        <p:tgtEl>
                                          <p:spTgt spid="105"/>
                                        </p:tgtEl>
                                      </p:cBhvr>
                                    </p:animEffect>
                                  </p:childTnLst>
                                </p:cTn>
                              </p:par>
                              <p:par>
                                <p:cTn id="45" presetID="16" presetClass="entr" presetSubtype="21" fill="hold" nodeType="withEffect">
                                  <p:stCondLst>
                                    <p:cond delay="2250"/>
                                  </p:stCondLst>
                                  <p:childTnLst>
                                    <p:set>
                                      <p:cBhvr>
                                        <p:cTn id="46" dur="1" fill="hold">
                                          <p:stCondLst>
                                            <p:cond delay="0"/>
                                          </p:stCondLst>
                                        </p:cTn>
                                        <p:tgtEl>
                                          <p:spTgt spid="119"/>
                                        </p:tgtEl>
                                        <p:attrNameLst>
                                          <p:attrName>style.visibility</p:attrName>
                                        </p:attrNameLst>
                                      </p:cBhvr>
                                      <p:to>
                                        <p:strVal val="visible"/>
                                      </p:to>
                                    </p:set>
                                    <p:animEffect transition="in" filter="barn(inVertical)">
                                      <p:cBhvr>
                                        <p:cTn id="47" dur="500"/>
                                        <p:tgtEl>
                                          <p:spTgt spid="119"/>
                                        </p:tgtEl>
                                      </p:cBhvr>
                                    </p:animEffect>
                                  </p:childTnLst>
                                </p:cTn>
                              </p:par>
                              <p:par>
                                <p:cTn id="48" presetID="16" presetClass="entr" presetSubtype="21" fill="hold" nodeType="withEffect">
                                  <p:stCondLst>
                                    <p:cond delay="2250"/>
                                  </p:stCondLst>
                                  <p:childTnLst>
                                    <p:set>
                                      <p:cBhvr>
                                        <p:cTn id="49" dur="1" fill="hold">
                                          <p:stCondLst>
                                            <p:cond delay="0"/>
                                          </p:stCondLst>
                                        </p:cTn>
                                        <p:tgtEl>
                                          <p:spTgt spid="98"/>
                                        </p:tgtEl>
                                        <p:attrNameLst>
                                          <p:attrName>style.visibility</p:attrName>
                                        </p:attrNameLst>
                                      </p:cBhvr>
                                      <p:to>
                                        <p:strVal val="visible"/>
                                      </p:to>
                                    </p:set>
                                    <p:animEffect transition="in" filter="barn(inVertical)">
                                      <p:cBhvr>
                                        <p:cTn id="50"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5" grpId="0"/>
      <p:bldP spid="56" grpId="0"/>
      <p:bldP spid="57" grpId="0"/>
      <p:bldP spid="58" grpId="0"/>
      <p:bldP spid="13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7941027" y="5131721"/>
            <a:ext cx="2007216" cy="400101"/>
          </a:xfrm>
          <a:prstGeom prst="rect">
            <a:avLst/>
          </a:prstGeom>
          <a:noFill/>
        </p:spPr>
        <p:txBody>
          <a:bodyPr wrap="square" lIns="91435" tIns="45716" rIns="91435" bIns="45716" rtlCol="0">
            <a:spAutoFit/>
          </a:bodyPr>
          <a:lstStyle/>
          <a:p>
            <a:r>
              <a:rPr lang="zh-CN" altLang="en-US" sz="2000" b="1"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2000" b="1"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9" name="文本框 8"/>
          <p:cNvSpPr txBox="1"/>
          <p:nvPr/>
        </p:nvSpPr>
        <p:spPr>
          <a:xfrm>
            <a:off x="7382250" y="5507221"/>
            <a:ext cx="3622592" cy="609390"/>
          </a:xfrm>
          <a:prstGeom prst="rect">
            <a:avLst/>
          </a:prstGeom>
          <a:noFill/>
        </p:spPr>
        <p:txBody>
          <a:bodyPr wrap="square" lIns="91435" tIns="45716" rIns="91435" bIns="45716" rtlCol="0">
            <a:spAutoFit/>
          </a:bodyPr>
          <a:lstStyle/>
          <a:p>
            <a:pPr>
              <a:lnSpc>
                <a:spcPct val="120000"/>
              </a:lnSpc>
              <a:spcBef>
                <a:spcPct val="0"/>
              </a:spcBef>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在此录入图表的描述说明，在此录入图表的描述说明，在此录入图表的描述说明。</a:t>
            </a:r>
          </a:p>
        </p:txBody>
      </p:sp>
      <p:sp>
        <p:nvSpPr>
          <p:cNvPr id="10" name="文本框 9"/>
          <p:cNvSpPr txBox="1"/>
          <p:nvPr/>
        </p:nvSpPr>
        <p:spPr>
          <a:xfrm>
            <a:off x="7376772" y="5029617"/>
            <a:ext cx="654472" cy="584767"/>
          </a:xfrm>
          <a:prstGeom prst="rect">
            <a:avLst/>
          </a:prstGeom>
          <a:noFill/>
        </p:spPr>
        <p:txBody>
          <a:bodyPr wrap="square" lIns="91435" tIns="45716" rIns="91435" bIns="45716" rtlCol="0">
            <a:spAutoFit/>
          </a:bodyPr>
          <a:lstStyle/>
          <a:p>
            <a:r>
              <a:rPr lang="en-US" altLang="zh-CN"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03</a:t>
            </a:r>
            <a:endParaRPr lang="zh-CN" altLang="en-US"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文本框 12"/>
          <p:cNvSpPr txBox="1"/>
          <p:nvPr/>
        </p:nvSpPr>
        <p:spPr>
          <a:xfrm>
            <a:off x="7993146" y="1828635"/>
            <a:ext cx="2144258" cy="400101"/>
          </a:xfrm>
          <a:prstGeom prst="rect">
            <a:avLst/>
          </a:prstGeom>
          <a:noFill/>
        </p:spPr>
        <p:txBody>
          <a:bodyPr wrap="square" lIns="91435" tIns="45716" rIns="91435" bIns="45716" rtlCol="0">
            <a:spAutoFit/>
          </a:bodyPr>
          <a:lstStyle/>
          <a:p>
            <a:r>
              <a:rPr lang="zh-CN" altLang="en-US" sz="2000" b="1"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2000" b="1"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4" name="文本框 13"/>
          <p:cNvSpPr txBox="1"/>
          <p:nvPr/>
        </p:nvSpPr>
        <p:spPr>
          <a:xfrm>
            <a:off x="7382250" y="2204138"/>
            <a:ext cx="3622592" cy="609390"/>
          </a:xfrm>
          <a:prstGeom prst="rect">
            <a:avLst/>
          </a:prstGeom>
          <a:noFill/>
        </p:spPr>
        <p:txBody>
          <a:bodyPr wrap="square" lIns="91435" tIns="45716" rIns="91435" bIns="45716" rtlCol="0">
            <a:spAutoFit/>
          </a:bodyPr>
          <a:lstStyle/>
          <a:p>
            <a:pPr>
              <a:lnSpc>
                <a:spcPct val="120000"/>
              </a:lnSpc>
              <a:spcBef>
                <a:spcPct val="0"/>
              </a:spcBef>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在此录入图表的描述说明，在此录入图表的描述说明，在此录入图表的描述说明。</a:t>
            </a:r>
          </a:p>
        </p:txBody>
      </p:sp>
      <p:sp>
        <p:nvSpPr>
          <p:cNvPr id="15" name="文本框 14"/>
          <p:cNvSpPr txBox="1"/>
          <p:nvPr/>
        </p:nvSpPr>
        <p:spPr>
          <a:xfrm>
            <a:off x="7376772" y="1726531"/>
            <a:ext cx="654472" cy="584767"/>
          </a:xfrm>
          <a:prstGeom prst="rect">
            <a:avLst/>
          </a:prstGeom>
          <a:noFill/>
        </p:spPr>
        <p:txBody>
          <a:bodyPr wrap="square" lIns="91435" tIns="45716" rIns="91435" bIns="45716" rtlCol="0">
            <a:spAutoFit/>
          </a:bodyPr>
          <a:lstStyle/>
          <a:p>
            <a:r>
              <a:rPr lang="en-US" altLang="zh-CN"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02</a:t>
            </a:r>
            <a:endParaRPr lang="zh-CN" altLang="en-US"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文本框 16"/>
          <p:cNvSpPr txBox="1"/>
          <p:nvPr/>
        </p:nvSpPr>
        <p:spPr>
          <a:xfrm>
            <a:off x="2019224" y="5131721"/>
            <a:ext cx="2182619" cy="400101"/>
          </a:xfrm>
          <a:prstGeom prst="rect">
            <a:avLst/>
          </a:prstGeom>
          <a:noFill/>
        </p:spPr>
        <p:txBody>
          <a:bodyPr wrap="square" lIns="91435" tIns="45716" rIns="91435" bIns="45716" rtlCol="0">
            <a:spAutoFit/>
          </a:bodyPr>
          <a:lstStyle/>
          <a:p>
            <a:pPr algn="r"/>
            <a:r>
              <a:rPr lang="zh-CN" altLang="en-US" sz="2000" b="1"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2000" b="1"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8" name="文本框 17"/>
          <p:cNvSpPr txBox="1"/>
          <p:nvPr/>
        </p:nvSpPr>
        <p:spPr>
          <a:xfrm>
            <a:off x="1169299" y="5501741"/>
            <a:ext cx="3615531" cy="609390"/>
          </a:xfrm>
          <a:prstGeom prst="rect">
            <a:avLst/>
          </a:prstGeom>
          <a:noFill/>
        </p:spPr>
        <p:txBody>
          <a:bodyPr wrap="square" lIns="91435" tIns="45716" rIns="91435" bIns="45716" rtlCol="0">
            <a:spAutoFit/>
          </a:bodyPr>
          <a:lstStyle/>
          <a:p>
            <a:pPr algn="r">
              <a:lnSpc>
                <a:spcPct val="120000"/>
              </a:lnSpc>
              <a:spcBef>
                <a:spcPct val="0"/>
              </a:spcBef>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在此录入图表的描述说明，在此录入图表的描述说明，在此录入图表的描述说明。</a:t>
            </a:r>
          </a:p>
        </p:txBody>
      </p:sp>
      <p:sp>
        <p:nvSpPr>
          <p:cNvPr id="19" name="文本框 18"/>
          <p:cNvSpPr txBox="1"/>
          <p:nvPr/>
        </p:nvSpPr>
        <p:spPr>
          <a:xfrm>
            <a:off x="4154588" y="5024137"/>
            <a:ext cx="654472" cy="584767"/>
          </a:xfrm>
          <a:prstGeom prst="rect">
            <a:avLst/>
          </a:prstGeom>
          <a:noFill/>
        </p:spPr>
        <p:txBody>
          <a:bodyPr wrap="square" lIns="91435" tIns="45716" rIns="91435" bIns="45716" rtlCol="0">
            <a:spAutoFit/>
          </a:bodyPr>
          <a:lstStyle/>
          <a:p>
            <a:pPr algn="r"/>
            <a:r>
              <a:rPr lang="en-US" altLang="zh-CN"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04</a:t>
            </a:r>
            <a:endParaRPr lang="zh-CN" altLang="en-US"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1" name="文本框 20"/>
          <p:cNvSpPr txBox="1"/>
          <p:nvPr/>
        </p:nvSpPr>
        <p:spPr>
          <a:xfrm>
            <a:off x="2366013" y="1828635"/>
            <a:ext cx="1829474" cy="400101"/>
          </a:xfrm>
          <a:prstGeom prst="rect">
            <a:avLst/>
          </a:prstGeom>
          <a:noFill/>
        </p:spPr>
        <p:txBody>
          <a:bodyPr wrap="square" lIns="91435" tIns="45716" rIns="91435" bIns="45716" rtlCol="0">
            <a:spAutoFit/>
          </a:bodyPr>
          <a:lstStyle/>
          <a:p>
            <a:pPr algn="r"/>
            <a:r>
              <a:rPr lang="zh-CN" altLang="en-US" sz="2000" b="1"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2000" b="1"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2" name="文本框 21"/>
          <p:cNvSpPr txBox="1"/>
          <p:nvPr/>
        </p:nvSpPr>
        <p:spPr>
          <a:xfrm>
            <a:off x="1169295" y="2198654"/>
            <a:ext cx="3615531" cy="609390"/>
          </a:xfrm>
          <a:prstGeom prst="rect">
            <a:avLst/>
          </a:prstGeom>
          <a:noFill/>
        </p:spPr>
        <p:txBody>
          <a:bodyPr wrap="square" lIns="91435" tIns="45716" rIns="91435" bIns="45716" rtlCol="0">
            <a:spAutoFit/>
          </a:bodyPr>
          <a:lstStyle/>
          <a:p>
            <a:pPr algn="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在此录入图表的描述说明，在此录入图表的描述说明，在此录入图表的描述说明。</a:t>
            </a:r>
          </a:p>
        </p:txBody>
      </p:sp>
      <p:sp>
        <p:nvSpPr>
          <p:cNvPr id="23" name="文本框 22"/>
          <p:cNvSpPr txBox="1"/>
          <p:nvPr/>
        </p:nvSpPr>
        <p:spPr>
          <a:xfrm>
            <a:off x="4135538" y="1721051"/>
            <a:ext cx="654472" cy="584767"/>
          </a:xfrm>
          <a:prstGeom prst="rect">
            <a:avLst/>
          </a:prstGeom>
          <a:noFill/>
        </p:spPr>
        <p:txBody>
          <a:bodyPr wrap="square" lIns="91435" tIns="45716" rIns="91435" bIns="45716" rtlCol="0">
            <a:spAutoFit/>
          </a:bodyPr>
          <a:lstStyle/>
          <a:p>
            <a:pPr algn="r"/>
            <a:r>
              <a:rPr lang="en-US" altLang="zh-CN"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01</a:t>
            </a:r>
            <a:endParaRPr lang="zh-CN" altLang="en-US"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7" name="组合 6"/>
          <p:cNvGrpSpPr/>
          <p:nvPr/>
        </p:nvGrpSpPr>
        <p:grpSpPr>
          <a:xfrm>
            <a:off x="5138259" y="1495225"/>
            <a:ext cx="1897624" cy="1897869"/>
            <a:chOff x="4854966" y="1574162"/>
            <a:chExt cx="1897870" cy="1897870"/>
          </a:xfrm>
        </p:grpSpPr>
        <p:sp>
          <p:nvSpPr>
            <p:cNvPr id="3" name="泪滴形 2"/>
            <p:cNvSpPr/>
            <p:nvPr/>
          </p:nvSpPr>
          <p:spPr>
            <a:xfrm rot="8100000">
              <a:off x="4854966" y="1574162"/>
              <a:ext cx="1897870" cy="1897870"/>
            </a:xfrm>
            <a:prstGeom prst="teardrop">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31" name="组合 30"/>
            <p:cNvGrpSpPr>
              <a:grpSpLocks noChangeAspect="1"/>
            </p:cNvGrpSpPr>
            <p:nvPr/>
          </p:nvGrpSpPr>
          <p:grpSpPr>
            <a:xfrm>
              <a:off x="5635285" y="1758388"/>
              <a:ext cx="337232" cy="540000"/>
              <a:chOff x="8912226" y="6748292"/>
              <a:chExt cx="250825" cy="401638"/>
            </a:xfrm>
            <a:solidFill>
              <a:srgbClr val="9DA8B1"/>
            </a:solidFill>
          </p:grpSpPr>
          <p:sp>
            <p:nvSpPr>
              <p:cNvPr id="29" name="Freeform 550"/>
              <p:cNvSpPr/>
              <p:nvPr/>
            </p:nvSpPr>
            <p:spPr bwMode="auto">
              <a:xfrm>
                <a:off x="8912226" y="6859417"/>
                <a:ext cx="250825" cy="290513"/>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0" name="Freeform 551"/>
              <p:cNvSpPr/>
              <p:nvPr/>
            </p:nvSpPr>
            <p:spPr bwMode="auto">
              <a:xfrm>
                <a:off x="8977313" y="6748292"/>
                <a:ext cx="120650" cy="263525"/>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50" name="组合 49"/>
          <p:cNvGrpSpPr/>
          <p:nvPr/>
        </p:nvGrpSpPr>
        <p:grpSpPr>
          <a:xfrm>
            <a:off x="5138259" y="4332816"/>
            <a:ext cx="1897624" cy="1969071"/>
            <a:chOff x="4854966" y="4355480"/>
            <a:chExt cx="1897870" cy="1969070"/>
          </a:xfrm>
        </p:grpSpPr>
        <p:sp>
          <p:nvSpPr>
            <p:cNvPr id="4" name="泪滴形 3"/>
            <p:cNvSpPr/>
            <p:nvPr/>
          </p:nvSpPr>
          <p:spPr>
            <a:xfrm rot="13500000" flipV="1">
              <a:off x="4854966" y="4426680"/>
              <a:ext cx="1897870" cy="1897870"/>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28" name="组合 27"/>
            <p:cNvGrpSpPr>
              <a:grpSpLocks noChangeAspect="1"/>
            </p:cNvGrpSpPr>
            <p:nvPr/>
          </p:nvGrpSpPr>
          <p:grpSpPr>
            <a:xfrm>
              <a:off x="5541401" y="4355480"/>
              <a:ext cx="525001" cy="540000"/>
              <a:chOff x="7240588" y="6794047"/>
              <a:chExt cx="388938" cy="400050"/>
            </a:xfrm>
            <a:solidFill>
              <a:srgbClr val="9DA8B1"/>
            </a:solidFill>
          </p:grpSpPr>
          <p:sp>
            <p:nvSpPr>
              <p:cNvPr id="25" name="Freeform 405"/>
              <p:cNvSpPr/>
              <p:nvPr/>
            </p:nvSpPr>
            <p:spPr bwMode="auto">
              <a:xfrm>
                <a:off x="7339013" y="6794047"/>
                <a:ext cx="127000" cy="125413"/>
              </a:xfrm>
              <a:custGeom>
                <a:avLst/>
                <a:gdLst>
                  <a:gd name="T0" fmla="*/ 45 w 91"/>
                  <a:gd name="T1" fmla="*/ 91 h 91"/>
                  <a:gd name="T2" fmla="*/ 56 w 91"/>
                  <a:gd name="T3" fmla="*/ 90 h 91"/>
                  <a:gd name="T4" fmla="*/ 41 w 91"/>
                  <a:gd name="T5" fmla="*/ 77 h 91"/>
                  <a:gd name="T6" fmla="*/ 31 w 91"/>
                  <a:gd name="T7" fmla="*/ 60 h 91"/>
                  <a:gd name="T8" fmla="*/ 37 w 91"/>
                  <a:gd name="T9" fmla="*/ 40 h 91"/>
                  <a:gd name="T10" fmla="*/ 58 w 91"/>
                  <a:gd name="T11" fmla="*/ 31 h 91"/>
                  <a:gd name="T12" fmla="*/ 74 w 91"/>
                  <a:gd name="T13" fmla="*/ 37 h 91"/>
                  <a:gd name="T14" fmla="*/ 91 w 91"/>
                  <a:gd name="T15" fmla="*/ 50 h 91"/>
                  <a:gd name="T16" fmla="*/ 91 w 91"/>
                  <a:gd name="T17" fmla="*/ 46 h 91"/>
                  <a:gd name="T18" fmla="*/ 45 w 91"/>
                  <a:gd name="T19" fmla="*/ 0 h 91"/>
                  <a:gd name="T20" fmla="*/ 0 w 91"/>
                  <a:gd name="T21" fmla="*/ 46 h 91"/>
                  <a:gd name="T22" fmla="*/ 45 w 91"/>
                  <a:gd name="T23"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 h="91">
                    <a:moveTo>
                      <a:pt x="45" y="91"/>
                    </a:moveTo>
                    <a:cubicBezTo>
                      <a:pt x="49" y="91"/>
                      <a:pt x="53" y="91"/>
                      <a:pt x="56" y="90"/>
                    </a:cubicBezTo>
                    <a:cubicBezTo>
                      <a:pt x="41" y="77"/>
                      <a:pt x="41" y="77"/>
                      <a:pt x="41" y="77"/>
                    </a:cubicBezTo>
                    <a:cubicBezTo>
                      <a:pt x="35" y="73"/>
                      <a:pt x="32" y="67"/>
                      <a:pt x="31" y="60"/>
                    </a:cubicBezTo>
                    <a:cubicBezTo>
                      <a:pt x="31" y="53"/>
                      <a:pt x="33" y="46"/>
                      <a:pt x="37" y="40"/>
                    </a:cubicBezTo>
                    <a:cubicBezTo>
                      <a:pt x="42" y="34"/>
                      <a:pt x="50" y="31"/>
                      <a:pt x="58" y="31"/>
                    </a:cubicBezTo>
                    <a:cubicBezTo>
                      <a:pt x="64" y="31"/>
                      <a:pt x="70" y="33"/>
                      <a:pt x="74" y="37"/>
                    </a:cubicBezTo>
                    <a:cubicBezTo>
                      <a:pt x="91" y="50"/>
                      <a:pt x="91" y="50"/>
                      <a:pt x="91" y="50"/>
                    </a:cubicBezTo>
                    <a:cubicBezTo>
                      <a:pt x="91" y="49"/>
                      <a:pt x="91" y="47"/>
                      <a:pt x="91" y="46"/>
                    </a:cubicBezTo>
                    <a:cubicBezTo>
                      <a:pt x="91" y="21"/>
                      <a:pt x="71" y="0"/>
                      <a:pt x="45" y="0"/>
                    </a:cubicBezTo>
                    <a:cubicBezTo>
                      <a:pt x="20" y="0"/>
                      <a:pt x="0" y="21"/>
                      <a:pt x="0" y="46"/>
                    </a:cubicBezTo>
                    <a:cubicBezTo>
                      <a:pt x="0" y="71"/>
                      <a:pt x="20" y="91"/>
                      <a:pt x="45" y="91"/>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6" name="Freeform 407"/>
              <p:cNvSpPr/>
              <p:nvPr/>
            </p:nvSpPr>
            <p:spPr bwMode="auto">
              <a:xfrm>
                <a:off x="7402513" y="6857547"/>
                <a:ext cx="227013" cy="198438"/>
              </a:xfrm>
              <a:custGeom>
                <a:avLst/>
                <a:gdLst>
                  <a:gd name="T0" fmla="*/ 104 w 163"/>
                  <a:gd name="T1" fmla="*/ 26 h 143"/>
                  <a:gd name="T2" fmla="*/ 79 w 163"/>
                  <a:gd name="T3" fmla="*/ 31 h 143"/>
                  <a:gd name="T4" fmla="*/ 66 w 163"/>
                  <a:gd name="T5" fmla="*/ 40 h 143"/>
                  <a:gd name="T6" fmla="*/ 20 w 163"/>
                  <a:gd name="T7" fmla="*/ 2 h 143"/>
                  <a:gd name="T8" fmla="*/ 13 w 163"/>
                  <a:gd name="T9" fmla="*/ 0 h 143"/>
                  <a:gd name="T10" fmla="*/ 4 w 163"/>
                  <a:gd name="T11" fmla="*/ 4 h 143"/>
                  <a:gd name="T12" fmla="*/ 5 w 163"/>
                  <a:gd name="T13" fmla="*/ 20 h 143"/>
                  <a:gd name="T14" fmla="*/ 52 w 163"/>
                  <a:gd name="T15" fmla="*/ 58 h 143"/>
                  <a:gd name="T16" fmla="*/ 46 w 163"/>
                  <a:gd name="T17" fmla="*/ 73 h 143"/>
                  <a:gd name="T18" fmla="*/ 45 w 163"/>
                  <a:gd name="T19" fmla="*/ 81 h 143"/>
                  <a:gd name="T20" fmla="*/ 73 w 163"/>
                  <a:gd name="T21" fmla="*/ 66 h 143"/>
                  <a:gd name="T22" fmla="*/ 89 w 163"/>
                  <a:gd name="T23" fmla="*/ 62 h 143"/>
                  <a:gd name="T24" fmla="*/ 119 w 163"/>
                  <a:gd name="T25" fmla="*/ 79 h 143"/>
                  <a:gd name="T26" fmla="*/ 106 w 163"/>
                  <a:gd name="T27" fmla="*/ 125 h 143"/>
                  <a:gd name="T28" fmla="*/ 82 w 163"/>
                  <a:gd name="T29" fmla="*/ 139 h 143"/>
                  <a:gd name="T30" fmla="*/ 104 w 163"/>
                  <a:gd name="T31" fmla="*/ 143 h 143"/>
                  <a:gd name="T32" fmla="*/ 163 w 163"/>
                  <a:gd name="T33" fmla="*/ 84 h 143"/>
                  <a:gd name="T34" fmla="*/ 104 w 163"/>
                  <a:gd name="T35" fmla="*/ 2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143">
                    <a:moveTo>
                      <a:pt x="104" y="26"/>
                    </a:moveTo>
                    <a:cubicBezTo>
                      <a:pt x="95" y="26"/>
                      <a:pt x="86" y="28"/>
                      <a:pt x="79" y="31"/>
                    </a:cubicBezTo>
                    <a:cubicBezTo>
                      <a:pt x="74" y="34"/>
                      <a:pt x="70" y="36"/>
                      <a:pt x="66" y="40"/>
                    </a:cubicBezTo>
                    <a:cubicBezTo>
                      <a:pt x="20" y="2"/>
                      <a:pt x="20" y="2"/>
                      <a:pt x="20" y="2"/>
                    </a:cubicBezTo>
                    <a:cubicBezTo>
                      <a:pt x="18" y="0"/>
                      <a:pt x="15" y="0"/>
                      <a:pt x="13" y="0"/>
                    </a:cubicBezTo>
                    <a:cubicBezTo>
                      <a:pt x="9" y="0"/>
                      <a:pt x="6" y="1"/>
                      <a:pt x="4" y="4"/>
                    </a:cubicBezTo>
                    <a:cubicBezTo>
                      <a:pt x="0" y="9"/>
                      <a:pt x="1" y="16"/>
                      <a:pt x="5" y="20"/>
                    </a:cubicBezTo>
                    <a:cubicBezTo>
                      <a:pt x="52" y="58"/>
                      <a:pt x="52" y="58"/>
                      <a:pt x="52" y="58"/>
                    </a:cubicBezTo>
                    <a:cubicBezTo>
                      <a:pt x="49" y="62"/>
                      <a:pt x="47" y="67"/>
                      <a:pt x="46" y="73"/>
                    </a:cubicBezTo>
                    <a:cubicBezTo>
                      <a:pt x="46" y="75"/>
                      <a:pt x="45" y="78"/>
                      <a:pt x="45" y="81"/>
                    </a:cubicBezTo>
                    <a:cubicBezTo>
                      <a:pt x="73" y="66"/>
                      <a:pt x="73" y="66"/>
                      <a:pt x="73" y="66"/>
                    </a:cubicBezTo>
                    <a:cubicBezTo>
                      <a:pt x="78" y="63"/>
                      <a:pt x="84" y="62"/>
                      <a:pt x="89" y="62"/>
                    </a:cubicBezTo>
                    <a:cubicBezTo>
                      <a:pt x="102" y="62"/>
                      <a:pt x="113" y="68"/>
                      <a:pt x="119" y="79"/>
                    </a:cubicBezTo>
                    <a:cubicBezTo>
                      <a:pt x="128" y="95"/>
                      <a:pt x="122" y="116"/>
                      <a:pt x="106" y="125"/>
                    </a:cubicBezTo>
                    <a:cubicBezTo>
                      <a:pt x="82" y="139"/>
                      <a:pt x="82" y="139"/>
                      <a:pt x="82" y="139"/>
                    </a:cubicBezTo>
                    <a:cubicBezTo>
                      <a:pt x="88" y="141"/>
                      <a:pt x="96" y="143"/>
                      <a:pt x="104" y="143"/>
                    </a:cubicBezTo>
                    <a:cubicBezTo>
                      <a:pt x="136" y="143"/>
                      <a:pt x="163" y="117"/>
                      <a:pt x="163" y="84"/>
                    </a:cubicBezTo>
                    <a:cubicBezTo>
                      <a:pt x="163" y="52"/>
                      <a:pt x="136" y="26"/>
                      <a:pt x="104" y="2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7" name="Freeform 408"/>
              <p:cNvSpPr/>
              <p:nvPr/>
            </p:nvSpPr>
            <p:spPr bwMode="auto">
              <a:xfrm>
                <a:off x="7240588" y="6963909"/>
                <a:ext cx="315913" cy="230188"/>
              </a:xfrm>
              <a:custGeom>
                <a:avLst/>
                <a:gdLst>
                  <a:gd name="T0" fmla="*/ 152 w 227"/>
                  <a:gd name="T1" fmla="*/ 69 h 165"/>
                  <a:gd name="T2" fmla="*/ 215 w 227"/>
                  <a:gd name="T3" fmla="*/ 35 h 165"/>
                  <a:gd name="T4" fmla="*/ 222 w 227"/>
                  <a:gd name="T5" fmla="*/ 9 h 165"/>
                  <a:gd name="T6" fmla="*/ 205 w 227"/>
                  <a:gd name="T7" fmla="*/ 0 h 165"/>
                  <a:gd name="T8" fmla="*/ 196 w 227"/>
                  <a:gd name="T9" fmla="*/ 2 h 165"/>
                  <a:gd name="T10" fmla="*/ 135 w 227"/>
                  <a:gd name="T11" fmla="*/ 36 h 165"/>
                  <a:gd name="T12" fmla="*/ 123 w 227"/>
                  <a:gd name="T13" fmla="*/ 26 h 165"/>
                  <a:gd name="T14" fmla="*/ 77 w 227"/>
                  <a:gd name="T15" fmla="*/ 11 h 165"/>
                  <a:gd name="T16" fmla="*/ 0 w 227"/>
                  <a:gd name="T17" fmla="*/ 88 h 165"/>
                  <a:gd name="T18" fmla="*/ 77 w 227"/>
                  <a:gd name="T19" fmla="*/ 165 h 165"/>
                  <a:gd name="T20" fmla="*/ 155 w 227"/>
                  <a:gd name="T21" fmla="*/ 88 h 165"/>
                  <a:gd name="T22" fmla="*/ 154 w 227"/>
                  <a:gd name="T23" fmla="*/ 85 h 165"/>
                  <a:gd name="T24" fmla="*/ 152 w 227"/>
                  <a:gd name="T25" fmla="*/ 6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7" h="165">
                    <a:moveTo>
                      <a:pt x="152" y="69"/>
                    </a:moveTo>
                    <a:cubicBezTo>
                      <a:pt x="215" y="35"/>
                      <a:pt x="215" y="35"/>
                      <a:pt x="215" y="35"/>
                    </a:cubicBezTo>
                    <a:cubicBezTo>
                      <a:pt x="224" y="30"/>
                      <a:pt x="227" y="18"/>
                      <a:pt x="222" y="9"/>
                    </a:cubicBezTo>
                    <a:cubicBezTo>
                      <a:pt x="219" y="3"/>
                      <a:pt x="212" y="0"/>
                      <a:pt x="205" y="0"/>
                    </a:cubicBezTo>
                    <a:cubicBezTo>
                      <a:pt x="202" y="0"/>
                      <a:pt x="199" y="0"/>
                      <a:pt x="196" y="2"/>
                    </a:cubicBezTo>
                    <a:cubicBezTo>
                      <a:pt x="135" y="36"/>
                      <a:pt x="135" y="36"/>
                      <a:pt x="135" y="36"/>
                    </a:cubicBezTo>
                    <a:cubicBezTo>
                      <a:pt x="131" y="32"/>
                      <a:pt x="127" y="29"/>
                      <a:pt x="123" y="26"/>
                    </a:cubicBezTo>
                    <a:cubicBezTo>
                      <a:pt x="110" y="16"/>
                      <a:pt x="94" y="11"/>
                      <a:pt x="77" y="11"/>
                    </a:cubicBezTo>
                    <a:cubicBezTo>
                      <a:pt x="35" y="11"/>
                      <a:pt x="0" y="45"/>
                      <a:pt x="0" y="88"/>
                    </a:cubicBezTo>
                    <a:cubicBezTo>
                      <a:pt x="0" y="131"/>
                      <a:pt x="35" y="165"/>
                      <a:pt x="77" y="165"/>
                    </a:cubicBezTo>
                    <a:cubicBezTo>
                      <a:pt x="120" y="165"/>
                      <a:pt x="155" y="131"/>
                      <a:pt x="155" y="88"/>
                    </a:cubicBezTo>
                    <a:cubicBezTo>
                      <a:pt x="155" y="87"/>
                      <a:pt x="155" y="86"/>
                      <a:pt x="154" y="85"/>
                    </a:cubicBezTo>
                    <a:cubicBezTo>
                      <a:pt x="154" y="80"/>
                      <a:pt x="154" y="75"/>
                      <a:pt x="152" y="69"/>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24" name="组合 23"/>
          <p:cNvGrpSpPr/>
          <p:nvPr/>
        </p:nvGrpSpPr>
        <p:grpSpPr>
          <a:xfrm>
            <a:off x="6721349" y="2945862"/>
            <a:ext cx="1897624" cy="1897871"/>
            <a:chOff x="6438262" y="3038866"/>
            <a:chExt cx="1897870" cy="1897870"/>
          </a:xfrm>
        </p:grpSpPr>
        <p:sp>
          <p:nvSpPr>
            <p:cNvPr id="5" name="泪滴形 4"/>
            <p:cNvSpPr/>
            <p:nvPr/>
          </p:nvSpPr>
          <p:spPr>
            <a:xfrm rot="8100000" flipV="1">
              <a:off x="6438262" y="3038866"/>
              <a:ext cx="1897870" cy="1897870"/>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grpSp>
          <p:nvGrpSpPr>
            <p:cNvPr id="35" name="组合 34"/>
            <p:cNvGrpSpPr>
              <a:grpSpLocks noChangeAspect="1"/>
            </p:cNvGrpSpPr>
            <p:nvPr/>
          </p:nvGrpSpPr>
          <p:grpSpPr>
            <a:xfrm>
              <a:off x="7839999" y="3717801"/>
              <a:ext cx="318025" cy="540000"/>
              <a:chOff x="11322051" y="6770687"/>
              <a:chExt cx="236538" cy="401638"/>
            </a:xfrm>
            <a:solidFill>
              <a:srgbClr val="E7E7E7"/>
            </a:solidFill>
          </p:grpSpPr>
          <p:sp>
            <p:nvSpPr>
              <p:cNvPr id="32" name="Freeform 492"/>
              <p:cNvSpPr>
                <a:spLocks noEditPoints="1"/>
              </p:cNvSpPr>
              <p:nvPr/>
            </p:nvSpPr>
            <p:spPr bwMode="auto">
              <a:xfrm>
                <a:off x="11322051" y="6770687"/>
                <a:ext cx="236538" cy="320675"/>
              </a:xfrm>
              <a:custGeom>
                <a:avLst/>
                <a:gdLst>
                  <a:gd name="T0" fmla="*/ 86 w 170"/>
                  <a:gd name="T1" fmla="*/ 0 h 230"/>
                  <a:gd name="T2" fmla="*/ 85 w 170"/>
                  <a:gd name="T3" fmla="*/ 0 h 230"/>
                  <a:gd name="T4" fmla="*/ 84 w 170"/>
                  <a:gd name="T5" fmla="*/ 0 h 230"/>
                  <a:gd name="T6" fmla="*/ 0 w 170"/>
                  <a:gd name="T7" fmla="*/ 96 h 230"/>
                  <a:gd name="T8" fmla="*/ 50 w 170"/>
                  <a:gd name="T9" fmla="*/ 230 h 230"/>
                  <a:gd name="T10" fmla="*/ 120 w 170"/>
                  <a:gd name="T11" fmla="*/ 230 h 230"/>
                  <a:gd name="T12" fmla="*/ 170 w 170"/>
                  <a:gd name="T13" fmla="*/ 96 h 230"/>
                  <a:gd name="T14" fmla="*/ 86 w 170"/>
                  <a:gd name="T15" fmla="*/ 0 h 230"/>
                  <a:gd name="T16" fmla="*/ 105 w 170"/>
                  <a:gd name="T17" fmla="*/ 210 h 230"/>
                  <a:gd name="T18" fmla="*/ 97 w 170"/>
                  <a:gd name="T19" fmla="*/ 210 h 230"/>
                  <a:gd name="T20" fmla="*/ 97 w 170"/>
                  <a:gd name="T21" fmla="*/ 159 h 230"/>
                  <a:gd name="T22" fmla="*/ 73 w 170"/>
                  <a:gd name="T23" fmla="*/ 159 h 230"/>
                  <a:gd name="T24" fmla="*/ 73 w 170"/>
                  <a:gd name="T25" fmla="*/ 210 h 230"/>
                  <a:gd name="T26" fmla="*/ 65 w 170"/>
                  <a:gd name="T27" fmla="*/ 210 h 230"/>
                  <a:gd name="T28" fmla="*/ 49 w 170"/>
                  <a:gd name="T29" fmla="*/ 176 h 230"/>
                  <a:gd name="T30" fmla="*/ 20 w 170"/>
                  <a:gd name="T31" fmla="*/ 96 h 230"/>
                  <a:gd name="T32" fmla="*/ 49 w 170"/>
                  <a:gd name="T33" fmla="*/ 30 h 230"/>
                  <a:gd name="T34" fmla="*/ 84 w 170"/>
                  <a:gd name="T35" fmla="*/ 20 h 230"/>
                  <a:gd name="T36" fmla="*/ 84 w 170"/>
                  <a:gd name="T37" fmla="*/ 20 h 230"/>
                  <a:gd name="T38" fmla="*/ 85 w 170"/>
                  <a:gd name="T39" fmla="*/ 20 h 230"/>
                  <a:gd name="T40" fmla="*/ 86 w 170"/>
                  <a:gd name="T41" fmla="*/ 20 h 230"/>
                  <a:gd name="T42" fmla="*/ 86 w 170"/>
                  <a:gd name="T43" fmla="*/ 20 h 230"/>
                  <a:gd name="T44" fmla="*/ 121 w 170"/>
                  <a:gd name="T45" fmla="*/ 30 h 230"/>
                  <a:gd name="T46" fmla="*/ 150 w 170"/>
                  <a:gd name="T47" fmla="*/ 96 h 230"/>
                  <a:gd name="T48" fmla="*/ 121 w 170"/>
                  <a:gd name="T49" fmla="*/ 176 h 230"/>
                  <a:gd name="T50" fmla="*/ 105 w 170"/>
                  <a:gd name="T51" fmla="*/ 21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sp>
            <p:nvSpPr>
              <p:cNvPr id="33" name="Rectangle 493"/>
              <p:cNvSpPr>
                <a:spLocks noChangeArrowheads="1"/>
              </p:cNvSpPr>
              <p:nvPr/>
            </p:nvSpPr>
            <p:spPr bwMode="auto">
              <a:xfrm>
                <a:off x="11391901" y="7105649"/>
                <a:ext cx="98425" cy="26988"/>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sp>
            <p:nvSpPr>
              <p:cNvPr id="34" name="Rectangle 494"/>
              <p:cNvSpPr>
                <a:spLocks noChangeArrowheads="1"/>
              </p:cNvSpPr>
              <p:nvPr/>
            </p:nvSpPr>
            <p:spPr bwMode="auto">
              <a:xfrm>
                <a:off x="11417301" y="7145337"/>
                <a:ext cx="49213" cy="26988"/>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54" name="组合 53"/>
          <p:cNvGrpSpPr/>
          <p:nvPr/>
        </p:nvGrpSpPr>
        <p:grpSpPr>
          <a:xfrm>
            <a:off x="3555171" y="2945862"/>
            <a:ext cx="1897624" cy="1897871"/>
            <a:chOff x="3271670" y="3038866"/>
            <a:chExt cx="1897870" cy="1897870"/>
          </a:xfrm>
        </p:grpSpPr>
        <p:sp>
          <p:nvSpPr>
            <p:cNvPr id="6" name="泪滴形 5"/>
            <p:cNvSpPr/>
            <p:nvPr/>
          </p:nvSpPr>
          <p:spPr>
            <a:xfrm rot="13500000" flipH="1" flipV="1">
              <a:off x="3271670" y="3038866"/>
              <a:ext cx="1897870" cy="189787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sp>
          <p:nvSpPr>
            <p:cNvPr id="36" name="Freeform 169"/>
            <p:cNvSpPr>
              <a:spLocks noChangeAspect="1"/>
            </p:cNvSpPr>
            <p:nvPr/>
          </p:nvSpPr>
          <p:spPr bwMode="auto">
            <a:xfrm>
              <a:off x="3482937" y="3717801"/>
              <a:ext cx="360000" cy="540000"/>
            </a:xfrm>
            <a:custGeom>
              <a:avLst/>
              <a:gdLst>
                <a:gd name="T0" fmla="*/ 144 w 192"/>
                <a:gd name="T1" fmla="*/ 192 h 288"/>
                <a:gd name="T2" fmla="*/ 130 w 192"/>
                <a:gd name="T3" fmla="*/ 194 h 288"/>
                <a:gd name="T4" fmla="*/ 120 w 192"/>
                <a:gd name="T5" fmla="*/ 192 h 288"/>
                <a:gd name="T6" fmla="*/ 96 w 192"/>
                <a:gd name="T7" fmla="*/ 167 h 288"/>
                <a:gd name="T8" fmla="*/ 94 w 192"/>
                <a:gd name="T9" fmla="*/ 158 h 288"/>
                <a:gd name="T10" fmla="*/ 96 w 192"/>
                <a:gd name="T11" fmla="*/ 144 h 288"/>
                <a:gd name="T12" fmla="*/ 94 w 192"/>
                <a:gd name="T13" fmla="*/ 131 h 288"/>
                <a:gd name="T14" fmla="*/ 96 w 192"/>
                <a:gd name="T15" fmla="*/ 121 h 288"/>
                <a:gd name="T16" fmla="*/ 121 w 192"/>
                <a:gd name="T17" fmla="*/ 96 h 288"/>
                <a:gd name="T18" fmla="*/ 131 w 192"/>
                <a:gd name="T19" fmla="*/ 94 h 288"/>
                <a:gd name="T20" fmla="*/ 144 w 192"/>
                <a:gd name="T21" fmla="*/ 96 h 288"/>
                <a:gd name="T22" fmla="*/ 192 w 192"/>
                <a:gd name="T23" fmla="*/ 48 h 288"/>
                <a:gd name="T24" fmla="*/ 144 w 192"/>
                <a:gd name="T25" fmla="*/ 0 h 288"/>
                <a:gd name="T26" fmla="*/ 96 w 192"/>
                <a:gd name="T27" fmla="*/ 48 h 288"/>
                <a:gd name="T28" fmla="*/ 98 w 192"/>
                <a:gd name="T29" fmla="*/ 62 h 288"/>
                <a:gd name="T30" fmla="*/ 96 w 192"/>
                <a:gd name="T31" fmla="*/ 71 h 288"/>
                <a:gd name="T32" fmla="*/ 71 w 192"/>
                <a:gd name="T33" fmla="*/ 96 h 288"/>
                <a:gd name="T34" fmla="*/ 62 w 192"/>
                <a:gd name="T35" fmla="*/ 98 h 288"/>
                <a:gd name="T36" fmla="*/ 48 w 192"/>
                <a:gd name="T37" fmla="*/ 96 h 288"/>
                <a:gd name="T38" fmla="*/ 0 w 192"/>
                <a:gd name="T39" fmla="*/ 144 h 288"/>
                <a:gd name="T40" fmla="*/ 48 w 192"/>
                <a:gd name="T41" fmla="*/ 192 h 288"/>
                <a:gd name="T42" fmla="*/ 60 w 192"/>
                <a:gd name="T43" fmla="*/ 190 h 288"/>
                <a:gd name="T44" fmla="*/ 70 w 192"/>
                <a:gd name="T45" fmla="*/ 192 h 288"/>
                <a:gd name="T46" fmla="*/ 95 w 192"/>
                <a:gd name="T47" fmla="*/ 218 h 288"/>
                <a:gd name="T48" fmla="*/ 98 w 192"/>
                <a:gd name="T49" fmla="*/ 227 h 288"/>
                <a:gd name="T50" fmla="*/ 96 w 192"/>
                <a:gd name="T51" fmla="*/ 240 h 288"/>
                <a:gd name="T52" fmla="*/ 144 w 192"/>
                <a:gd name="T53" fmla="*/ 288 h 288"/>
                <a:gd name="T54" fmla="*/ 192 w 192"/>
                <a:gd name="T55" fmla="*/ 240 h 288"/>
                <a:gd name="T56" fmla="*/ 144 w 192"/>
                <a:gd name="T57" fmla="*/ 19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2" h="288">
                  <a:moveTo>
                    <a:pt x="144" y="192"/>
                  </a:moveTo>
                  <a:cubicBezTo>
                    <a:pt x="137" y="192"/>
                    <a:pt x="130" y="194"/>
                    <a:pt x="130" y="194"/>
                  </a:cubicBezTo>
                  <a:cubicBezTo>
                    <a:pt x="127" y="195"/>
                    <a:pt x="123" y="194"/>
                    <a:pt x="120" y="192"/>
                  </a:cubicBezTo>
                  <a:cubicBezTo>
                    <a:pt x="96" y="167"/>
                    <a:pt x="96" y="167"/>
                    <a:pt x="96" y="167"/>
                  </a:cubicBezTo>
                  <a:cubicBezTo>
                    <a:pt x="94" y="165"/>
                    <a:pt x="93" y="161"/>
                    <a:pt x="94" y="158"/>
                  </a:cubicBezTo>
                  <a:cubicBezTo>
                    <a:pt x="94" y="158"/>
                    <a:pt x="96" y="151"/>
                    <a:pt x="96" y="144"/>
                  </a:cubicBezTo>
                  <a:cubicBezTo>
                    <a:pt x="96" y="137"/>
                    <a:pt x="94" y="131"/>
                    <a:pt x="94" y="131"/>
                  </a:cubicBezTo>
                  <a:cubicBezTo>
                    <a:pt x="93" y="128"/>
                    <a:pt x="94" y="124"/>
                    <a:pt x="96" y="121"/>
                  </a:cubicBezTo>
                  <a:cubicBezTo>
                    <a:pt x="121" y="96"/>
                    <a:pt x="121" y="96"/>
                    <a:pt x="121" y="96"/>
                  </a:cubicBezTo>
                  <a:cubicBezTo>
                    <a:pt x="123" y="94"/>
                    <a:pt x="128" y="93"/>
                    <a:pt x="131" y="94"/>
                  </a:cubicBezTo>
                  <a:cubicBezTo>
                    <a:pt x="131" y="94"/>
                    <a:pt x="137" y="96"/>
                    <a:pt x="144" y="96"/>
                  </a:cubicBezTo>
                  <a:cubicBezTo>
                    <a:pt x="170" y="96"/>
                    <a:pt x="192" y="75"/>
                    <a:pt x="192" y="48"/>
                  </a:cubicBezTo>
                  <a:cubicBezTo>
                    <a:pt x="192" y="22"/>
                    <a:pt x="170" y="0"/>
                    <a:pt x="144" y="0"/>
                  </a:cubicBezTo>
                  <a:cubicBezTo>
                    <a:pt x="117" y="0"/>
                    <a:pt x="96" y="22"/>
                    <a:pt x="96" y="48"/>
                  </a:cubicBezTo>
                  <a:cubicBezTo>
                    <a:pt x="96" y="55"/>
                    <a:pt x="98" y="62"/>
                    <a:pt x="98" y="62"/>
                  </a:cubicBezTo>
                  <a:cubicBezTo>
                    <a:pt x="99" y="65"/>
                    <a:pt x="98" y="69"/>
                    <a:pt x="96" y="71"/>
                  </a:cubicBezTo>
                  <a:cubicBezTo>
                    <a:pt x="71" y="96"/>
                    <a:pt x="71" y="96"/>
                    <a:pt x="71" y="96"/>
                  </a:cubicBezTo>
                  <a:cubicBezTo>
                    <a:pt x="69" y="98"/>
                    <a:pt x="65" y="99"/>
                    <a:pt x="62" y="98"/>
                  </a:cubicBezTo>
                  <a:cubicBezTo>
                    <a:pt x="62" y="98"/>
                    <a:pt x="55" y="96"/>
                    <a:pt x="48" y="96"/>
                  </a:cubicBezTo>
                  <a:cubicBezTo>
                    <a:pt x="21" y="96"/>
                    <a:pt x="0" y="117"/>
                    <a:pt x="0" y="144"/>
                  </a:cubicBezTo>
                  <a:cubicBezTo>
                    <a:pt x="0" y="170"/>
                    <a:pt x="21" y="192"/>
                    <a:pt x="48" y="192"/>
                  </a:cubicBezTo>
                  <a:cubicBezTo>
                    <a:pt x="54" y="192"/>
                    <a:pt x="60" y="190"/>
                    <a:pt x="60" y="190"/>
                  </a:cubicBezTo>
                  <a:cubicBezTo>
                    <a:pt x="63" y="189"/>
                    <a:pt x="68" y="190"/>
                    <a:pt x="70" y="192"/>
                  </a:cubicBezTo>
                  <a:cubicBezTo>
                    <a:pt x="95" y="218"/>
                    <a:pt x="95" y="218"/>
                    <a:pt x="95" y="218"/>
                  </a:cubicBezTo>
                  <a:cubicBezTo>
                    <a:pt x="97" y="220"/>
                    <a:pt x="98" y="224"/>
                    <a:pt x="98" y="227"/>
                  </a:cubicBezTo>
                  <a:cubicBezTo>
                    <a:pt x="98" y="227"/>
                    <a:pt x="96" y="234"/>
                    <a:pt x="96" y="240"/>
                  </a:cubicBezTo>
                  <a:cubicBezTo>
                    <a:pt x="96" y="266"/>
                    <a:pt x="117" y="288"/>
                    <a:pt x="144" y="288"/>
                  </a:cubicBezTo>
                  <a:cubicBezTo>
                    <a:pt x="170" y="288"/>
                    <a:pt x="192" y="266"/>
                    <a:pt x="192" y="240"/>
                  </a:cubicBezTo>
                  <a:cubicBezTo>
                    <a:pt x="192" y="213"/>
                    <a:pt x="170" y="192"/>
                    <a:pt x="144" y="192"/>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grpSp>
      <p:sp>
        <p:nvSpPr>
          <p:cNvPr id="57" name="矩形 56"/>
          <p:cNvSpPr/>
          <p:nvPr/>
        </p:nvSpPr>
        <p:spPr>
          <a:xfrm>
            <a:off x="4125143" y="3359297"/>
            <a:ext cx="1312991" cy="430879"/>
          </a:xfrm>
          <a:prstGeom prst="rect">
            <a:avLst/>
          </a:prstGeom>
        </p:spPr>
        <p:txBody>
          <a:bodyPr wrap="none" lIns="91431" tIns="45716" rIns="91431" bIns="45716">
            <a:spAutoFit/>
          </a:bodyPr>
          <a:lstStyle/>
          <a:p>
            <a:r>
              <a:rPr lang="zh-CN" altLang="en-US" sz="2200" dirty="0">
                <a:solidFill>
                  <a:schemeClr val="bg1">
                    <a:lumMod val="95000"/>
                  </a:schemeClr>
                </a:solidFill>
                <a:latin typeface="微软雅黑" panose="020B0503020204020204" pitchFamily="34" charset="-122"/>
                <a:ea typeface="微软雅黑" panose="020B0503020204020204" pitchFamily="34" charset="-122"/>
              </a:rPr>
              <a:t>添加标题</a:t>
            </a:r>
            <a:endParaRPr lang="en-US" altLang="zh-CN" sz="22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58" name="矩形 47"/>
          <p:cNvSpPr>
            <a:spLocks noChangeArrowheads="1"/>
          </p:cNvSpPr>
          <p:nvPr/>
        </p:nvSpPr>
        <p:spPr bwMode="auto">
          <a:xfrm>
            <a:off x="4139395" y="3709080"/>
            <a:ext cx="1455043"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200" dirty="0">
                <a:solidFill>
                  <a:schemeClr val="bg1">
                    <a:lumMod val="95000"/>
                  </a:schemeClr>
                </a:solidFill>
                <a:sym typeface="微软雅黑" panose="020B0503020204020204" pitchFamily="34" charset="-122"/>
              </a:rPr>
              <a:t>在此录入图表的描述说明，在此录入图表的说明</a:t>
            </a:r>
          </a:p>
        </p:txBody>
      </p:sp>
      <p:sp>
        <p:nvSpPr>
          <p:cNvPr id="59" name="矩形 58"/>
          <p:cNvSpPr/>
          <p:nvPr/>
        </p:nvSpPr>
        <p:spPr>
          <a:xfrm>
            <a:off x="6780109" y="3359297"/>
            <a:ext cx="1312992" cy="430879"/>
          </a:xfrm>
          <a:prstGeom prst="rect">
            <a:avLst/>
          </a:prstGeom>
        </p:spPr>
        <p:txBody>
          <a:bodyPr wrap="none" lIns="91431" tIns="45716" rIns="91431" bIns="45716">
            <a:spAutoFit/>
          </a:bodyPr>
          <a:lstStyle/>
          <a:p>
            <a:pPr algn="r"/>
            <a:r>
              <a:rPr lang="zh-CN" altLang="en-US" sz="2200" dirty="0">
                <a:solidFill>
                  <a:schemeClr val="bg1">
                    <a:lumMod val="95000"/>
                  </a:schemeClr>
                </a:solidFill>
                <a:latin typeface="微软雅黑" panose="020B0503020204020204" pitchFamily="34" charset="-122"/>
                <a:ea typeface="微软雅黑" panose="020B0503020204020204" pitchFamily="34" charset="-122"/>
              </a:rPr>
              <a:t>添加标题</a:t>
            </a:r>
            <a:endParaRPr lang="en-US" altLang="zh-CN" sz="22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60" name="矩形 47"/>
          <p:cNvSpPr>
            <a:spLocks noChangeArrowheads="1"/>
          </p:cNvSpPr>
          <p:nvPr/>
        </p:nvSpPr>
        <p:spPr bwMode="auto">
          <a:xfrm>
            <a:off x="6638058" y="3709080"/>
            <a:ext cx="1455043"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30000"/>
              </a:lnSpc>
              <a:spcBef>
                <a:spcPct val="0"/>
              </a:spcBef>
              <a:buNone/>
            </a:pPr>
            <a:r>
              <a:rPr lang="zh-CN" altLang="en-US" sz="1200" dirty="0">
                <a:solidFill>
                  <a:schemeClr val="bg1">
                    <a:lumMod val="95000"/>
                  </a:schemeClr>
                </a:solidFill>
                <a:sym typeface="微软雅黑" panose="020B0503020204020204" pitchFamily="34" charset="-122"/>
              </a:rPr>
              <a:t>在此录入图表的描述说明，在此录入图表的说明</a:t>
            </a:r>
          </a:p>
        </p:txBody>
      </p:sp>
      <p:sp>
        <p:nvSpPr>
          <p:cNvPr id="63" name="矩形 62"/>
          <p:cNvSpPr/>
          <p:nvPr/>
        </p:nvSpPr>
        <p:spPr>
          <a:xfrm>
            <a:off x="5430574" y="2217055"/>
            <a:ext cx="1312991" cy="430879"/>
          </a:xfrm>
          <a:prstGeom prst="rect">
            <a:avLst/>
          </a:prstGeom>
        </p:spPr>
        <p:txBody>
          <a:bodyPr wrap="none" lIns="91431" tIns="45716" rIns="91431" bIns="45716">
            <a:spAutoFit/>
          </a:bodyPr>
          <a:lstStyle/>
          <a:p>
            <a:pPr algn="ctr"/>
            <a:r>
              <a:rPr lang="zh-CN" altLang="en-US" sz="2200" dirty="0">
                <a:solidFill>
                  <a:schemeClr val="bg1">
                    <a:lumMod val="95000"/>
                  </a:schemeClr>
                </a:solidFill>
                <a:latin typeface="微软雅黑" panose="020B0503020204020204" pitchFamily="34" charset="-122"/>
                <a:ea typeface="微软雅黑" panose="020B0503020204020204" pitchFamily="34" charset="-122"/>
              </a:rPr>
              <a:t>添加标题</a:t>
            </a:r>
            <a:endParaRPr lang="en-US" altLang="zh-CN" sz="22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64" name="矩形 47"/>
          <p:cNvSpPr>
            <a:spLocks noChangeArrowheads="1"/>
          </p:cNvSpPr>
          <p:nvPr/>
        </p:nvSpPr>
        <p:spPr bwMode="auto">
          <a:xfrm>
            <a:off x="5408229" y="2566840"/>
            <a:ext cx="1357679"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200" dirty="0">
                <a:solidFill>
                  <a:schemeClr val="bg1">
                    <a:lumMod val="95000"/>
                  </a:schemeClr>
                </a:solidFill>
                <a:sym typeface="微软雅黑" panose="020B0503020204020204" pitchFamily="34" charset="-122"/>
              </a:rPr>
              <a:t>在此录入图表的说明，在此录入图表的说明</a:t>
            </a:r>
          </a:p>
        </p:txBody>
      </p:sp>
      <p:sp>
        <p:nvSpPr>
          <p:cNvPr id="65" name="矩形 64"/>
          <p:cNvSpPr/>
          <p:nvPr/>
        </p:nvSpPr>
        <p:spPr>
          <a:xfrm>
            <a:off x="5439212" y="4928292"/>
            <a:ext cx="1312991" cy="430879"/>
          </a:xfrm>
          <a:prstGeom prst="rect">
            <a:avLst/>
          </a:prstGeom>
        </p:spPr>
        <p:txBody>
          <a:bodyPr wrap="none" lIns="91431" tIns="45716" rIns="91431" bIns="45716">
            <a:spAutoFit/>
          </a:bodyPr>
          <a:lstStyle/>
          <a:p>
            <a:pPr algn="ctr"/>
            <a:r>
              <a:rPr lang="zh-CN" altLang="en-US" sz="2200" dirty="0">
                <a:solidFill>
                  <a:schemeClr val="bg1">
                    <a:lumMod val="95000"/>
                  </a:schemeClr>
                </a:solidFill>
                <a:latin typeface="微软雅黑" panose="020B0503020204020204" pitchFamily="34" charset="-122"/>
                <a:ea typeface="微软雅黑" panose="020B0503020204020204" pitchFamily="34" charset="-122"/>
              </a:rPr>
              <a:t>添加标题</a:t>
            </a:r>
            <a:endParaRPr lang="en-US" altLang="zh-CN" sz="22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66" name="矩形 47"/>
          <p:cNvSpPr>
            <a:spLocks noChangeArrowheads="1"/>
          </p:cNvSpPr>
          <p:nvPr/>
        </p:nvSpPr>
        <p:spPr bwMode="auto">
          <a:xfrm>
            <a:off x="5368185" y="5306216"/>
            <a:ext cx="1455043"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200" dirty="0">
                <a:solidFill>
                  <a:schemeClr val="bg1">
                    <a:lumMod val="95000"/>
                  </a:schemeClr>
                </a:solidFill>
                <a:sym typeface="微软雅黑" panose="020B0503020204020204" pitchFamily="34" charset="-122"/>
              </a:rPr>
              <a:t>在此录入图表的描述说明，在此录入图表的说明</a:t>
            </a:r>
          </a:p>
        </p:txBody>
      </p:sp>
      <p:sp>
        <p:nvSpPr>
          <p:cNvPr id="11" name="标题 10"/>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afterEffect">
                                  <p:stCondLst>
                                    <p:cond delay="250"/>
                                  </p:stCondLst>
                                  <p:childTnLst>
                                    <p:set>
                                      <p:cBhvr>
                                        <p:cTn id="6" dur="1" fill="hold">
                                          <p:stCondLst>
                                            <p:cond delay="0"/>
                                          </p:stCondLst>
                                        </p:cTn>
                                        <p:tgtEl>
                                          <p:spTgt spid="54"/>
                                        </p:tgtEl>
                                        <p:attrNameLst>
                                          <p:attrName>style.visibility</p:attrName>
                                        </p:attrNameLst>
                                      </p:cBhvr>
                                      <p:to>
                                        <p:strVal val="visible"/>
                                      </p:to>
                                    </p:set>
                                    <p:animEffect transition="in" filter="barn(inHorizontal)">
                                      <p:cBhvr>
                                        <p:cTn id="7" dur="600"/>
                                        <p:tgtEl>
                                          <p:spTgt spid="54"/>
                                        </p:tgtEl>
                                      </p:cBhvr>
                                    </p:animEffect>
                                  </p:childTnLst>
                                </p:cTn>
                              </p:par>
                              <p:par>
                                <p:cTn id="8" presetID="16" presetClass="entr" presetSubtype="26" fill="hold" grpId="0" nodeType="withEffect">
                                  <p:stCondLst>
                                    <p:cond delay="450"/>
                                  </p:stCondLst>
                                  <p:childTnLst>
                                    <p:set>
                                      <p:cBhvr>
                                        <p:cTn id="9" dur="1" fill="hold">
                                          <p:stCondLst>
                                            <p:cond delay="0"/>
                                          </p:stCondLst>
                                        </p:cTn>
                                        <p:tgtEl>
                                          <p:spTgt spid="58"/>
                                        </p:tgtEl>
                                        <p:attrNameLst>
                                          <p:attrName>style.visibility</p:attrName>
                                        </p:attrNameLst>
                                      </p:cBhvr>
                                      <p:to>
                                        <p:strVal val="visible"/>
                                      </p:to>
                                    </p:set>
                                    <p:animEffect transition="in" filter="barn(inHorizontal)">
                                      <p:cBhvr>
                                        <p:cTn id="10" dur="500"/>
                                        <p:tgtEl>
                                          <p:spTgt spid="58"/>
                                        </p:tgtEl>
                                      </p:cBhvr>
                                    </p:animEffect>
                                  </p:childTnLst>
                                </p:cTn>
                              </p:par>
                              <p:par>
                                <p:cTn id="11" presetID="22" presetClass="entr" presetSubtype="4" fill="hold" grpId="0" nodeType="withEffect">
                                  <p:stCondLst>
                                    <p:cond delay="750"/>
                                  </p:stCondLst>
                                  <p:childTnLst>
                                    <p:set>
                                      <p:cBhvr>
                                        <p:cTn id="12" dur="1" fill="hold">
                                          <p:stCondLst>
                                            <p:cond delay="0"/>
                                          </p:stCondLst>
                                        </p:cTn>
                                        <p:tgtEl>
                                          <p:spTgt spid="57"/>
                                        </p:tgtEl>
                                        <p:attrNameLst>
                                          <p:attrName>style.visibility</p:attrName>
                                        </p:attrNameLst>
                                      </p:cBhvr>
                                      <p:to>
                                        <p:strVal val="visible"/>
                                      </p:to>
                                    </p:set>
                                    <p:animEffect transition="in" filter="wipe(down)">
                                      <p:cBhvr>
                                        <p:cTn id="13" dur="250"/>
                                        <p:tgtEl>
                                          <p:spTgt spid="57"/>
                                        </p:tgtEl>
                                      </p:cBhvr>
                                    </p:animEffect>
                                  </p:childTnLst>
                                </p:cTn>
                              </p:par>
                              <p:par>
                                <p:cTn id="14" presetID="22" presetClass="entr" presetSubtype="2" fill="hold" grpId="0" nodeType="withEffect">
                                  <p:stCondLst>
                                    <p:cond delay="250"/>
                                  </p:stCondLst>
                                  <p:childTnLst>
                                    <p:set>
                                      <p:cBhvr>
                                        <p:cTn id="15" dur="1" fill="hold">
                                          <p:stCondLst>
                                            <p:cond delay="0"/>
                                          </p:stCondLst>
                                        </p:cTn>
                                        <p:tgtEl>
                                          <p:spTgt spid="23"/>
                                        </p:tgtEl>
                                        <p:attrNameLst>
                                          <p:attrName>style.visibility</p:attrName>
                                        </p:attrNameLst>
                                      </p:cBhvr>
                                      <p:to>
                                        <p:strVal val="visible"/>
                                      </p:to>
                                    </p:set>
                                    <p:animEffect transition="in" filter="wipe(right)">
                                      <p:cBhvr>
                                        <p:cTn id="16" dur="300"/>
                                        <p:tgtEl>
                                          <p:spTgt spid="23"/>
                                        </p:tgtEl>
                                      </p:cBhvr>
                                    </p:animEffect>
                                  </p:childTnLst>
                                </p:cTn>
                              </p:par>
                              <p:par>
                                <p:cTn id="17" presetID="22" presetClass="entr" presetSubtype="2" fill="hold" grpId="0" nodeType="withEffect">
                                  <p:stCondLst>
                                    <p:cond delay="250"/>
                                  </p:stCondLst>
                                  <p:childTnLst>
                                    <p:set>
                                      <p:cBhvr>
                                        <p:cTn id="18" dur="1" fill="hold">
                                          <p:stCondLst>
                                            <p:cond delay="0"/>
                                          </p:stCondLst>
                                        </p:cTn>
                                        <p:tgtEl>
                                          <p:spTgt spid="22"/>
                                        </p:tgtEl>
                                        <p:attrNameLst>
                                          <p:attrName>style.visibility</p:attrName>
                                        </p:attrNameLst>
                                      </p:cBhvr>
                                      <p:to>
                                        <p:strVal val="visible"/>
                                      </p:to>
                                    </p:set>
                                    <p:animEffect transition="in" filter="wipe(right)">
                                      <p:cBhvr>
                                        <p:cTn id="19" dur="750"/>
                                        <p:tgtEl>
                                          <p:spTgt spid="22"/>
                                        </p:tgtEl>
                                      </p:cBhvr>
                                    </p:animEffect>
                                  </p:childTnLst>
                                </p:cTn>
                              </p:par>
                              <p:par>
                                <p:cTn id="20" presetID="22" presetClass="entr" presetSubtype="2" fill="hold" grpId="0" nodeType="withEffect">
                                  <p:stCondLst>
                                    <p:cond delay="550"/>
                                  </p:stCondLst>
                                  <p:childTnLst>
                                    <p:set>
                                      <p:cBhvr>
                                        <p:cTn id="21" dur="1" fill="hold">
                                          <p:stCondLst>
                                            <p:cond delay="0"/>
                                          </p:stCondLst>
                                        </p:cTn>
                                        <p:tgtEl>
                                          <p:spTgt spid="21"/>
                                        </p:tgtEl>
                                        <p:attrNameLst>
                                          <p:attrName>style.visibility</p:attrName>
                                        </p:attrNameLst>
                                      </p:cBhvr>
                                      <p:to>
                                        <p:strVal val="visible"/>
                                      </p:to>
                                    </p:set>
                                    <p:animEffect transition="in" filter="wipe(right)">
                                      <p:cBhvr>
                                        <p:cTn id="22" dur="350"/>
                                        <p:tgtEl>
                                          <p:spTgt spid="21"/>
                                        </p:tgtEl>
                                      </p:cBhvr>
                                    </p:animEffect>
                                  </p:childTnLst>
                                </p:cTn>
                              </p:par>
                            </p:childTnLst>
                          </p:cTn>
                        </p:par>
                        <p:par>
                          <p:cTn id="23" fill="hold">
                            <p:stCondLst>
                              <p:cond delay="1250"/>
                            </p:stCondLst>
                            <p:childTnLst>
                              <p:par>
                                <p:cTn id="24" presetID="16" presetClass="entr" presetSubtype="21" fill="hold" nodeType="afterEffect">
                                  <p:stCondLst>
                                    <p:cond delay="250"/>
                                  </p:stCondLst>
                                  <p:childTnLst>
                                    <p:set>
                                      <p:cBhvr>
                                        <p:cTn id="25" dur="1" fill="hold">
                                          <p:stCondLst>
                                            <p:cond delay="0"/>
                                          </p:stCondLst>
                                        </p:cTn>
                                        <p:tgtEl>
                                          <p:spTgt spid="7"/>
                                        </p:tgtEl>
                                        <p:attrNameLst>
                                          <p:attrName>style.visibility</p:attrName>
                                        </p:attrNameLst>
                                      </p:cBhvr>
                                      <p:to>
                                        <p:strVal val="visible"/>
                                      </p:to>
                                    </p:set>
                                    <p:animEffect transition="in" filter="barn(inVertical)">
                                      <p:cBhvr>
                                        <p:cTn id="26" dur="600"/>
                                        <p:tgtEl>
                                          <p:spTgt spid="7"/>
                                        </p:tgtEl>
                                      </p:cBhvr>
                                    </p:animEffect>
                                  </p:childTnLst>
                                </p:cTn>
                              </p:par>
                              <p:par>
                                <p:cTn id="27" presetID="16" presetClass="entr" presetSubtype="21" fill="hold" grpId="0" nodeType="withEffect">
                                  <p:stCondLst>
                                    <p:cond delay="450"/>
                                  </p:stCondLst>
                                  <p:childTnLst>
                                    <p:set>
                                      <p:cBhvr>
                                        <p:cTn id="28" dur="1" fill="hold">
                                          <p:stCondLst>
                                            <p:cond delay="0"/>
                                          </p:stCondLst>
                                        </p:cTn>
                                        <p:tgtEl>
                                          <p:spTgt spid="64"/>
                                        </p:tgtEl>
                                        <p:attrNameLst>
                                          <p:attrName>style.visibility</p:attrName>
                                        </p:attrNameLst>
                                      </p:cBhvr>
                                      <p:to>
                                        <p:strVal val="visible"/>
                                      </p:to>
                                    </p:set>
                                    <p:animEffect transition="in" filter="barn(inVertical)">
                                      <p:cBhvr>
                                        <p:cTn id="29" dur="500"/>
                                        <p:tgtEl>
                                          <p:spTgt spid="64"/>
                                        </p:tgtEl>
                                      </p:cBhvr>
                                    </p:animEffect>
                                  </p:childTnLst>
                                </p:cTn>
                              </p:par>
                              <p:par>
                                <p:cTn id="30" presetID="16" presetClass="entr" presetSubtype="21" fill="hold" grpId="0" nodeType="withEffect">
                                  <p:stCondLst>
                                    <p:cond delay="450"/>
                                  </p:stCondLst>
                                  <p:childTnLst>
                                    <p:set>
                                      <p:cBhvr>
                                        <p:cTn id="31" dur="1" fill="hold">
                                          <p:stCondLst>
                                            <p:cond delay="0"/>
                                          </p:stCondLst>
                                        </p:cTn>
                                        <p:tgtEl>
                                          <p:spTgt spid="63"/>
                                        </p:tgtEl>
                                        <p:attrNameLst>
                                          <p:attrName>style.visibility</p:attrName>
                                        </p:attrNameLst>
                                      </p:cBhvr>
                                      <p:to>
                                        <p:strVal val="visible"/>
                                      </p:to>
                                    </p:set>
                                    <p:animEffect transition="in" filter="barn(inVertical)">
                                      <p:cBhvr>
                                        <p:cTn id="32" dur="500"/>
                                        <p:tgtEl>
                                          <p:spTgt spid="63"/>
                                        </p:tgtEl>
                                      </p:cBhvr>
                                    </p:animEffect>
                                  </p:childTnLst>
                                </p:cTn>
                              </p:par>
                              <p:par>
                                <p:cTn id="33" presetID="22" presetClass="entr" presetSubtype="8" fill="hold" grpId="0" nodeType="withEffect">
                                  <p:stCondLst>
                                    <p:cond delay="25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300"/>
                                        <p:tgtEl>
                                          <p:spTgt spid="15"/>
                                        </p:tgtEl>
                                      </p:cBhvr>
                                    </p:animEffect>
                                  </p:childTnLst>
                                </p:cTn>
                              </p:par>
                              <p:par>
                                <p:cTn id="36" presetID="22" presetClass="entr" presetSubtype="8" fill="hold" grpId="0" nodeType="withEffect">
                                  <p:stCondLst>
                                    <p:cond delay="250"/>
                                  </p:stCondLst>
                                  <p:childTnLst>
                                    <p:set>
                                      <p:cBhvr>
                                        <p:cTn id="37" dur="1" fill="hold">
                                          <p:stCondLst>
                                            <p:cond delay="0"/>
                                          </p:stCondLst>
                                        </p:cTn>
                                        <p:tgtEl>
                                          <p:spTgt spid="14"/>
                                        </p:tgtEl>
                                        <p:attrNameLst>
                                          <p:attrName>style.visibility</p:attrName>
                                        </p:attrNameLst>
                                      </p:cBhvr>
                                      <p:to>
                                        <p:strVal val="visible"/>
                                      </p:to>
                                    </p:set>
                                    <p:animEffect transition="in" filter="wipe(left)">
                                      <p:cBhvr>
                                        <p:cTn id="38" dur="750"/>
                                        <p:tgtEl>
                                          <p:spTgt spid="14"/>
                                        </p:tgtEl>
                                      </p:cBhvr>
                                    </p:animEffect>
                                  </p:childTnLst>
                                </p:cTn>
                              </p:par>
                              <p:par>
                                <p:cTn id="39" presetID="22" presetClass="entr" presetSubtype="8" fill="hold" grpId="0" nodeType="withEffect">
                                  <p:stCondLst>
                                    <p:cond delay="550"/>
                                  </p:stCondLst>
                                  <p:childTnLst>
                                    <p:set>
                                      <p:cBhvr>
                                        <p:cTn id="40" dur="1" fill="hold">
                                          <p:stCondLst>
                                            <p:cond delay="0"/>
                                          </p:stCondLst>
                                        </p:cTn>
                                        <p:tgtEl>
                                          <p:spTgt spid="13"/>
                                        </p:tgtEl>
                                        <p:attrNameLst>
                                          <p:attrName>style.visibility</p:attrName>
                                        </p:attrNameLst>
                                      </p:cBhvr>
                                      <p:to>
                                        <p:strVal val="visible"/>
                                      </p:to>
                                    </p:set>
                                    <p:animEffect transition="in" filter="wipe(left)">
                                      <p:cBhvr>
                                        <p:cTn id="41" dur="350"/>
                                        <p:tgtEl>
                                          <p:spTgt spid="13"/>
                                        </p:tgtEl>
                                      </p:cBhvr>
                                    </p:animEffect>
                                  </p:childTnLst>
                                </p:cTn>
                              </p:par>
                            </p:childTnLst>
                          </p:cTn>
                        </p:par>
                        <p:par>
                          <p:cTn id="42" fill="hold">
                            <p:stCondLst>
                              <p:cond delay="2500"/>
                            </p:stCondLst>
                            <p:childTnLst>
                              <p:par>
                                <p:cTn id="43" presetID="16" presetClass="entr" presetSubtype="26" fill="hold" nodeType="afterEffect">
                                  <p:stCondLst>
                                    <p:cond delay="250"/>
                                  </p:stCondLst>
                                  <p:childTnLst>
                                    <p:set>
                                      <p:cBhvr>
                                        <p:cTn id="44" dur="1" fill="hold">
                                          <p:stCondLst>
                                            <p:cond delay="0"/>
                                          </p:stCondLst>
                                        </p:cTn>
                                        <p:tgtEl>
                                          <p:spTgt spid="24"/>
                                        </p:tgtEl>
                                        <p:attrNameLst>
                                          <p:attrName>style.visibility</p:attrName>
                                        </p:attrNameLst>
                                      </p:cBhvr>
                                      <p:to>
                                        <p:strVal val="visible"/>
                                      </p:to>
                                    </p:set>
                                    <p:animEffect transition="in" filter="barn(inHorizontal)">
                                      <p:cBhvr>
                                        <p:cTn id="45" dur="600"/>
                                        <p:tgtEl>
                                          <p:spTgt spid="24"/>
                                        </p:tgtEl>
                                      </p:cBhvr>
                                    </p:animEffect>
                                  </p:childTnLst>
                                </p:cTn>
                              </p:par>
                              <p:par>
                                <p:cTn id="46" presetID="16" presetClass="entr" presetSubtype="26" fill="hold" grpId="0" nodeType="withEffect">
                                  <p:stCondLst>
                                    <p:cond delay="450"/>
                                  </p:stCondLst>
                                  <p:childTnLst>
                                    <p:set>
                                      <p:cBhvr>
                                        <p:cTn id="47" dur="1" fill="hold">
                                          <p:stCondLst>
                                            <p:cond delay="0"/>
                                          </p:stCondLst>
                                        </p:cTn>
                                        <p:tgtEl>
                                          <p:spTgt spid="60"/>
                                        </p:tgtEl>
                                        <p:attrNameLst>
                                          <p:attrName>style.visibility</p:attrName>
                                        </p:attrNameLst>
                                      </p:cBhvr>
                                      <p:to>
                                        <p:strVal val="visible"/>
                                      </p:to>
                                    </p:set>
                                    <p:animEffect transition="in" filter="barn(inHorizontal)">
                                      <p:cBhvr>
                                        <p:cTn id="48" dur="500"/>
                                        <p:tgtEl>
                                          <p:spTgt spid="60"/>
                                        </p:tgtEl>
                                      </p:cBhvr>
                                    </p:animEffect>
                                  </p:childTnLst>
                                </p:cTn>
                              </p:par>
                              <p:par>
                                <p:cTn id="49" presetID="22" presetClass="entr" presetSubtype="4" fill="hold" grpId="0" nodeType="withEffect">
                                  <p:stCondLst>
                                    <p:cond delay="750"/>
                                  </p:stCondLst>
                                  <p:childTnLst>
                                    <p:set>
                                      <p:cBhvr>
                                        <p:cTn id="50" dur="1" fill="hold">
                                          <p:stCondLst>
                                            <p:cond delay="0"/>
                                          </p:stCondLst>
                                        </p:cTn>
                                        <p:tgtEl>
                                          <p:spTgt spid="59"/>
                                        </p:tgtEl>
                                        <p:attrNameLst>
                                          <p:attrName>style.visibility</p:attrName>
                                        </p:attrNameLst>
                                      </p:cBhvr>
                                      <p:to>
                                        <p:strVal val="visible"/>
                                      </p:to>
                                    </p:set>
                                    <p:animEffect transition="in" filter="wipe(down)">
                                      <p:cBhvr>
                                        <p:cTn id="51" dur="250"/>
                                        <p:tgtEl>
                                          <p:spTgt spid="59"/>
                                        </p:tgtEl>
                                      </p:cBhvr>
                                    </p:animEffect>
                                  </p:childTnLst>
                                </p:cTn>
                              </p:par>
                              <p:par>
                                <p:cTn id="52" presetID="22" presetClass="entr" presetSubtype="8" fill="hold" grpId="0" nodeType="withEffect">
                                  <p:stCondLst>
                                    <p:cond delay="250"/>
                                  </p:stCondLst>
                                  <p:childTnLst>
                                    <p:set>
                                      <p:cBhvr>
                                        <p:cTn id="53" dur="1" fill="hold">
                                          <p:stCondLst>
                                            <p:cond delay="0"/>
                                          </p:stCondLst>
                                        </p:cTn>
                                        <p:tgtEl>
                                          <p:spTgt spid="10"/>
                                        </p:tgtEl>
                                        <p:attrNameLst>
                                          <p:attrName>style.visibility</p:attrName>
                                        </p:attrNameLst>
                                      </p:cBhvr>
                                      <p:to>
                                        <p:strVal val="visible"/>
                                      </p:to>
                                    </p:set>
                                    <p:animEffect transition="in" filter="wipe(left)">
                                      <p:cBhvr>
                                        <p:cTn id="54" dur="300"/>
                                        <p:tgtEl>
                                          <p:spTgt spid="10"/>
                                        </p:tgtEl>
                                      </p:cBhvr>
                                    </p:animEffect>
                                  </p:childTnLst>
                                </p:cTn>
                              </p:par>
                              <p:par>
                                <p:cTn id="55" presetID="22" presetClass="entr" presetSubtype="8" fill="hold" grpId="0" nodeType="withEffect">
                                  <p:stCondLst>
                                    <p:cond delay="250"/>
                                  </p:stCondLst>
                                  <p:childTnLst>
                                    <p:set>
                                      <p:cBhvr>
                                        <p:cTn id="56" dur="1" fill="hold">
                                          <p:stCondLst>
                                            <p:cond delay="0"/>
                                          </p:stCondLst>
                                        </p:cTn>
                                        <p:tgtEl>
                                          <p:spTgt spid="9"/>
                                        </p:tgtEl>
                                        <p:attrNameLst>
                                          <p:attrName>style.visibility</p:attrName>
                                        </p:attrNameLst>
                                      </p:cBhvr>
                                      <p:to>
                                        <p:strVal val="visible"/>
                                      </p:to>
                                    </p:set>
                                    <p:animEffect transition="in" filter="wipe(left)">
                                      <p:cBhvr>
                                        <p:cTn id="57" dur="750"/>
                                        <p:tgtEl>
                                          <p:spTgt spid="9"/>
                                        </p:tgtEl>
                                      </p:cBhvr>
                                    </p:animEffect>
                                  </p:childTnLst>
                                </p:cTn>
                              </p:par>
                              <p:par>
                                <p:cTn id="58" presetID="22" presetClass="entr" presetSubtype="8" fill="hold" grpId="0" nodeType="withEffect">
                                  <p:stCondLst>
                                    <p:cond delay="550"/>
                                  </p:stCondLst>
                                  <p:childTnLst>
                                    <p:set>
                                      <p:cBhvr>
                                        <p:cTn id="59" dur="1" fill="hold">
                                          <p:stCondLst>
                                            <p:cond delay="0"/>
                                          </p:stCondLst>
                                        </p:cTn>
                                        <p:tgtEl>
                                          <p:spTgt spid="8"/>
                                        </p:tgtEl>
                                        <p:attrNameLst>
                                          <p:attrName>style.visibility</p:attrName>
                                        </p:attrNameLst>
                                      </p:cBhvr>
                                      <p:to>
                                        <p:strVal val="visible"/>
                                      </p:to>
                                    </p:set>
                                    <p:animEffect transition="in" filter="wipe(left)">
                                      <p:cBhvr>
                                        <p:cTn id="60" dur="350"/>
                                        <p:tgtEl>
                                          <p:spTgt spid="8"/>
                                        </p:tgtEl>
                                      </p:cBhvr>
                                    </p:animEffect>
                                  </p:childTnLst>
                                </p:cTn>
                              </p:par>
                            </p:childTnLst>
                          </p:cTn>
                        </p:par>
                        <p:par>
                          <p:cTn id="61" fill="hold">
                            <p:stCondLst>
                              <p:cond delay="3750"/>
                            </p:stCondLst>
                            <p:childTnLst>
                              <p:par>
                                <p:cTn id="62" presetID="16" presetClass="entr" presetSubtype="21" fill="hold" nodeType="afterEffect">
                                  <p:stCondLst>
                                    <p:cond delay="250"/>
                                  </p:stCondLst>
                                  <p:childTnLst>
                                    <p:set>
                                      <p:cBhvr>
                                        <p:cTn id="63" dur="1" fill="hold">
                                          <p:stCondLst>
                                            <p:cond delay="0"/>
                                          </p:stCondLst>
                                        </p:cTn>
                                        <p:tgtEl>
                                          <p:spTgt spid="50"/>
                                        </p:tgtEl>
                                        <p:attrNameLst>
                                          <p:attrName>style.visibility</p:attrName>
                                        </p:attrNameLst>
                                      </p:cBhvr>
                                      <p:to>
                                        <p:strVal val="visible"/>
                                      </p:to>
                                    </p:set>
                                    <p:animEffect transition="in" filter="barn(inVertical)">
                                      <p:cBhvr>
                                        <p:cTn id="64" dur="600"/>
                                        <p:tgtEl>
                                          <p:spTgt spid="50"/>
                                        </p:tgtEl>
                                      </p:cBhvr>
                                    </p:animEffect>
                                  </p:childTnLst>
                                </p:cTn>
                              </p:par>
                              <p:par>
                                <p:cTn id="65" presetID="16" presetClass="entr" presetSubtype="21" fill="hold" grpId="0" nodeType="withEffect">
                                  <p:stCondLst>
                                    <p:cond delay="450"/>
                                  </p:stCondLst>
                                  <p:childTnLst>
                                    <p:set>
                                      <p:cBhvr>
                                        <p:cTn id="66" dur="1" fill="hold">
                                          <p:stCondLst>
                                            <p:cond delay="0"/>
                                          </p:stCondLst>
                                        </p:cTn>
                                        <p:tgtEl>
                                          <p:spTgt spid="66"/>
                                        </p:tgtEl>
                                        <p:attrNameLst>
                                          <p:attrName>style.visibility</p:attrName>
                                        </p:attrNameLst>
                                      </p:cBhvr>
                                      <p:to>
                                        <p:strVal val="visible"/>
                                      </p:to>
                                    </p:set>
                                    <p:animEffect transition="in" filter="barn(inVertical)">
                                      <p:cBhvr>
                                        <p:cTn id="67" dur="500"/>
                                        <p:tgtEl>
                                          <p:spTgt spid="66"/>
                                        </p:tgtEl>
                                      </p:cBhvr>
                                    </p:animEffect>
                                  </p:childTnLst>
                                </p:cTn>
                              </p:par>
                              <p:par>
                                <p:cTn id="68" presetID="16" presetClass="entr" presetSubtype="21" fill="hold" grpId="0" nodeType="withEffect">
                                  <p:stCondLst>
                                    <p:cond delay="450"/>
                                  </p:stCondLst>
                                  <p:childTnLst>
                                    <p:set>
                                      <p:cBhvr>
                                        <p:cTn id="69" dur="1" fill="hold">
                                          <p:stCondLst>
                                            <p:cond delay="0"/>
                                          </p:stCondLst>
                                        </p:cTn>
                                        <p:tgtEl>
                                          <p:spTgt spid="65"/>
                                        </p:tgtEl>
                                        <p:attrNameLst>
                                          <p:attrName>style.visibility</p:attrName>
                                        </p:attrNameLst>
                                      </p:cBhvr>
                                      <p:to>
                                        <p:strVal val="visible"/>
                                      </p:to>
                                    </p:set>
                                    <p:animEffect transition="in" filter="barn(inVertical)">
                                      <p:cBhvr>
                                        <p:cTn id="70" dur="500"/>
                                        <p:tgtEl>
                                          <p:spTgt spid="65"/>
                                        </p:tgtEl>
                                      </p:cBhvr>
                                    </p:animEffect>
                                  </p:childTnLst>
                                </p:cTn>
                              </p:par>
                              <p:par>
                                <p:cTn id="71" presetID="22" presetClass="entr" presetSubtype="2" fill="hold" grpId="0" nodeType="withEffect">
                                  <p:stCondLst>
                                    <p:cond delay="250"/>
                                  </p:stCondLst>
                                  <p:childTnLst>
                                    <p:set>
                                      <p:cBhvr>
                                        <p:cTn id="72" dur="1" fill="hold">
                                          <p:stCondLst>
                                            <p:cond delay="0"/>
                                          </p:stCondLst>
                                        </p:cTn>
                                        <p:tgtEl>
                                          <p:spTgt spid="19"/>
                                        </p:tgtEl>
                                        <p:attrNameLst>
                                          <p:attrName>style.visibility</p:attrName>
                                        </p:attrNameLst>
                                      </p:cBhvr>
                                      <p:to>
                                        <p:strVal val="visible"/>
                                      </p:to>
                                    </p:set>
                                    <p:animEffect transition="in" filter="wipe(right)">
                                      <p:cBhvr>
                                        <p:cTn id="73" dur="300"/>
                                        <p:tgtEl>
                                          <p:spTgt spid="19"/>
                                        </p:tgtEl>
                                      </p:cBhvr>
                                    </p:animEffect>
                                  </p:childTnLst>
                                </p:cTn>
                              </p:par>
                              <p:par>
                                <p:cTn id="74" presetID="22" presetClass="entr" presetSubtype="2" fill="hold" grpId="0" nodeType="withEffect">
                                  <p:stCondLst>
                                    <p:cond delay="250"/>
                                  </p:stCondLst>
                                  <p:childTnLst>
                                    <p:set>
                                      <p:cBhvr>
                                        <p:cTn id="75" dur="1" fill="hold">
                                          <p:stCondLst>
                                            <p:cond delay="0"/>
                                          </p:stCondLst>
                                        </p:cTn>
                                        <p:tgtEl>
                                          <p:spTgt spid="18"/>
                                        </p:tgtEl>
                                        <p:attrNameLst>
                                          <p:attrName>style.visibility</p:attrName>
                                        </p:attrNameLst>
                                      </p:cBhvr>
                                      <p:to>
                                        <p:strVal val="visible"/>
                                      </p:to>
                                    </p:set>
                                    <p:animEffect transition="in" filter="wipe(right)">
                                      <p:cBhvr>
                                        <p:cTn id="76" dur="750"/>
                                        <p:tgtEl>
                                          <p:spTgt spid="18"/>
                                        </p:tgtEl>
                                      </p:cBhvr>
                                    </p:animEffect>
                                  </p:childTnLst>
                                </p:cTn>
                              </p:par>
                              <p:par>
                                <p:cTn id="77" presetID="22" presetClass="entr" presetSubtype="2" fill="hold" grpId="0" nodeType="withEffect">
                                  <p:stCondLst>
                                    <p:cond delay="550"/>
                                  </p:stCondLst>
                                  <p:childTnLst>
                                    <p:set>
                                      <p:cBhvr>
                                        <p:cTn id="78" dur="1" fill="hold">
                                          <p:stCondLst>
                                            <p:cond delay="0"/>
                                          </p:stCondLst>
                                        </p:cTn>
                                        <p:tgtEl>
                                          <p:spTgt spid="17"/>
                                        </p:tgtEl>
                                        <p:attrNameLst>
                                          <p:attrName>style.visibility</p:attrName>
                                        </p:attrNameLst>
                                      </p:cBhvr>
                                      <p:to>
                                        <p:strVal val="visible"/>
                                      </p:to>
                                    </p:set>
                                    <p:animEffect transition="in" filter="wipe(right)">
                                      <p:cBhvr>
                                        <p:cTn id="79" dur="3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3" grpId="0"/>
      <p:bldP spid="14" grpId="0"/>
      <p:bldP spid="15" grpId="0"/>
      <p:bldP spid="17" grpId="0"/>
      <p:bldP spid="18" grpId="0"/>
      <p:bldP spid="19" grpId="0"/>
      <p:bldP spid="21" grpId="0"/>
      <p:bldP spid="22" grpId="0"/>
      <p:bldP spid="23" grpId="0"/>
      <p:bldP spid="57" grpId="0"/>
      <p:bldP spid="58" grpId="0"/>
      <p:bldP spid="59" grpId="0"/>
      <p:bldP spid="60" grpId="0"/>
      <p:bldP spid="63" grpId="0"/>
      <p:bldP spid="64" grpId="0"/>
      <p:bldP spid="65" grpId="0"/>
      <p:bldP spid="6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5589" y="2243312"/>
            <a:ext cx="1760418" cy="634020"/>
          </a:xfrm>
          <a:prstGeom prst="rect">
            <a:avLst/>
          </a:prstGeom>
        </p:spPr>
        <p:txBody>
          <a:bodyPr wrap="none">
            <a:spAutoFit/>
          </a:bodyPr>
          <a:lstStyle/>
          <a:p>
            <a:pPr>
              <a:lnSpc>
                <a:spcPct val="80000"/>
              </a:lnSpc>
            </a:pPr>
            <a:r>
              <a:rPr lang="en-US" altLang="zh-CN" dirty="0">
                <a:solidFill>
                  <a:schemeClr val="bg1"/>
                </a:solidFill>
                <a:latin typeface="方正粗宋简体" panose="03000509000000000000" pitchFamily="65" charset="-122"/>
                <a:ea typeface="方正粗宋简体" panose="03000509000000000000" pitchFamily="65" charset="-122"/>
              </a:rPr>
              <a:t>WRITTEN </a:t>
            </a:r>
            <a:r>
              <a:rPr lang="en-US" altLang="zh-CN" sz="2000" dirty="0">
                <a:solidFill>
                  <a:schemeClr val="bg1"/>
                </a:solidFill>
                <a:latin typeface="方正粗宋简体" panose="03000509000000000000" pitchFamily="65" charset="-122"/>
                <a:ea typeface="方正粗宋简体" panose="03000509000000000000" pitchFamily="65" charset="-122"/>
              </a:rPr>
              <a:t> </a:t>
            </a:r>
          </a:p>
          <a:p>
            <a:pPr>
              <a:lnSpc>
                <a:spcPct val="80000"/>
              </a:lnSpc>
            </a:pPr>
            <a:r>
              <a:rPr lang="en-US" altLang="zh-CN" sz="2400" dirty="0">
                <a:solidFill>
                  <a:schemeClr val="bg1"/>
                </a:solidFill>
                <a:latin typeface="方正粗宋简体" panose="03000509000000000000" pitchFamily="65" charset="-122"/>
                <a:ea typeface="方正粗宋简体" panose="03000509000000000000" pitchFamily="65" charset="-122"/>
              </a:rPr>
              <a:t>CONTENT</a:t>
            </a:r>
            <a:endParaRPr lang="zh-CN" altLang="en-US" sz="2400" dirty="0">
              <a:solidFill>
                <a:schemeClr val="bg1"/>
              </a:solidFill>
              <a:latin typeface="方正粗宋简体" panose="03000509000000000000" pitchFamily="65" charset="-122"/>
              <a:ea typeface="方正粗宋简体" panose="03000509000000000000" pitchFamily="65" charset="-122"/>
            </a:endParaRPr>
          </a:p>
        </p:txBody>
      </p:sp>
      <p:sp>
        <p:nvSpPr>
          <p:cNvPr id="3" name="TextBox 2"/>
          <p:cNvSpPr txBox="1"/>
          <p:nvPr/>
        </p:nvSpPr>
        <p:spPr>
          <a:xfrm>
            <a:off x="5053799" y="2940249"/>
            <a:ext cx="3570208" cy="1107996"/>
          </a:xfrm>
          <a:prstGeom prst="rect">
            <a:avLst/>
          </a:prstGeom>
        </p:spPr>
        <p:txBody>
          <a:bodyPr wrap="none">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r>
              <a:rPr lang="zh-CN" altLang="en-US" sz="6600" dirty="0">
                <a:solidFill>
                  <a:schemeClr val="bg1"/>
                </a:solidFill>
              </a:rPr>
              <a:t>教学分析</a:t>
            </a:r>
          </a:p>
        </p:txBody>
      </p:sp>
      <p:sp>
        <p:nvSpPr>
          <p:cNvPr id="4" name="TextBox 3"/>
          <p:cNvSpPr txBox="1"/>
          <p:nvPr/>
        </p:nvSpPr>
        <p:spPr>
          <a:xfrm>
            <a:off x="6892031" y="1841919"/>
            <a:ext cx="1031051" cy="1200329"/>
          </a:xfrm>
          <a:prstGeom prst="rect">
            <a:avLst/>
          </a:prstGeom>
          <a:noFill/>
        </p:spPr>
        <p:txBody>
          <a:bodyPr wrap="none" rtlCol="0">
            <a:spAutoFit/>
          </a:bodyPr>
          <a:lstStyle/>
          <a:p>
            <a:r>
              <a:rPr lang="en-US" altLang="zh-CN" sz="7200" dirty="0">
                <a:solidFill>
                  <a:srgbClr val="FFC000"/>
                </a:solidFill>
                <a:latin typeface="Impact" panose="020B0806030902050204" pitchFamily="34" charset="0"/>
              </a:rPr>
              <a:t>01</a:t>
            </a:r>
            <a:endParaRPr lang="zh-CN" altLang="en-US" sz="7200" dirty="0">
              <a:solidFill>
                <a:srgbClr val="FFC000"/>
              </a:solidFill>
              <a:latin typeface="Impact" panose="020B0806030902050204" pitchFamily="34" charset="0"/>
            </a:endParaRPr>
          </a:p>
        </p:txBody>
      </p:sp>
      <p:sp>
        <p:nvSpPr>
          <p:cNvPr id="5" name="矩形 4"/>
          <p:cNvSpPr/>
          <p:nvPr/>
        </p:nvSpPr>
        <p:spPr>
          <a:xfrm>
            <a:off x="4830081" y="2893458"/>
            <a:ext cx="4040142" cy="4679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06893" y="1263855"/>
            <a:ext cx="967015" cy="90737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anim calcmode="lin" valueType="num">
                                      <p:cBhvr>
                                        <p:cTn id="15"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
                                        </p:tgtEl>
                                      </p:cBhvr>
                                    </p:animEffect>
                                  </p:childTnLst>
                                </p:cTn>
                              </p:par>
                            </p:childTnLst>
                          </p:cTn>
                        </p:par>
                        <p:par>
                          <p:cTn id="18" fill="hold">
                            <p:stCondLst>
                              <p:cond delay="1250"/>
                            </p:stCondLst>
                            <p:childTnLst>
                              <p:par>
                                <p:cTn id="19" presetID="10"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par>
                          <p:cTn id="22" fill="hold">
                            <p:stCondLst>
                              <p:cond delay="1750"/>
                            </p:stCondLst>
                            <p:childTnLst>
                              <p:par>
                                <p:cTn id="23" presetID="22" presetClass="entr" presetSubtype="8"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par>
                          <p:cTn id="26" fill="hold">
                            <p:stCondLst>
                              <p:cond delay="225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3"/>
                                        </p:tgtEl>
                                        <p:attrNameLst>
                                          <p:attrName>ppt_y</p:attrName>
                                        </p:attrNameLst>
                                      </p:cBhvr>
                                      <p:tavLst>
                                        <p:tav tm="0">
                                          <p:val>
                                            <p:strVal val="#ppt_y"/>
                                          </p:val>
                                        </p:tav>
                                        <p:tav tm="100000">
                                          <p:val>
                                            <p:strVal val="#ppt_y"/>
                                          </p:val>
                                        </p:tav>
                                      </p:tavLst>
                                    </p:anim>
                                    <p:anim calcmode="lin" valueType="num">
                                      <p:cBhvr>
                                        <p:cTn id="31"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01 259"/>
          <p:cNvSpPr>
            <a:spLocks noChangeArrowheads="1"/>
          </p:cNvSpPr>
          <p:nvPr>
            <p:custDataLst>
              <p:tags r:id="rId1"/>
            </p:custDataLst>
          </p:nvPr>
        </p:nvSpPr>
        <p:spPr bwMode="auto">
          <a:xfrm>
            <a:off x="3815442" y="2361398"/>
            <a:ext cx="6076408"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600" dirty="0">
                <a:solidFill>
                  <a:schemeClr val="bg1"/>
                </a:solidFill>
                <a:latin typeface="方正正准黑简体" panose="02000000000000000000" pitchFamily="2" charset="-122"/>
                <a:ea typeface="方正正准黑简体" panose="02000000000000000000" pitchFamily="2" charset="-122"/>
                <a:cs typeface="Arial" panose="020B0604020202020204" pitchFamily="34" charset="0"/>
              </a:rPr>
              <a:t>谢谢观看</a:t>
            </a:r>
          </a:p>
        </p:txBody>
      </p:sp>
      <p:sp>
        <p:nvSpPr>
          <p:cNvPr id="3" name="PA_01 259"/>
          <p:cNvSpPr>
            <a:spLocks noChangeArrowheads="1"/>
          </p:cNvSpPr>
          <p:nvPr>
            <p:custDataLst>
              <p:tags r:id="rId2"/>
            </p:custDataLst>
          </p:nvPr>
        </p:nvSpPr>
        <p:spPr bwMode="auto">
          <a:xfrm>
            <a:off x="4316035" y="3318756"/>
            <a:ext cx="507522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2400" cap="all" dirty="0">
                <a:solidFill>
                  <a:schemeClr val="bg1"/>
                </a:solidFill>
                <a:latin typeface="Arial" panose="020B0604020202020204" pitchFamily="34" charset="0"/>
                <a:cs typeface="Arial" panose="020B0604020202020204" pitchFamily="34" charset="0"/>
              </a:rPr>
              <a:t>汇报人：成长营</a:t>
            </a:r>
          </a:p>
        </p:txBody>
      </p:sp>
      <p:sp>
        <p:nvSpPr>
          <p:cNvPr id="4" name="PA_01 259"/>
          <p:cNvSpPr>
            <a:spLocks noChangeArrowheads="1"/>
          </p:cNvSpPr>
          <p:nvPr>
            <p:custDataLst>
              <p:tags r:id="rId3"/>
            </p:custDataLst>
          </p:nvPr>
        </p:nvSpPr>
        <p:spPr bwMode="auto">
          <a:xfrm>
            <a:off x="4899116" y="3780267"/>
            <a:ext cx="3909061" cy="486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855" dirty="0">
                <a:solidFill>
                  <a:schemeClr val="bg1"/>
                </a:solidFill>
                <a:latin typeface="Arial" panose="020B0604020202020204" pitchFamily="34" charset="0"/>
                <a:cs typeface="Arial" panose="020B0604020202020204" pitchFamily="34" charset="0"/>
              </a:rPr>
              <a:t>Framework is applicable to complete public class teachers, work report and work </a:t>
            </a:r>
            <a:r>
              <a:rPr lang="en-US" altLang="zh-CN" sz="855" dirty="0" err="1">
                <a:solidFill>
                  <a:schemeClr val="bg1"/>
                </a:solidFill>
                <a:latin typeface="Arial" panose="020B0604020202020204" pitchFamily="34" charset="0"/>
                <a:cs typeface="Arial" panose="020B0604020202020204" pitchFamily="34" charset="0"/>
              </a:rPr>
              <a:t>arrangementFramework</a:t>
            </a:r>
            <a:r>
              <a:rPr lang="en-US" altLang="zh-CN" sz="855" dirty="0">
                <a:solidFill>
                  <a:schemeClr val="bg1"/>
                </a:solidFill>
                <a:latin typeface="Arial" panose="020B0604020202020204" pitchFamily="34" charset="0"/>
                <a:cs typeface="Arial" panose="020B0604020202020204" pitchFamily="34" charset="0"/>
              </a:rPr>
              <a:t> is applicable to complete public class teachers, work report and work arrangement</a:t>
            </a:r>
            <a:endParaRPr lang="zh-CN" altLang="en-US" sz="855" dirty="0">
              <a:solidFill>
                <a:schemeClr val="bg1"/>
              </a:solidFill>
              <a:latin typeface="Arial" panose="020B0604020202020204" pitchFamily="34" charset="0"/>
              <a:cs typeface="Arial" panose="020B0604020202020204" pitchFamily="34" charset="0"/>
            </a:endParaRPr>
          </a:p>
        </p:txBody>
      </p:sp>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08597" y="460222"/>
            <a:ext cx="1890098" cy="177352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anim calcmode="lin" valueType="num">
                                      <p:cBhvr>
                                        <p:cTn id="15"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
                                        </p:tgtEl>
                                      </p:cBhvr>
                                    </p:animEffect>
                                  </p:childTnLst>
                                </p:cTn>
                              </p:par>
                            </p:childTnLst>
                          </p:cTn>
                        </p:par>
                        <p:par>
                          <p:cTn id="18" fill="hold">
                            <p:stCondLst>
                              <p:cond delay="649"/>
                            </p:stCondLst>
                            <p:childTnLst>
                              <p:par>
                                <p:cTn id="19" presetID="26" presetClass="emph" presetSubtype="0" fill="hold" grpId="1" nodeType="afterEffect">
                                  <p:stCondLst>
                                    <p:cond delay="0"/>
                                  </p:stCondLst>
                                  <p:iterate type="lt">
                                    <p:tmPct val="0"/>
                                  </p:iterate>
                                  <p:childTnLst>
                                    <p:animEffect transition="out" filter="fade">
                                      <p:cBhvr>
                                        <p:cTn id="20" dur="500" tmFilter="0, 0; .2, .5; .8, .5; 1, 0"/>
                                        <p:tgtEl>
                                          <p:spTgt spid="2"/>
                                        </p:tgtEl>
                                      </p:cBhvr>
                                    </p:animEffect>
                                    <p:animScale>
                                      <p:cBhvr>
                                        <p:cTn id="21" dur="250" autoRev="1" fill="hold"/>
                                        <p:tgtEl>
                                          <p:spTgt spid="2"/>
                                        </p:tgtEl>
                                      </p:cBhvr>
                                      <p:by x="105000" y="105000"/>
                                    </p:animScale>
                                  </p:childTnLst>
                                </p:cTn>
                              </p:par>
                            </p:childTnLst>
                          </p:cTn>
                        </p:par>
                        <p:par>
                          <p:cTn id="22" fill="hold">
                            <p:stCondLst>
                              <p:cond delay="1149"/>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3"/>
                                        </p:tgtEl>
                                        <p:attrNameLst>
                                          <p:attrName>ppt_y</p:attrName>
                                        </p:attrNameLst>
                                      </p:cBhvr>
                                      <p:tavLst>
                                        <p:tav tm="0">
                                          <p:val>
                                            <p:strVal val="#ppt_y"/>
                                          </p:val>
                                        </p:tav>
                                        <p:tav tm="100000">
                                          <p:val>
                                            <p:strVal val="#ppt_y"/>
                                          </p:val>
                                        </p:tav>
                                      </p:tavLst>
                                    </p:anim>
                                    <p:anim calcmode="lin" valueType="num">
                                      <p:cBhvr>
                                        <p:cTn id="27"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3"/>
                                        </p:tgtEl>
                                      </p:cBhvr>
                                    </p:animEffect>
                                  </p:childTnLst>
                                </p:cTn>
                              </p:par>
                            </p:childTnLst>
                          </p:cTn>
                        </p:par>
                        <p:par>
                          <p:cTn id="30" fill="hold">
                            <p:stCondLst>
                              <p:cond delay="1949"/>
                            </p:stCondLst>
                            <p:childTnLst>
                              <p:par>
                                <p:cTn id="31" presetID="26" presetClass="emph" presetSubtype="0" fill="hold" grpId="1" nodeType="afterEffect">
                                  <p:stCondLst>
                                    <p:cond delay="0"/>
                                  </p:stCondLst>
                                  <p:iterate type="lt">
                                    <p:tmPct val="0"/>
                                  </p:iterate>
                                  <p:childTnLst>
                                    <p:animEffect transition="out" filter="fade">
                                      <p:cBhvr>
                                        <p:cTn id="32" dur="500" tmFilter="0, 0; .2, .5; .8, .5; 1, 0"/>
                                        <p:tgtEl>
                                          <p:spTgt spid="3"/>
                                        </p:tgtEl>
                                      </p:cBhvr>
                                    </p:animEffect>
                                    <p:animScale>
                                      <p:cBhvr>
                                        <p:cTn id="33" dur="250" autoRev="1" fill="hold"/>
                                        <p:tgtEl>
                                          <p:spTgt spid="3"/>
                                        </p:tgtEl>
                                      </p:cBhvr>
                                      <p:by x="105000" y="105000"/>
                                    </p:animScale>
                                  </p:childTnLst>
                                </p:cTn>
                              </p:par>
                              <p:par>
                                <p:cTn id="34" presetID="41" presetClass="entr" presetSubtype="0" fill="hold" grpId="0" nodeType="withEffect">
                                  <p:stCondLst>
                                    <p:cond delay="250"/>
                                  </p:stCondLst>
                                  <p:iterate type="lt">
                                    <p:tmPct val="10000"/>
                                  </p:iterate>
                                  <p:childTnLst>
                                    <p:set>
                                      <p:cBhvr>
                                        <p:cTn id="35" dur="1" fill="hold">
                                          <p:stCondLst>
                                            <p:cond delay="0"/>
                                          </p:stCondLst>
                                        </p:cTn>
                                        <p:tgtEl>
                                          <p:spTgt spid="4"/>
                                        </p:tgtEl>
                                        <p:attrNameLst>
                                          <p:attrName>style.visibility</p:attrName>
                                        </p:attrNameLst>
                                      </p:cBhvr>
                                      <p:to>
                                        <p:strVal val="visible"/>
                                      </p:to>
                                    </p:set>
                                    <p:anim calcmode="lin" valueType="num">
                                      <p:cBhvr>
                                        <p:cTn id="36"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4"/>
                                        </p:tgtEl>
                                        <p:attrNameLst>
                                          <p:attrName>ppt_y</p:attrName>
                                        </p:attrNameLst>
                                      </p:cBhvr>
                                      <p:tavLst>
                                        <p:tav tm="0">
                                          <p:val>
                                            <p:strVal val="#ppt_y"/>
                                          </p:val>
                                        </p:tav>
                                        <p:tav tm="100000">
                                          <p:val>
                                            <p:strVal val="#ppt_y"/>
                                          </p:val>
                                        </p:tav>
                                      </p:tavLst>
                                    </p:anim>
                                    <p:anim calcmode="lin" valueType="num">
                                      <p:cBhvr>
                                        <p:cTn id="38"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8"/>
          <p:cNvSpPr txBox="1"/>
          <p:nvPr/>
        </p:nvSpPr>
        <p:spPr>
          <a:xfrm>
            <a:off x="4752834" y="1431854"/>
            <a:ext cx="1581636" cy="528191"/>
          </a:xfrm>
          <a:prstGeom prst="rect">
            <a:avLst/>
          </a:prstGeom>
          <a:noFill/>
        </p:spPr>
        <p:txBody>
          <a:bodyPr wrap="none" lIns="121928" tIns="60964" rIns="121928" bIns="60964" rtlCol="0">
            <a:spAutoFit/>
          </a:bodyPr>
          <a:lstStyle/>
          <a:p>
            <a:r>
              <a:rPr lang="zh-CN" altLang="en-US" sz="2600" b="1" dirty="0">
                <a:solidFill>
                  <a:schemeClr val="tx2"/>
                </a:solidFill>
                <a:latin typeface="+mn-ea"/>
                <a:cs typeface="+mn-ea"/>
              </a:rPr>
              <a:t>添加标题</a:t>
            </a:r>
          </a:p>
        </p:txBody>
      </p:sp>
      <p:sp>
        <p:nvSpPr>
          <p:cNvPr id="3" name="TextBox 59"/>
          <p:cNvSpPr txBox="1"/>
          <p:nvPr/>
        </p:nvSpPr>
        <p:spPr>
          <a:xfrm>
            <a:off x="4752834" y="2145956"/>
            <a:ext cx="5786216" cy="615561"/>
          </a:xfrm>
          <a:prstGeom prst="rect">
            <a:avLst/>
          </a:prstGeom>
          <a:noFill/>
        </p:spPr>
        <p:txBody>
          <a:bodyPr wrap="none" lIns="121928" tIns="60964" rIns="121928" bIns="60964" rtlCol="0">
            <a:spAutoFit/>
          </a:bodyPr>
          <a:lstStyle/>
          <a:p>
            <a:r>
              <a:rPr lang="zh-CN" altLang="en-US" sz="1600" dirty="0">
                <a:solidFill>
                  <a:schemeClr val="tx1">
                    <a:lumMod val="50000"/>
                    <a:lumOff val="50000"/>
                  </a:schemeClr>
                </a:solidFill>
              </a:rPr>
              <a:t>文字内容需概括精炼，建议与标题相关并符合整体语言风格，</a:t>
            </a:r>
            <a:endParaRPr lang="en-US" altLang="zh-CN" sz="1600" dirty="0">
              <a:solidFill>
                <a:schemeClr val="tx1">
                  <a:lumMod val="50000"/>
                  <a:lumOff val="50000"/>
                </a:schemeClr>
              </a:solidFill>
            </a:endParaRPr>
          </a:p>
          <a:p>
            <a:r>
              <a:rPr lang="zh-CN" altLang="en-US" sz="1600" dirty="0">
                <a:solidFill>
                  <a:schemeClr val="tx1">
                    <a:lumMod val="50000"/>
                    <a:lumOff val="50000"/>
                  </a:schemeClr>
                </a:solidFill>
              </a:rPr>
              <a:t>语言描述尽量简洁生动。</a:t>
            </a:r>
            <a:endParaRPr lang="zh-CN" altLang="en-US" sz="1600" dirty="0">
              <a:latin typeface="+mn-ea"/>
              <a:cs typeface="+mn-ea"/>
            </a:endParaRPr>
          </a:p>
        </p:txBody>
      </p:sp>
      <p:sp>
        <p:nvSpPr>
          <p:cNvPr id="4" name="矩形 3"/>
          <p:cNvSpPr/>
          <p:nvPr/>
        </p:nvSpPr>
        <p:spPr>
          <a:xfrm>
            <a:off x="4752833" y="1979437"/>
            <a:ext cx="6613779" cy="60977"/>
          </a:xfrm>
          <a:prstGeom prst="rect">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8" tIns="60964" rIns="121928" bIns="60964" rtlCol="0" anchor="ctr"/>
          <a:lstStyle/>
          <a:p>
            <a:pPr algn="ctr"/>
            <a:endParaRPr lang="zh-CN" altLang="en-US">
              <a:latin typeface="+mn-ea"/>
              <a:cs typeface="+mn-ea"/>
            </a:endParaRPr>
          </a:p>
        </p:txBody>
      </p:sp>
      <p:sp>
        <p:nvSpPr>
          <p:cNvPr id="5" name="TextBox 61"/>
          <p:cNvSpPr txBox="1"/>
          <p:nvPr/>
        </p:nvSpPr>
        <p:spPr>
          <a:xfrm>
            <a:off x="4752834" y="3064531"/>
            <a:ext cx="1581636" cy="528191"/>
          </a:xfrm>
          <a:prstGeom prst="rect">
            <a:avLst/>
          </a:prstGeom>
          <a:noFill/>
        </p:spPr>
        <p:txBody>
          <a:bodyPr wrap="none" lIns="121928" tIns="60964" rIns="121928" bIns="60964" rtlCol="0">
            <a:spAutoFit/>
          </a:bodyPr>
          <a:lstStyle/>
          <a:p>
            <a:r>
              <a:rPr lang="zh-CN" altLang="en-US" sz="2600" b="1" dirty="0">
                <a:solidFill>
                  <a:schemeClr val="accent1"/>
                </a:solidFill>
                <a:latin typeface="+mn-ea"/>
                <a:cs typeface="+mn-ea"/>
              </a:rPr>
              <a:t>添加标题</a:t>
            </a:r>
          </a:p>
        </p:txBody>
      </p:sp>
      <p:sp>
        <p:nvSpPr>
          <p:cNvPr id="6" name="TextBox 62"/>
          <p:cNvSpPr txBox="1"/>
          <p:nvPr/>
        </p:nvSpPr>
        <p:spPr>
          <a:xfrm>
            <a:off x="4752834" y="3778635"/>
            <a:ext cx="5786216" cy="615561"/>
          </a:xfrm>
          <a:prstGeom prst="rect">
            <a:avLst/>
          </a:prstGeom>
          <a:noFill/>
        </p:spPr>
        <p:txBody>
          <a:bodyPr wrap="none" lIns="121928" tIns="60964" rIns="121928" bIns="60964" rtlCol="0">
            <a:spAutoFit/>
          </a:bodyPr>
          <a:lstStyle/>
          <a:p>
            <a:r>
              <a:rPr lang="zh-CN" altLang="en-US" sz="1600" dirty="0">
                <a:solidFill>
                  <a:schemeClr val="tx1">
                    <a:lumMod val="50000"/>
                    <a:lumOff val="50000"/>
                  </a:schemeClr>
                </a:solidFill>
              </a:rPr>
              <a:t>文字内容需概括精炼，建议与标题相关并符合整体语言风格，</a:t>
            </a:r>
            <a:endParaRPr lang="en-US" altLang="zh-CN" sz="1600" dirty="0">
              <a:solidFill>
                <a:schemeClr val="tx1">
                  <a:lumMod val="50000"/>
                  <a:lumOff val="50000"/>
                </a:schemeClr>
              </a:solidFill>
            </a:endParaRPr>
          </a:p>
          <a:p>
            <a:r>
              <a:rPr lang="zh-CN" altLang="en-US" sz="1600" dirty="0">
                <a:solidFill>
                  <a:schemeClr val="tx1">
                    <a:lumMod val="50000"/>
                    <a:lumOff val="50000"/>
                  </a:schemeClr>
                </a:solidFill>
              </a:rPr>
              <a:t>语言描述尽量简洁生动。</a:t>
            </a:r>
            <a:endParaRPr lang="zh-CN" altLang="en-US" sz="1600" dirty="0">
              <a:latin typeface="+mn-ea"/>
              <a:cs typeface="+mn-ea"/>
            </a:endParaRPr>
          </a:p>
        </p:txBody>
      </p:sp>
      <p:sp>
        <p:nvSpPr>
          <p:cNvPr id="7" name="矩形 6"/>
          <p:cNvSpPr/>
          <p:nvPr/>
        </p:nvSpPr>
        <p:spPr>
          <a:xfrm>
            <a:off x="4752833" y="3612115"/>
            <a:ext cx="6613779" cy="60977"/>
          </a:xfrm>
          <a:prstGeom prst="rect">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8" tIns="60964" rIns="121928" bIns="60964" rtlCol="0" anchor="ctr"/>
          <a:lstStyle/>
          <a:p>
            <a:pPr algn="ctr"/>
            <a:endParaRPr lang="zh-CN" altLang="en-US">
              <a:latin typeface="+mn-ea"/>
              <a:cs typeface="+mn-ea"/>
            </a:endParaRPr>
          </a:p>
        </p:txBody>
      </p:sp>
      <p:sp>
        <p:nvSpPr>
          <p:cNvPr id="8" name="TextBox 64"/>
          <p:cNvSpPr txBox="1"/>
          <p:nvPr/>
        </p:nvSpPr>
        <p:spPr>
          <a:xfrm>
            <a:off x="4752834" y="4793250"/>
            <a:ext cx="1581636" cy="528191"/>
          </a:xfrm>
          <a:prstGeom prst="rect">
            <a:avLst/>
          </a:prstGeom>
          <a:noFill/>
        </p:spPr>
        <p:txBody>
          <a:bodyPr wrap="none" lIns="121928" tIns="60964" rIns="121928" bIns="60964" rtlCol="0">
            <a:spAutoFit/>
          </a:bodyPr>
          <a:lstStyle/>
          <a:p>
            <a:r>
              <a:rPr lang="zh-CN" altLang="en-US" sz="2600" b="1" dirty="0">
                <a:solidFill>
                  <a:schemeClr val="accent2"/>
                </a:solidFill>
                <a:latin typeface="+mn-ea"/>
                <a:cs typeface="+mn-ea"/>
              </a:rPr>
              <a:t>添加标题</a:t>
            </a:r>
          </a:p>
        </p:txBody>
      </p:sp>
      <p:sp>
        <p:nvSpPr>
          <p:cNvPr id="9" name="TextBox 65"/>
          <p:cNvSpPr txBox="1"/>
          <p:nvPr/>
        </p:nvSpPr>
        <p:spPr>
          <a:xfrm>
            <a:off x="4752834" y="5507353"/>
            <a:ext cx="5786216" cy="615561"/>
          </a:xfrm>
          <a:prstGeom prst="rect">
            <a:avLst/>
          </a:prstGeom>
          <a:noFill/>
        </p:spPr>
        <p:txBody>
          <a:bodyPr wrap="none" lIns="121928" tIns="60964" rIns="121928" bIns="60964" rtlCol="0">
            <a:spAutoFit/>
          </a:bodyPr>
          <a:lstStyle/>
          <a:p>
            <a:r>
              <a:rPr lang="zh-CN" altLang="en-US" sz="1600" dirty="0">
                <a:solidFill>
                  <a:schemeClr val="tx1">
                    <a:lumMod val="50000"/>
                    <a:lumOff val="50000"/>
                  </a:schemeClr>
                </a:solidFill>
              </a:rPr>
              <a:t>文字内容需概括精炼，建议与标题相关并符合整体语言风格，</a:t>
            </a:r>
            <a:endParaRPr lang="en-US" altLang="zh-CN" sz="1600" dirty="0">
              <a:solidFill>
                <a:schemeClr val="tx1">
                  <a:lumMod val="50000"/>
                  <a:lumOff val="50000"/>
                </a:schemeClr>
              </a:solidFill>
            </a:endParaRPr>
          </a:p>
          <a:p>
            <a:r>
              <a:rPr lang="zh-CN" altLang="en-US" sz="1600" dirty="0">
                <a:solidFill>
                  <a:schemeClr val="tx1">
                    <a:lumMod val="50000"/>
                    <a:lumOff val="50000"/>
                  </a:schemeClr>
                </a:solidFill>
              </a:rPr>
              <a:t>语言描述尽量简洁生动。</a:t>
            </a:r>
            <a:endParaRPr lang="zh-CN" altLang="en-US" sz="1600" dirty="0">
              <a:latin typeface="+mn-ea"/>
              <a:cs typeface="+mn-ea"/>
            </a:endParaRPr>
          </a:p>
        </p:txBody>
      </p:sp>
      <p:sp>
        <p:nvSpPr>
          <p:cNvPr id="10" name="矩形 9"/>
          <p:cNvSpPr/>
          <p:nvPr/>
        </p:nvSpPr>
        <p:spPr>
          <a:xfrm>
            <a:off x="4752833" y="5340833"/>
            <a:ext cx="6613779" cy="60977"/>
          </a:xfrm>
          <a:prstGeom prst="rect">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8" tIns="60964" rIns="121928" bIns="60964" rtlCol="0" anchor="ctr"/>
          <a:lstStyle/>
          <a:p>
            <a:pPr algn="ctr"/>
            <a:endParaRPr lang="zh-CN" altLang="en-US">
              <a:latin typeface="+mn-ea"/>
              <a:cs typeface="+mn-ea"/>
            </a:endParaRPr>
          </a:p>
        </p:txBody>
      </p:sp>
      <p:pic>
        <p:nvPicPr>
          <p:cNvPr id="11"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913977" y="1701986"/>
            <a:ext cx="3191566" cy="4353794"/>
          </a:xfrm>
          <a:prstGeom prst="round2DiagRect">
            <a:avLst>
              <a:gd name="adj1" fmla="val 16667"/>
              <a:gd name="adj2" fmla="val 0"/>
            </a:avLst>
          </a:prstGeom>
          <a:ln w="88900" cap="sq">
            <a:solidFill>
              <a:srgbClr val="FFFFFF"/>
            </a:solidFill>
            <a:miter lim="800000"/>
            <a:headEnd/>
            <a:tailEnd/>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12" name="标题 1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50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1+#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70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1+#ppt_w/2"/>
                                          </p:val>
                                        </p:tav>
                                        <p:tav tm="100000">
                                          <p:val>
                                            <p:strVal val="#ppt_x"/>
                                          </p:val>
                                        </p:tav>
                                      </p:tavLst>
                                    </p:anim>
                                    <p:anim calcmode="lin" valueType="num">
                                      <p:cBhvr additive="base">
                                        <p:cTn id="21" dur="500" fill="hold"/>
                                        <p:tgtEl>
                                          <p:spTgt spid="10"/>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12" presetClass="entr" presetSubtype="4"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p:tgtEl>
                                          <p:spTgt spid="2"/>
                                        </p:tgtEl>
                                        <p:attrNameLst>
                                          <p:attrName>ppt_y</p:attrName>
                                        </p:attrNameLst>
                                      </p:cBhvr>
                                      <p:tavLst>
                                        <p:tav tm="0">
                                          <p:val>
                                            <p:strVal val="#ppt_y+#ppt_h*1.125000"/>
                                          </p:val>
                                        </p:tav>
                                        <p:tav tm="100000">
                                          <p:val>
                                            <p:strVal val="#ppt_y"/>
                                          </p:val>
                                        </p:tav>
                                      </p:tavLst>
                                    </p:anim>
                                    <p:animEffect transition="in" filter="wipe(up)">
                                      <p:cBhvr>
                                        <p:cTn id="26" dur="500"/>
                                        <p:tgtEl>
                                          <p:spTgt spid="2"/>
                                        </p:tgtEl>
                                      </p:cBhvr>
                                    </p:animEffect>
                                  </p:childTnLst>
                                </p:cTn>
                              </p:par>
                              <p:par>
                                <p:cTn id="27" presetID="12" presetClass="entr" presetSubtype="1"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p:tgtEl>
                                          <p:spTgt spid="3"/>
                                        </p:tgtEl>
                                        <p:attrNameLst>
                                          <p:attrName>ppt_y</p:attrName>
                                        </p:attrNameLst>
                                      </p:cBhvr>
                                      <p:tavLst>
                                        <p:tav tm="0">
                                          <p:val>
                                            <p:strVal val="#ppt_y-#ppt_h*1.125000"/>
                                          </p:val>
                                        </p:tav>
                                        <p:tav tm="100000">
                                          <p:val>
                                            <p:strVal val="#ppt_y"/>
                                          </p:val>
                                        </p:tav>
                                      </p:tavLst>
                                    </p:anim>
                                    <p:animEffect transition="in" filter="wipe(down)">
                                      <p:cBhvr>
                                        <p:cTn id="30" dur="500"/>
                                        <p:tgtEl>
                                          <p:spTgt spid="3"/>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500"/>
                                        <p:tgtEl>
                                          <p:spTgt spid="5"/>
                                        </p:tgtEl>
                                        <p:attrNameLst>
                                          <p:attrName>ppt_y</p:attrName>
                                        </p:attrNameLst>
                                      </p:cBhvr>
                                      <p:tavLst>
                                        <p:tav tm="0">
                                          <p:val>
                                            <p:strVal val="#ppt_y+#ppt_h*1.125000"/>
                                          </p:val>
                                        </p:tav>
                                        <p:tav tm="100000">
                                          <p:val>
                                            <p:strVal val="#ppt_y"/>
                                          </p:val>
                                        </p:tav>
                                      </p:tavLst>
                                    </p:anim>
                                    <p:animEffect transition="in" filter="wipe(up)">
                                      <p:cBhvr>
                                        <p:cTn id="34" dur="500"/>
                                        <p:tgtEl>
                                          <p:spTgt spid="5"/>
                                        </p:tgtEl>
                                      </p:cBhvr>
                                    </p:animEffect>
                                  </p:childTnLst>
                                </p:cTn>
                              </p:par>
                              <p:par>
                                <p:cTn id="35" presetID="12" presetClass="entr" presetSubtype="1"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p:tgtEl>
                                          <p:spTgt spid="6"/>
                                        </p:tgtEl>
                                        <p:attrNameLst>
                                          <p:attrName>ppt_y</p:attrName>
                                        </p:attrNameLst>
                                      </p:cBhvr>
                                      <p:tavLst>
                                        <p:tav tm="0">
                                          <p:val>
                                            <p:strVal val="#ppt_y-#ppt_h*1.125000"/>
                                          </p:val>
                                        </p:tav>
                                        <p:tav tm="100000">
                                          <p:val>
                                            <p:strVal val="#ppt_y"/>
                                          </p:val>
                                        </p:tav>
                                      </p:tavLst>
                                    </p:anim>
                                    <p:animEffect transition="in" filter="wipe(down)">
                                      <p:cBhvr>
                                        <p:cTn id="38" dur="500"/>
                                        <p:tgtEl>
                                          <p:spTgt spid="6"/>
                                        </p:tgtEl>
                                      </p:cBhvr>
                                    </p:animEffect>
                                  </p:childTnLst>
                                </p:cTn>
                              </p:par>
                              <p:par>
                                <p:cTn id="39" presetID="12" presetClass="entr" presetSubtype="1"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p:tgtEl>
                                          <p:spTgt spid="9"/>
                                        </p:tgtEl>
                                        <p:attrNameLst>
                                          <p:attrName>ppt_y</p:attrName>
                                        </p:attrNameLst>
                                      </p:cBhvr>
                                      <p:tavLst>
                                        <p:tav tm="0">
                                          <p:val>
                                            <p:strVal val="#ppt_y-#ppt_h*1.125000"/>
                                          </p:val>
                                        </p:tav>
                                        <p:tav tm="100000">
                                          <p:val>
                                            <p:strVal val="#ppt_y"/>
                                          </p:val>
                                        </p:tav>
                                      </p:tavLst>
                                    </p:anim>
                                    <p:animEffect transition="in" filter="wipe(down)">
                                      <p:cBhvr>
                                        <p:cTn id="42" dur="500"/>
                                        <p:tgtEl>
                                          <p:spTgt spid="9"/>
                                        </p:tgtEl>
                                      </p:cBhvr>
                                    </p:animEffect>
                                  </p:childTnLst>
                                </p:cTn>
                              </p:par>
                              <p:par>
                                <p:cTn id="43" presetID="12" presetClass="entr" presetSubtype="4" fill="hold" grpId="0" nodeType="with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500"/>
                                        <p:tgtEl>
                                          <p:spTgt spid="8"/>
                                        </p:tgtEl>
                                        <p:attrNameLst>
                                          <p:attrName>ppt_y</p:attrName>
                                        </p:attrNameLst>
                                      </p:cBhvr>
                                      <p:tavLst>
                                        <p:tav tm="0">
                                          <p:val>
                                            <p:strVal val="#ppt_y+#ppt_h*1.125000"/>
                                          </p:val>
                                        </p:tav>
                                        <p:tav tm="100000">
                                          <p:val>
                                            <p:strVal val="#ppt_y"/>
                                          </p:val>
                                        </p:tav>
                                      </p:tavLst>
                                    </p:anim>
                                    <p:animEffect transition="in" filter="wipe(up)">
                                      <p:cBhvr>
                                        <p:cTn id="4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p:bldP spid="6" grpId="0"/>
      <p:bldP spid="7" grpId="0" animBg="1"/>
      <p:bldP spid="8" grpId="0"/>
      <p:bldP spid="9" grpId="0"/>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同侧圆角矩形 34"/>
          <p:cNvSpPr/>
          <p:nvPr/>
        </p:nvSpPr>
        <p:spPr>
          <a:xfrm>
            <a:off x="1166131" y="2061702"/>
            <a:ext cx="884653" cy="3520017"/>
          </a:xfrm>
          <a:prstGeom prst="round2SameRect">
            <a:avLst/>
          </a:prstGeom>
          <a:pattFill prst="ltDnDiag">
            <a:fgClr>
              <a:schemeClr val="tx2">
                <a:lumMod val="50000"/>
              </a:schemeClr>
            </a:fgClr>
            <a:bgClr>
              <a:sysClr val="window" lastClr="FFFFFF"/>
            </a:bgClr>
          </a:pattFill>
          <a:ln w="25400" cap="flat" cmpd="sng" algn="ctr">
            <a:noFill/>
            <a:prstDash val="solid"/>
          </a:ln>
          <a:effectLst/>
        </p:spPr>
        <p:txBody>
          <a:bodyPr lIns="121908" tIns="60954" rIns="121908" bIns="60954"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36" name="同侧圆角矩形 35"/>
          <p:cNvSpPr/>
          <p:nvPr/>
        </p:nvSpPr>
        <p:spPr>
          <a:xfrm>
            <a:off x="2276531" y="2061702"/>
            <a:ext cx="884653" cy="3520017"/>
          </a:xfrm>
          <a:prstGeom prst="round2SameRect">
            <a:avLst/>
          </a:prstGeom>
          <a:pattFill prst="ltDnDiag">
            <a:fgClr>
              <a:schemeClr val="tx2"/>
            </a:fgClr>
            <a:bgClr>
              <a:sysClr val="window" lastClr="FFFFFF"/>
            </a:bgClr>
          </a:pattFill>
          <a:ln w="25400" cap="flat" cmpd="sng" algn="ctr">
            <a:noFill/>
            <a:prstDash val="solid"/>
          </a:ln>
          <a:effectLst/>
        </p:spPr>
        <p:txBody>
          <a:bodyPr lIns="121908" tIns="60954" rIns="121908" bIns="60954"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37" name="同侧圆角矩形 36"/>
          <p:cNvSpPr/>
          <p:nvPr/>
        </p:nvSpPr>
        <p:spPr>
          <a:xfrm>
            <a:off x="3386930" y="2061702"/>
            <a:ext cx="884653" cy="3520017"/>
          </a:xfrm>
          <a:prstGeom prst="round2SameRect">
            <a:avLst/>
          </a:prstGeom>
          <a:pattFill prst="ltDnDiag">
            <a:fgClr>
              <a:schemeClr val="bg2"/>
            </a:fgClr>
            <a:bgClr>
              <a:sysClr val="window" lastClr="FFFFFF"/>
            </a:bgClr>
          </a:pattFill>
          <a:ln w="25400" cap="flat" cmpd="sng" algn="ctr">
            <a:noFill/>
            <a:prstDash val="solid"/>
          </a:ln>
          <a:effectLst/>
        </p:spPr>
        <p:txBody>
          <a:bodyPr lIns="121908" tIns="60954" rIns="121908" bIns="60954"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38" name="同侧圆角矩形 37"/>
          <p:cNvSpPr/>
          <p:nvPr/>
        </p:nvSpPr>
        <p:spPr>
          <a:xfrm>
            <a:off x="4497331" y="2061702"/>
            <a:ext cx="884653" cy="3520017"/>
          </a:xfrm>
          <a:prstGeom prst="round2SameRect">
            <a:avLst/>
          </a:prstGeom>
          <a:pattFill prst="ltDnDiag">
            <a:fgClr>
              <a:srgbClr val="4C6062"/>
            </a:fgClr>
            <a:bgClr>
              <a:sysClr val="window" lastClr="FFFFFF"/>
            </a:bgClr>
          </a:pattFill>
          <a:ln w="25400" cap="flat" cmpd="sng" algn="ctr">
            <a:noFill/>
            <a:prstDash val="solid"/>
          </a:ln>
          <a:effectLst/>
        </p:spPr>
        <p:txBody>
          <a:bodyPr lIns="121908" tIns="60954" rIns="121908" bIns="60954"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39" name="Rectangle 48"/>
          <p:cNvSpPr>
            <a:spLocks noChangeArrowheads="1"/>
          </p:cNvSpPr>
          <p:nvPr/>
        </p:nvSpPr>
        <p:spPr bwMode="auto">
          <a:xfrm>
            <a:off x="1166130" y="2906252"/>
            <a:ext cx="882536" cy="2675467"/>
          </a:xfrm>
          <a:prstGeom prst="rect">
            <a:avLst/>
          </a:prstGeom>
          <a:solidFill>
            <a:schemeClr val="tx2"/>
          </a:solidFill>
          <a:ln>
            <a:noFill/>
          </a:ln>
        </p:spPr>
        <p:txBody>
          <a:bodyPr lIns="121908" tIns="60954" rIns="121908" bIns="60954"/>
          <a:lstStyle/>
          <a:p>
            <a:pPr defTabSz="1218565" fontAlgn="base">
              <a:spcBef>
                <a:spcPct val="0"/>
              </a:spcBef>
              <a:spcAft>
                <a:spcPct val="0"/>
              </a:spcAft>
              <a:defRPr/>
            </a:pPr>
            <a:endParaRPr lang="zh-CN" altLang="en-US" sz="2100" kern="0">
              <a:solidFill>
                <a:prstClr val="black"/>
              </a:solidFill>
            </a:endParaRPr>
          </a:p>
        </p:txBody>
      </p:sp>
      <p:sp>
        <p:nvSpPr>
          <p:cNvPr id="40" name="Rectangle 95"/>
          <p:cNvSpPr>
            <a:spLocks noChangeArrowheads="1"/>
          </p:cNvSpPr>
          <p:nvPr/>
        </p:nvSpPr>
        <p:spPr bwMode="auto">
          <a:xfrm>
            <a:off x="2275824" y="3352868"/>
            <a:ext cx="882536" cy="2228851"/>
          </a:xfrm>
          <a:prstGeom prst="rect">
            <a:avLst/>
          </a:prstGeom>
          <a:solidFill>
            <a:schemeClr val="accent1"/>
          </a:solidFill>
          <a:ln>
            <a:noFill/>
          </a:ln>
        </p:spPr>
        <p:txBody>
          <a:bodyPr lIns="121908" tIns="60954" rIns="121908" bIns="60954"/>
          <a:lstStyle/>
          <a:p>
            <a:pPr defTabSz="1218565" fontAlgn="base">
              <a:spcBef>
                <a:spcPct val="0"/>
              </a:spcBef>
              <a:spcAft>
                <a:spcPct val="0"/>
              </a:spcAft>
              <a:defRPr/>
            </a:pPr>
            <a:endParaRPr lang="zh-CN" altLang="en-US" sz="2100" kern="0">
              <a:solidFill>
                <a:schemeClr val="tx2">
                  <a:lumMod val="50000"/>
                </a:schemeClr>
              </a:solidFill>
            </a:endParaRPr>
          </a:p>
        </p:txBody>
      </p:sp>
      <p:sp>
        <p:nvSpPr>
          <p:cNvPr id="41" name="Rectangle 142"/>
          <p:cNvSpPr>
            <a:spLocks noChangeArrowheads="1"/>
          </p:cNvSpPr>
          <p:nvPr/>
        </p:nvSpPr>
        <p:spPr bwMode="auto">
          <a:xfrm>
            <a:off x="3385521" y="4064068"/>
            <a:ext cx="884651" cy="1517651"/>
          </a:xfrm>
          <a:prstGeom prst="rect">
            <a:avLst/>
          </a:prstGeom>
          <a:solidFill>
            <a:schemeClr val="accent3"/>
          </a:solidFill>
          <a:ln>
            <a:noFill/>
          </a:ln>
        </p:spPr>
        <p:txBody>
          <a:bodyPr lIns="121908" tIns="60954" rIns="121908" bIns="60954"/>
          <a:lstStyle/>
          <a:p>
            <a:pPr defTabSz="1218565" fontAlgn="base">
              <a:spcBef>
                <a:spcPct val="0"/>
              </a:spcBef>
              <a:spcAft>
                <a:spcPct val="0"/>
              </a:spcAft>
              <a:defRPr/>
            </a:pPr>
            <a:endParaRPr lang="zh-CN" altLang="en-US" sz="2100" kern="0">
              <a:solidFill>
                <a:prstClr val="black"/>
              </a:solidFill>
            </a:endParaRPr>
          </a:p>
        </p:txBody>
      </p:sp>
      <p:sp>
        <p:nvSpPr>
          <p:cNvPr id="42" name="Rectangle 189"/>
          <p:cNvSpPr>
            <a:spLocks noChangeArrowheads="1"/>
          </p:cNvSpPr>
          <p:nvPr/>
        </p:nvSpPr>
        <p:spPr bwMode="auto">
          <a:xfrm>
            <a:off x="4497332" y="5058902"/>
            <a:ext cx="884651" cy="522817"/>
          </a:xfrm>
          <a:prstGeom prst="rect">
            <a:avLst/>
          </a:prstGeom>
          <a:solidFill>
            <a:schemeClr val="accent5"/>
          </a:solidFill>
          <a:ln>
            <a:noFill/>
          </a:ln>
        </p:spPr>
        <p:txBody>
          <a:bodyPr lIns="121908" tIns="60954" rIns="121908" bIns="60954"/>
          <a:lstStyle/>
          <a:p>
            <a:pPr defTabSz="1218565" fontAlgn="base">
              <a:spcBef>
                <a:spcPct val="0"/>
              </a:spcBef>
              <a:spcAft>
                <a:spcPct val="0"/>
              </a:spcAft>
              <a:defRPr/>
            </a:pPr>
            <a:endParaRPr lang="zh-CN" altLang="en-US" sz="2100" kern="0">
              <a:solidFill>
                <a:prstClr val="black"/>
              </a:solidFill>
            </a:endParaRPr>
          </a:p>
        </p:txBody>
      </p:sp>
      <p:sp>
        <p:nvSpPr>
          <p:cNvPr id="43" name="TextBox 682"/>
          <p:cNvSpPr txBox="1"/>
          <p:nvPr/>
        </p:nvSpPr>
        <p:spPr>
          <a:xfrm>
            <a:off x="4530457" y="5023317"/>
            <a:ext cx="906539" cy="615553"/>
          </a:xfrm>
          <a:prstGeom prst="rect">
            <a:avLst/>
          </a:prstGeom>
          <a:noFill/>
        </p:spPr>
        <p:txBody>
          <a:bodyPr wrap="none" lIns="121908" tIns="60954" rIns="121908" bIns="60954">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fontAlgn="base">
              <a:spcBef>
                <a:spcPct val="0"/>
              </a:spcBef>
              <a:spcAft>
                <a:spcPct val="0"/>
              </a:spcAft>
              <a:defRPr/>
            </a:pPr>
            <a:r>
              <a:rPr lang="en-US" altLang="zh-CN" sz="3200" kern="0" dirty="0">
                <a:solidFill>
                  <a:prstClr val="white"/>
                </a:solidFill>
                <a:latin typeface="Impact" panose="020B0806030902050204" pitchFamily="34" charset="0"/>
                <a:ea typeface="微软雅黑" panose="020B0503020204020204" pitchFamily="34" charset="-122"/>
              </a:rPr>
              <a:t>15%</a:t>
            </a:r>
            <a:endParaRPr lang="zh-CN" altLang="en-US" sz="3200" kern="0" dirty="0">
              <a:solidFill>
                <a:prstClr val="white"/>
              </a:solidFill>
              <a:latin typeface="Impact" panose="020B0806030902050204" pitchFamily="34" charset="0"/>
              <a:ea typeface="微软雅黑" panose="020B0503020204020204" pitchFamily="34" charset="-122"/>
            </a:endParaRPr>
          </a:p>
        </p:txBody>
      </p:sp>
      <p:sp>
        <p:nvSpPr>
          <p:cNvPr id="44" name="TextBox 682"/>
          <p:cNvSpPr txBox="1"/>
          <p:nvPr/>
        </p:nvSpPr>
        <p:spPr>
          <a:xfrm>
            <a:off x="3345539" y="4010557"/>
            <a:ext cx="972789" cy="615553"/>
          </a:xfrm>
          <a:prstGeom prst="rect">
            <a:avLst/>
          </a:prstGeom>
          <a:noFill/>
        </p:spPr>
        <p:txBody>
          <a:bodyPr wrap="none" lIns="121908" tIns="60954" rIns="121908" bIns="60954">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fontAlgn="base">
              <a:spcBef>
                <a:spcPct val="0"/>
              </a:spcBef>
              <a:spcAft>
                <a:spcPct val="0"/>
              </a:spcAft>
              <a:defRPr/>
            </a:pPr>
            <a:r>
              <a:rPr lang="en-US" altLang="zh-CN" sz="3200" kern="0" dirty="0">
                <a:solidFill>
                  <a:prstClr val="white"/>
                </a:solidFill>
                <a:latin typeface="Impact" panose="020B0806030902050204" pitchFamily="34" charset="0"/>
                <a:ea typeface="微软雅黑" panose="020B0503020204020204" pitchFamily="34" charset="-122"/>
              </a:rPr>
              <a:t>38%</a:t>
            </a:r>
            <a:endParaRPr lang="zh-CN" altLang="en-US" sz="3200" kern="0" dirty="0">
              <a:solidFill>
                <a:prstClr val="white"/>
              </a:solidFill>
              <a:latin typeface="Impact" panose="020B0806030902050204" pitchFamily="34" charset="0"/>
              <a:ea typeface="微软雅黑" panose="020B0503020204020204" pitchFamily="34" charset="-122"/>
            </a:endParaRPr>
          </a:p>
        </p:txBody>
      </p:sp>
      <p:sp>
        <p:nvSpPr>
          <p:cNvPr id="45" name="TextBox 682"/>
          <p:cNvSpPr txBox="1"/>
          <p:nvPr/>
        </p:nvSpPr>
        <p:spPr>
          <a:xfrm>
            <a:off x="2287766" y="3292051"/>
            <a:ext cx="863798" cy="615553"/>
          </a:xfrm>
          <a:prstGeom prst="rect">
            <a:avLst/>
          </a:prstGeom>
          <a:noFill/>
        </p:spPr>
        <p:txBody>
          <a:bodyPr wrap="none" lIns="121908" tIns="60954" rIns="121908" bIns="60954">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defTabSz="1218565" fontAlgn="base">
              <a:spcBef>
                <a:spcPct val="0"/>
              </a:spcBef>
              <a:spcAft>
                <a:spcPct val="0"/>
              </a:spcAft>
              <a:defRPr/>
            </a:pPr>
            <a:r>
              <a:rPr lang="en-US" altLang="zh-CN" sz="3200" kern="0" dirty="0">
                <a:solidFill>
                  <a:prstClr val="white"/>
                </a:solidFill>
                <a:latin typeface="Impact" panose="020B0806030902050204" pitchFamily="34" charset="0"/>
                <a:ea typeface="微软雅黑" panose="020B0503020204020204" pitchFamily="34" charset="-122"/>
              </a:rPr>
              <a:t>62</a:t>
            </a:r>
            <a:r>
              <a:rPr lang="en-US" altLang="zh-CN" sz="2100" kern="0" dirty="0">
                <a:solidFill>
                  <a:prstClr val="white"/>
                </a:solidFill>
                <a:latin typeface="Impact" panose="020B0806030902050204" pitchFamily="34" charset="0"/>
                <a:ea typeface="微软雅黑" panose="020B0503020204020204" pitchFamily="34" charset="-122"/>
              </a:rPr>
              <a:t>%</a:t>
            </a:r>
            <a:endParaRPr lang="zh-CN" altLang="en-US" sz="2100" kern="0" dirty="0">
              <a:solidFill>
                <a:prstClr val="white"/>
              </a:solidFill>
              <a:latin typeface="Impact" panose="020B0806030902050204" pitchFamily="34" charset="0"/>
              <a:ea typeface="微软雅黑" panose="020B0503020204020204" pitchFamily="34" charset="-122"/>
            </a:endParaRPr>
          </a:p>
        </p:txBody>
      </p:sp>
      <p:sp>
        <p:nvSpPr>
          <p:cNvPr id="46" name="TextBox 682"/>
          <p:cNvSpPr txBox="1"/>
          <p:nvPr/>
        </p:nvSpPr>
        <p:spPr>
          <a:xfrm>
            <a:off x="1199005" y="2851185"/>
            <a:ext cx="816784" cy="615553"/>
          </a:xfrm>
          <a:prstGeom prst="rect">
            <a:avLst/>
          </a:prstGeom>
          <a:noFill/>
        </p:spPr>
        <p:txBody>
          <a:bodyPr wrap="none" lIns="121908" tIns="60954" rIns="121908" bIns="60954">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defTabSz="1218565" fontAlgn="base">
              <a:spcBef>
                <a:spcPct val="0"/>
              </a:spcBef>
              <a:spcAft>
                <a:spcPct val="0"/>
              </a:spcAft>
              <a:defRPr/>
            </a:pPr>
            <a:r>
              <a:rPr lang="en-US" altLang="zh-CN" sz="3200" kern="0" dirty="0">
                <a:solidFill>
                  <a:prstClr val="white"/>
                </a:solidFill>
                <a:latin typeface="Impact" panose="020B0806030902050204" pitchFamily="34" charset="0"/>
                <a:ea typeface="微软雅黑" panose="020B0503020204020204" pitchFamily="34" charset="-122"/>
              </a:rPr>
              <a:t>78</a:t>
            </a:r>
            <a:r>
              <a:rPr lang="en-US" altLang="zh-CN" sz="2100" kern="0" dirty="0">
                <a:solidFill>
                  <a:prstClr val="white"/>
                </a:solidFill>
                <a:latin typeface="Impact" panose="020B0806030902050204" pitchFamily="34" charset="0"/>
                <a:ea typeface="微软雅黑" panose="020B0503020204020204" pitchFamily="34" charset="-122"/>
              </a:rPr>
              <a:t>%</a:t>
            </a:r>
            <a:endParaRPr lang="zh-CN" altLang="en-US" sz="2100" kern="0" dirty="0">
              <a:solidFill>
                <a:prstClr val="white"/>
              </a:solidFill>
              <a:latin typeface="Impact" panose="020B0806030902050204" pitchFamily="34" charset="0"/>
              <a:ea typeface="微软雅黑" panose="020B0503020204020204" pitchFamily="34" charset="-122"/>
            </a:endParaRPr>
          </a:p>
        </p:txBody>
      </p:sp>
      <p:sp>
        <p:nvSpPr>
          <p:cNvPr id="47" name="TextBox 46"/>
          <p:cNvSpPr txBox="1"/>
          <p:nvPr/>
        </p:nvSpPr>
        <p:spPr bwMode="auto">
          <a:xfrm>
            <a:off x="2272445" y="5638869"/>
            <a:ext cx="895855" cy="451405"/>
          </a:xfrm>
          <a:prstGeom prst="rect">
            <a:avLst/>
          </a:prstGeom>
          <a:noFill/>
        </p:spPr>
        <p:txBody>
          <a:bodyPr wrap="none" lIns="121908" tIns="60954" rIns="121908" bIns="60954">
            <a:spAutoFit/>
          </a:bodyPr>
          <a:lstStyle>
            <a:defPPr>
              <a:defRPr lang="zh-CN"/>
            </a:defPPr>
            <a:lvl1pPr algn="ctr" fontAlgn="auto">
              <a:spcBef>
                <a:spcPts val="0"/>
              </a:spcBef>
              <a:spcAft>
                <a:spcPts val="0"/>
              </a:spcAft>
              <a:defRPr sz="1600" spc="300">
                <a:solidFill>
                  <a:srgbClr val="EBAC07"/>
                </a:solidFill>
                <a:latin typeface="微软雅黑" panose="020B0503020204020204" pitchFamily="34" charset="-122"/>
                <a:ea typeface="微软雅黑" panose="020B0503020204020204" pitchFamily="34" charset="-122"/>
                <a:cs typeface="Arial" panose="020B0604020202020204" pitchFamily="34" charset="0"/>
              </a:defRPr>
            </a:lvl1pPr>
          </a:lstStyle>
          <a:p>
            <a:pPr defTabSz="1218565">
              <a:defRPr/>
            </a:pPr>
            <a:r>
              <a:rPr lang="zh-CN" altLang="en-US" sz="2100" kern="0" spc="400" dirty="0">
                <a:solidFill>
                  <a:schemeClr val="accent1"/>
                </a:solidFill>
              </a:rPr>
              <a:t>标题</a:t>
            </a:r>
          </a:p>
        </p:txBody>
      </p:sp>
      <p:sp>
        <p:nvSpPr>
          <p:cNvPr id="48" name="TextBox 47"/>
          <p:cNvSpPr txBox="1"/>
          <p:nvPr/>
        </p:nvSpPr>
        <p:spPr bwMode="auto">
          <a:xfrm>
            <a:off x="1160530" y="5638869"/>
            <a:ext cx="895855" cy="451405"/>
          </a:xfrm>
          <a:prstGeom prst="rect">
            <a:avLst/>
          </a:prstGeom>
          <a:noFill/>
        </p:spPr>
        <p:txBody>
          <a:bodyPr wrap="none" lIns="121908" tIns="60954" rIns="121908" bIns="60954">
            <a:spAutoFit/>
          </a:bodyPr>
          <a:lstStyle>
            <a:defPPr>
              <a:defRPr lang="zh-CN"/>
            </a:defPPr>
            <a:lvl1pPr algn="ctr" fontAlgn="auto">
              <a:spcBef>
                <a:spcPts val="0"/>
              </a:spcBef>
              <a:spcAft>
                <a:spcPts val="0"/>
              </a:spcAft>
              <a:defRPr sz="12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pPr defTabSz="1218565">
              <a:defRPr/>
            </a:pPr>
            <a:r>
              <a:rPr lang="zh-CN" altLang="en-US" sz="2100" kern="0" spc="400" dirty="0">
                <a:solidFill>
                  <a:schemeClr val="tx2"/>
                </a:solidFill>
              </a:rPr>
              <a:t>标题</a:t>
            </a:r>
          </a:p>
        </p:txBody>
      </p:sp>
      <p:sp>
        <p:nvSpPr>
          <p:cNvPr id="49" name="TextBox 48"/>
          <p:cNvSpPr txBox="1"/>
          <p:nvPr/>
        </p:nvSpPr>
        <p:spPr bwMode="auto">
          <a:xfrm>
            <a:off x="4496275" y="5638869"/>
            <a:ext cx="895855" cy="451405"/>
          </a:xfrm>
          <a:prstGeom prst="rect">
            <a:avLst/>
          </a:prstGeom>
          <a:noFill/>
        </p:spPr>
        <p:txBody>
          <a:bodyPr wrap="none" lIns="121908" tIns="60954" rIns="121908" bIns="60954">
            <a:spAutoFit/>
          </a:bodyPr>
          <a:lstStyle>
            <a:defPPr>
              <a:defRPr lang="zh-CN"/>
            </a:defPPr>
            <a:lvl1pPr algn="ctr" fontAlgn="auto">
              <a:spcBef>
                <a:spcPts val="0"/>
              </a:spcBef>
              <a:spcAft>
                <a:spcPts val="0"/>
              </a:spcAft>
              <a:defRPr sz="1600" spc="300">
                <a:solidFill>
                  <a:srgbClr val="284848"/>
                </a:solidFill>
                <a:latin typeface="微软雅黑" panose="020B0503020204020204" pitchFamily="34" charset="-122"/>
                <a:ea typeface="微软雅黑" panose="020B0503020204020204" pitchFamily="34" charset="-122"/>
                <a:cs typeface="Arial" panose="020B0604020202020204" pitchFamily="34" charset="0"/>
              </a:defRPr>
            </a:lvl1pPr>
          </a:lstStyle>
          <a:p>
            <a:pPr defTabSz="1218565">
              <a:defRPr/>
            </a:pPr>
            <a:r>
              <a:rPr lang="zh-CN" altLang="en-US" sz="2100" kern="0" spc="400" dirty="0">
                <a:solidFill>
                  <a:schemeClr val="accent1"/>
                </a:solidFill>
              </a:rPr>
              <a:t>标题</a:t>
            </a:r>
          </a:p>
        </p:txBody>
      </p:sp>
      <p:sp>
        <p:nvSpPr>
          <p:cNvPr id="50" name="TextBox 49"/>
          <p:cNvSpPr txBox="1"/>
          <p:nvPr/>
        </p:nvSpPr>
        <p:spPr bwMode="auto">
          <a:xfrm>
            <a:off x="3384361" y="5638869"/>
            <a:ext cx="895855" cy="451405"/>
          </a:xfrm>
          <a:prstGeom prst="rect">
            <a:avLst/>
          </a:prstGeom>
          <a:noFill/>
        </p:spPr>
        <p:txBody>
          <a:bodyPr wrap="none" lIns="121908" tIns="60954" rIns="121908" bIns="60954">
            <a:spAutoFit/>
          </a:bodyPr>
          <a:lstStyle>
            <a:defPPr>
              <a:defRPr lang="zh-CN"/>
            </a:defPPr>
            <a:lvl1pPr algn="ctr" fontAlgn="auto">
              <a:spcBef>
                <a:spcPts val="0"/>
              </a:spcBef>
              <a:spcAft>
                <a:spcPts val="0"/>
              </a:spcAft>
              <a:defRPr sz="1600" spc="300">
                <a:solidFill>
                  <a:srgbClr val="8BC925"/>
                </a:solidFill>
                <a:latin typeface="微软雅黑" panose="020B0503020204020204" pitchFamily="34" charset="-122"/>
                <a:ea typeface="微软雅黑" panose="020B0503020204020204" pitchFamily="34" charset="-122"/>
                <a:cs typeface="Arial" panose="020B0604020202020204" pitchFamily="34" charset="0"/>
              </a:defRPr>
            </a:lvl1pPr>
          </a:lstStyle>
          <a:p>
            <a:pPr defTabSz="1218565">
              <a:defRPr/>
            </a:pPr>
            <a:r>
              <a:rPr lang="zh-CN" altLang="en-US" sz="2100" kern="0" spc="400" dirty="0">
                <a:solidFill>
                  <a:schemeClr val="accent1"/>
                </a:solidFill>
              </a:rPr>
              <a:t>标题</a:t>
            </a:r>
          </a:p>
        </p:txBody>
      </p:sp>
      <p:sp>
        <p:nvSpPr>
          <p:cNvPr id="51" name="矩形 1"/>
          <p:cNvSpPr>
            <a:spLocks noChangeArrowheads="1"/>
          </p:cNvSpPr>
          <p:nvPr/>
        </p:nvSpPr>
        <p:spPr bwMode="auto">
          <a:xfrm>
            <a:off x="6191503" y="1927617"/>
            <a:ext cx="5280397" cy="3953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fontAlgn="base">
              <a:lnSpc>
                <a:spcPts val="3735"/>
              </a:lnSpc>
              <a:spcBef>
                <a:spcPct val="0"/>
              </a:spcBef>
              <a:spcAft>
                <a:spcPct val="0"/>
              </a:spcAft>
            </a:pPr>
            <a:r>
              <a:rPr lang="zh-CN" altLang="en-US" sz="190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随着计算机技术的发展及印刷技术的进步，平面设计在视觉感观领域的表现也越来越丰富，这对今天的平面设计都提出了空前的挑战，也为平面设计者提供了更为广阔的发展空间。</a:t>
            </a:r>
            <a:endParaRPr lang="en-US" altLang="zh-CN" sz="1900" dirty="0">
              <a:solidFill>
                <a:schemeClr val="tx1">
                  <a:lumMod val="50000"/>
                  <a:lumOff val="50000"/>
                </a:schemeClr>
              </a:solidFill>
              <a:latin typeface="微软雅黑" panose="020B0503020204020204" pitchFamily="34" charset="-122"/>
              <a:ea typeface="微软雅黑" panose="020B0503020204020204" pitchFamily="34" charset="-122"/>
            </a:endParaRPr>
          </a:p>
          <a:p>
            <a:pPr algn="just" fontAlgn="base">
              <a:lnSpc>
                <a:spcPts val="3735"/>
              </a:lnSpc>
              <a:spcBef>
                <a:spcPct val="0"/>
              </a:spcBef>
              <a:spcAft>
                <a:spcPct val="0"/>
              </a:spcAft>
            </a:pPr>
            <a:r>
              <a:rPr lang="zh-CN" altLang="en-US" sz="1900" dirty="0">
                <a:solidFill>
                  <a:schemeClr val="tx1">
                    <a:lumMod val="50000"/>
                    <a:lumOff val="50000"/>
                  </a:schemeClr>
                </a:solidFill>
                <a:latin typeface="微软雅黑" panose="020B0503020204020204" pitchFamily="34" charset="-122"/>
                <a:ea typeface="微软雅黑" panose="020B0503020204020204" pitchFamily="34" charset="-122"/>
              </a:rPr>
              <a:t>从技术上讲，平面设计者不仅要掌握传统的设计工具，如画笔，绘图笔和相应的度量工具等，更 要掌握电脑和绘图软件等现代化的设计工具及相关的印刷技术工艺知识。</a:t>
            </a:r>
          </a:p>
        </p:txBody>
      </p:sp>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500"/>
                                        <p:tgtEl>
                                          <p:spTgt spid="3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500"/>
                                        <p:tgtEl>
                                          <p:spTgt spid="38"/>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wipe(down)">
                                      <p:cBhvr>
                                        <p:cTn id="20" dur="500"/>
                                        <p:tgtEl>
                                          <p:spTgt spid="39"/>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fade">
                                      <p:cBhvr>
                                        <p:cTn id="23" dur="500"/>
                                        <p:tgtEl>
                                          <p:spTgt spid="48"/>
                                        </p:tgtEl>
                                      </p:cBhvr>
                                    </p:animEffect>
                                    <p:anim calcmode="lin" valueType="num">
                                      <p:cBhvr>
                                        <p:cTn id="24" dur="500" fill="hold"/>
                                        <p:tgtEl>
                                          <p:spTgt spid="48"/>
                                        </p:tgtEl>
                                        <p:attrNameLst>
                                          <p:attrName>ppt_x</p:attrName>
                                        </p:attrNameLst>
                                      </p:cBhvr>
                                      <p:tavLst>
                                        <p:tav tm="0">
                                          <p:val>
                                            <p:strVal val="#ppt_x"/>
                                          </p:val>
                                        </p:tav>
                                        <p:tav tm="100000">
                                          <p:val>
                                            <p:strVal val="#ppt_x"/>
                                          </p:val>
                                        </p:tav>
                                      </p:tavLst>
                                    </p:anim>
                                    <p:anim calcmode="lin" valueType="num">
                                      <p:cBhvr>
                                        <p:cTn id="25" dur="500" fill="hold"/>
                                        <p:tgtEl>
                                          <p:spTgt spid="48"/>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53" presetClass="entr" presetSubtype="16" fill="hold" grpId="0" nodeType="afterEffect">
                                  <p:stCondLst>
                                    <p:cond delay="0"/>
                                  </p:stCondLst>
                                  <p:childTnLst>
                                    <p:set>
                                      <p:cBhvr>
                                        <p:cTn id="28" dur="1" fill="hold">
                                          <p:stCondLst>
                                            <p:cond delay="0"/>
                                          </p:stCondLst>
                                        </p:cTn>
                                        <p:tgtEl>
                                          <p:spTgt spid="46"/>
                                        </p:tgtEl>
                                        <p:attrNameLst>
                                          <p:attrName>style.visibility</p:attrName>
                                        </p:attrNameLst>
                                      </p:cBhvr>
                                      <p:to>
                                        <p:strVal val="visible"/>
                                      </p:to>
                                    </p:set>
                                    <p:anim calcmode="lin" valueType="num">
                                      <p:cBhvr>
                                        <p:cTn id="29" dur="200" fill="hold"/>
                                        <p:tgtEl>
                                          <p:spTgt spid="46"/>
                                        </p:tgtEl>
                                        <p:attrNameLst>
                                          <p:attrName>ppt_w</p:attrName>
                                        </p:attrNameLst>
                                      </p:cBhvr>
                                      <p:tavLst>
                                        <p:tav tm="0">
                                          <p:val>
                                            <p:fltVal val="0"/>
                                          </p:val>
                                        </p:tav>
                                        <p:tav tm="100000">
                                          <p:val>
                                            <p:strVal val="#ppt_w"/>
                                          </p:val>
                                        </p:tav>
                                      </p:tavLst>
                                    </p:anim>
                                    <p:anim calcmode="lin" valueType="num">
                                      <p:cBhvr>
                                        <p:cTn id="30" dur="200" fill="hold"/>
                                        <p:tgtEl>
                                          <p:spTgt spid="46"/>
                                        </p:tgtEl>
                                        <p:attrNameLst>
                                          <p:attrName>ppt_h</p:attrName>
                                        </p:attrNameLst>
                                      </p:cBhvr>
                                      <p:tavLst>
                                        <p:tav tm="0">
                                          <p:val>
                                            <p:fltVal val="0"/>
                                          </p:val>
                                        </p:tav>
                                        <p:tav tm="100000">
                                          <p:val>
                                            <p:strVal val="#ppt_h"/>
                                          </p:val>
                                        </p:tav>
                                      </p:tavLst>
                                    </p:anim>
                                    <p:animEffect transition="in" filter="fade">
                                      <p:cBhvr>
                                        <p:cTn id="31" dur="200"/>
                                        <p:tgtEl>
                                          <p:spTgt spid="46"/>
                                        </p:tgtEl>
                                      </p:cBhvr>
                                    </p:animEffect>
                                  </p:childTnLst>
                                </p:cTn>
                              </p:par>
                            </p:childTnLst>
                          </p:cTn>
                        </p:par>
                        <p:par>
                          <p:cTn id="32" fill="hold">
                            <p:stCondLst>
                              <p:cond delay="1500"/>
                            </p:stCondLst>
                            <p:childTnLst>
                              <p:par>
                                <p:cTn id="33" presetID="22" presetClass="entr" presetSubtype="4" fill="hold" grpId="0" nodeType="after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wipe(down)">
                                      <p:cBhvr>
                                        <p:cTn id="35" dur="500"/>
                                        <p:tgtEl>
                                          <p:spTgt spid="40"/>
                                        </p:tgtEl>
                                      </p:cBhvr>
                                    </p:animEffect>
                                  </p:childTnLst>
                                </p:cTn>
                              </p:par>
                              <p:par>
                                <p:cTn id="36" presetID="42" presetClass="entr" presetSubtype="0" fill="hold" grpId="0" nodeType="withEffect">
                                  <p:stCondLst>
                                    <p:cond delay="0"/>
                                  </p:stCondLst>
                                  <p:childTnLst>
                                    <p:set>
                                      <p:cBhvr>
                                        <p:cTn id="37" dur="1" fill="hold">
                                          <p:stCondLst>
                                            <p:cond delay="0"/>
                                          </p:stCondLst>
                                        </p:cTn>
                                        <p:tgtEl>
                                          <p:spTgt spid="47"/>
                                        </p:tgtEl>
                                        <p:attrNameLst>
                                          <p:attrName>style.visibility</p:attrName>
                                        </p:attrNameLst>
                                      </p:cBhvr>
                                      <p:to>
                                        <p:strVal val="visible"/>
                                      </p:to>
                                    </p:set>
                                    <p:animEffect transition="in" filter="fade">
                                      <p:cBhvr>
                                        <p:cTn id="38" dur="500"/>
                                        <p:tgtEl>
                                          <p:spTgt spid="47"/>
                                        </p:tgtEl>
                                      </p:cBhvr>
                                    </p:animEffect>
                                    <p:anim calcmode="lin" valueType="num">
                                      <p:cBhvr>
                                        <p:cTn id="39" dur="500" fill="hold"/>
                                        <p:tgtEl>
                                          <p:spTgt spid="47"/>
                                        </p:tgtEl>
                                        <p:attrNameLst>
                                          <p:attrName>ppt_x</p:attrName>
                                        </p:attrNameLst>
                                      </p:cBhvr>
                                      <p:tavLst>
                                        <p:tav tm="0">
                                          <p:val>
                                            <p:strVal val="#ppt_x"/>
                                          </p:val>
                                        </p:tav>
                                        <p:tav tm="100000">
                                          <p:val>
                                            <p:strVal val="#ppt_x"/>
                                          </p:val>
                                        </p:tav>
                                      </p:tavLst>
                                    </p:anim>
                                    <p:anim calcmode="lin" valueType="num">
                                      <p:cBhvr>
                                        <p:cTn id="40" dur="500" fill="hold"/>
                                        <p:tgtEl>
                                          <p:spTgt spid="47"/>
                                        </p:tgtEl>
                                        <p:attrNameLst>
                                          <p:attrName>ppt_y</p:attrName>
                                        </p:attrNameLst>
                                      </p:cBhvr>
                                      <p:tavLst>
                                        <p:tav tm="0">
                                          <p:val>
                                            <p:strVal val="#ppt_y+.1"/>
                                          </p:val>
                                        </p:tav>
                                        <p:tav tm="100000">
                                          <p:val>
                                            <p:strVal val="#ppt_y"/>
                                          </p:val>
                                        </p:tav>
                                      </p:tavLst>
                                    </p:anim>
                                  </p:childTnLst>
                                </p:cTn>
                              </p:par>
                            </p:childTnLst>
                          </p:cTn>
                        </p:par>
                        <p:par>
                          <p:cTn id="41" fill="hold">
                            <p:stCondLst>
                              <p:cond delay="2000"/>
                            </p:stCondLst>
                            <p:childTnLst>
                              <p:par>
                                <p:cTn id="42" presetID="53" presetClass="entr" presetSubtype="16" fill="hold" grpId="0" nodeType="afterEffect">
                                  <p:stCondLst>
                                    <p:cond delay="0"/>
                                  </p:stCondLst>
                                  <p:childTnLst>
                                    <p:set>
                                      <p:cBhvr>
                                        <p:cTn id="43" dur="1" fill="hold">
                                          <p:stCondLst>
                                            <p:cond delay="0"/>
                                          </p:stCondLst>
                                        </p:cTn>
                                        <p:tgtEl>
                                          <p:spTgt spid="45"/>
                                        </p:tgtEl>
                                        <p:attrNameLst>
                                          <p:attrName>style.visibility</p:attrName>
                                        </p:attrNameLst>
                                      </p:cBhvr>
                                      <p:to>
                                        <p:strVal val="visible"/>
                                      </p:to>
                                    </p:set>
                                    <p:anim calcmode="lin" valueType="num">
                                      <p:cBhvr>
                                        <p:cTn id="44" dur="200" fill="hold"/>
                                        <p:tgtEl>
                                          <p:spTgt spid="45"/>
                                        </p:tgtEl>
                                        <p:attrNameLst>
                                          <p:attrName>ppt_w</p:attrName>
                                        </p:attrNameLst>
                                      </p:cBhvr>
                                      <p:tavLst>
                                        <p:tav tm="0">
                                          <p:val>
                                            <p:fltVal val="0"/>
                                          </p:val>
                                        </p:tav>
                                        <p:tav tm="100000">
                                          <p:val>
                                            <p:strVal val="#ppt_w"/>
                                          </p:val>
                                        </p:tav>
                                      </p:tavLst>
                                    </p:anim>
                                    <p:anim calcmode="lin" valueType="num">
                                      <p:cBhvr>
                                        <p:cTn id="45" dur="200" fill="hold"/>
                                        <p:tgtEl>
                                          <p:spTgt spid="45"/>
                                        </p:tgtEl>
                                        <p:attrNameLst>
                                          <p:attrName>ppt_h</p:attrName>
                                        </p:attrNameLst>
                                      </p:cBhvr>
                                      <p:tavLst>
                                        <p:tav tm="0">
                                          <p:val>
                                            <p:fltVal val="0"/>
                                          </p:val>
                                        </p:tav>
                                        <p:tav tm="100000">
                                          <p:val>
                                            <p:strVal val="#ppt_h"/>
                                          </p:val>
                                        </p:tav>
                                      </p:tavLst>
                                    </p:anim>
                                    <p:animEffect transition="in" filter="fade">
                                      <p:cBhvr>
                                        <p:cTn id="46" dur="200"/>
                                        <p:tgtEl>
                                          <p:spTgt spid="45"/>
                                        </p:tgtEl>
                                      </p:cBhvr>
                                    </p:animEffect>
                                  </p:childTnLst>
                                </p:cTn>
                              </p:par>
                            </p:childTnLst>
                          </p:cTn>
                        </p:par>
                        <p:par>
                          <p:cTn id="47" fill="hold">
                            <p:stCondLst>
                              <p:cond delay="2500"/>
                            </p:stCondLst>
                            <p:childTnLst>
                              <p:par>
                                <p:cTn id="48" presetID="22" presetClass="entr" presetSubtype="4" fill="hold" grpId="0" nodeType="after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wipe(down)">
                                      <p:cBhvr>
                                        <p:cTn id="50" dur="500"/>
                                        <p:tgtEl>
                                          <p:spTgt spid="41"/>
                                        </p:tgtEl>
                                      </p:cBhvr>
                                    </p:animEffect>
                                  </p:childTnLst>
                                </p:cTn>
                              </p:par>
                              <p:par>
                                <p:cTn id="51" presetID="42" presetClass="entr" presetSubtype="0" fill="hold" grpId="0" nodeType="withEffect">
                                  <p:stCondLst>
                                    <p:cond delay="0"/>
                                  </p:stCondLst>
                                  <p:childTnLst>
                                    <p:set>
                                      <p:cBhvr>
                                        <p:cTn id="52" dur="1" fill="hold">
                                          <p:stCondLst>
                                            <p:cond delay="0"/>
                                          </p:stCondLst>
                                        </p:cTn>
                                        <p:tgtEl>
                                          <p:spTgt spid="50"/>
                                        </p:tgtEl>
                                        <p:attrNameLst>
                                          <p:attrName>style.visibility</p:attrName>
                                        </p:attrNameLst>
                                      </p:cBhvr>
                                      <p:to>
                                        <p:strVal val="visible"/>
                                      </p:to>
                                    </p:set>
                                    <p:animEffect transition="in" filter="fade">
                                      <p:cBhvr>
                                        <p:cTn id="53" dur="500"/>
                                        <p:tgtEl>
                                          <p:spTgt spid="50"/>
                                        </p:tgtEl>
                                      </p:cBhvr>
                                    </p:animEffect>
                                    <p:anim calcmode="lin" valueType="num">
                                      <p:cBhvr>
                                        <p:cTn id="54" dur="500" fill="hold"/>
                                        <p:tgtEl>
                                          <p:spTgt spid="50"/>
                                        </p:tgtEl>
                                        <p:attrNameLst>
                                          <p:attrName>ppt_x</p:attrName>
                                        </p:attrNameLst>
                                      </p:cBhvr>
                                      <p:tavLst>
                                        <p:tav tm="0">
                                          <p:val>
                                            <p:strVal val="#ppt_x"/>
                                          </p:val>
                                        </p:tav>
                                        <p:tav tm="100000">
                                          <p:val>
                                            <p:strVal val="#ppt_x"/>
                                          </p:val>
                                        </p:tav>
                                      </p:tavLst>
                                    </p:anim>
                                    <p:anim calcmode="lin" valueType="num">
                                      <p:cBhvr>
                                        <p:cTn id="55" dur="500" fill="hold"/>
                                        <p:tgtEl>
                                          <p:spTgt spid="50"/>
                                        </p:tgtEl>
                                        <p:attrNameLst>
                                          <p:attrName>ppt_y</p:attrName>
                                        </p:attrNameLst>
                                      </p:cBhvr>
                                      <p:tavLst>
                                        <p:tav tm="0">
                                          <p:val>
                                            <p:strVal val="#ppt_y+.1"/>
                                          </p:val>
                                        </p:tav>
                                        <p:tav tm="100000">
                                          <p:val>
                                            <p:strVal val="#ppt_y"/>
                                          </p:val>
                                        </p:tav>
                                      </p:tavLst>
                                    </p:anim>
                                  </p:childTnLst>
                                </p:cTn>
                              </p:par>
                            </p:childTnLst>
                          </p:cTn>
                        </p:par>
                        <p:par>
                          <p:cTn id="56" fill="hold">
                            <p:stCondLst>
                              <p:cond delay="3000"/>
                            </p:stCondLst>
                            <p:childTnLst>
                              <p:par>
                                <p:cTn id="57" presetID="53" presetClass="entr" presetSubtype="16" fill="hold" grpId="0" nodeType="afterEffect">
                                  <p:stCondLst>
                                    <p:cond delay="0"/>
                                  </p:stCondLst>
                                  <p:childTnLst>
                                    <p:set>
                                      <p:cBhvr>
                                        <p:cTn id="58" dur="1" fill="hold">
                                          <p:stCondLst>
                                            <p:cond delay="0"/>
                                          </p:stCondLst>
                                        </p:cTn>
                                        <p:tgtEl>
                                          <p:spTgt spid="44"/>
                                        </p:tgtEl>
                                        <p:attrNameLst>
                                          <p:attrName>style.visibility</p:attrName>
                                        </p:attrNameLst>
                                      </p:cBhvr>
                                      <p:to>
                                        <p:strVal val="visible"/>
                                      </p:to>
                                    </p:set>
                                    <p:anim calcmode="lin" valueType="num">
                                      <p:cBhvr>
                                        <p:cTn id="59" dur="200" fill="hold"/>
                                        <p:tgtEl>
                                          <p:spTgt spid="44"/>
                                        </p:tgtEl>
                                        <p:attrNameLst>
                                          <p:attrName>ppt_w</p:attrName>
                                        </p:attrNameLst>
                                      </p:cBhvr>
                                      <p:tavLst>
                                        <p:tav tm="0">
                                          <p:val>
                                            <p:fltVal val="0"/>
                                          </p:val>
                                        </p:tav>
                                        <p:tav tm="100000">
                                          <p:val>
                                            <p:strVal val="#ppt_w"/>
                                          </p:val>
                                        </p:tav>
                                      </p:tavLst>
                                    </p:anim>
                                    <p:anim calcmode="lin" valueType="num">
                                      <p:cBhvr>
                                        <p:cTn id="60" dur="200" fill="hold"/>
                                        <p:tgtEl>
                                          <p:spTgt spid="44"/>
                                        </p:tgtEl>
                                        <p:attrNameLst>
                                          <p:attrName>ppt_h</p:attrName>
                                        </p:attrNameLst>
                                      </p:cBhvr>
                                      <p:tavLst>
                                        <p:tav tm="0">
                                          <p:val>
                                            <p:fltVal val="0"/>
                                          </p:val>
                                        </p:tav>
                                        <p:tav tm="100000">
                                          <p:val>
                                            <p:strVal val="#ppt_h"/>
                                          </p:val>
                                        </p:tav>
                                      </p:tavLst>
                                    </p:anim>
                                    <p:animEffect transition="in" filter="fade">
                                      <p:cBhvr>
                                        <p:cTn id="61" dur="200"/>
                                        <p:tgtEl>
                                          <p:spTgt spid="44"/>
                                        </p:tgtEl>
                                      </p:cBhvr>
                                    </p:animEffect>
                                  </p:childTnLst>
                                </p:cTn>
                              </p:par>
                            </p:childTnLst>
                          </p:cTn>
                        </p:par>
                        <p:par>
                          <p:cTn id="62" fill="hold">
                            <p:stCondLst>
                              <p:cond delay="3500"/>
                            </p:stCondLst>
                            <p:childTnLst>
                              <p:par>
                                <p:cTn id="63" presetID="22" presetClass="entr" presetSubtype="4" fill="hold" grpId="0" nodeType="after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wipe(down)">
                                      <p:cBhvr>
                                        <p:cTn id="65" dur="500"/>
                                        <p:tgtEl>
                                          <p:spTgt spid="42"/>
                                        </p:tgtEl>
                                      </p:cBhvr>
                                    </p:animEffect>
                                  </p:childTnLst>
                                </p:cTn>
                              </p:par>
                              <p:par>
                                <p:cTn id="66" presetID="42" presetClass="entr" presetSubtype="0"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Effect transition="in" filter="fade">
                                      <p:cBhvr>
                                        <p:cTn id="68" dur="500"/>
                                        <p:tgtEl>
                                          <p:spTgt spid="49"/>
                                        </p:tgtEl>
                                      </p:cBhvr>
                                    </p:animEffect>
                                    <p:anim calcmode="lin" valueType="num">
                                      <p:cBhvr>
                                        <p:cTn id="69" dur="500" fill="hold"/>
                                        <p:tgtEl>
                                          <p:spTgt spid="49"/>
                                        </p:tgtEl>
                                        <p:attrNameLst>
                                          <p:attrName>ppt_x</p:attrName>
                                        </p:attrNameLst>
                                      </p:cBhvr>
                                      <p:tavLst>
                                        <p:tav tm="0">
                                          <p:val>
                                            <p:strVal val="#ppt_x"/>
                                          </p:val>
                                        </p:tav>
                                        <p:tav tm="100000">
                                          <p:val>
                                            <p:strVal val="#ppt_x"/>
                                          </p:val>
                                        </p:tav>
                                      </p:tavLst>
                                    </p:anim>
                                    <p:anim calcmode="lin" valueType="num">
                                      <p:cBhvr>
                                        <p:cTn id="70" dur="500" fill="hold"/>
                                        <p:tgtEl>
                                          <p:spTgt spid="49"/>
                                        </p:tgtEl>
                                        <p:attrNameLst>
                                          <p:attrName>ppt_y</p:attrName>
                                        </p:attrNameLst>
                                      </p:cBhvr>
                                      <p:tavLst>
                                        <p:tav tm="0">
                                          <p:val>
                                            <p:strVal val="#ppt_y+.1"/>
                                          </p:val>
                                        </p:tav>
                                        <p:tav tm="100000">
                                          <p:val>
                                            <p:strVal val="#ppt_y"/>
                                          </p:val>
                                        </p:tav>
                                      </p:tavLst>
                                    </p:anim>
                                  </p:childTnLst>
                                </p:cTn>
                              </p:par>
                            </p:childTnLst>
                          </p:cTn>
                        </p:par>
                        <p:par>
                          <p:cTn id="71" fill="hold">
                            <p:stCondLst>
                              <p:cond delay="4000"/>
                            </p:stCondLst>
                            <p:childTnLst>
                              <p:par>
                                <p:cTn id="72" presetID="53" presetClass="entr" presetSubtype="16" fill="hold" grpId="0" nodeType="afterEffect">
                                  <p:stCondLst>
                                    <p:cond delay="0"/>
                                  </p:stCondLst>
                                  <p:childTnLst>
                                    <p:set>
                                      <p:cBhvr>
                                        <p:cTn id="73" dur="1" fill="hold">
                                          <p:stCondLst>
                                            <p:cond delay="0"/>
                                          </p:stCondLst>
                                        </p:cTn>
                                        <p:tgtEl>
                                          <p:spTgt spid="43"/>
                                        </p:tgtEl>
                                        <p:attrNameLst>
                                          <p:attrName>style.visibility</p:attrName>
                                        </p:attrNameLst>
                                      </p:cBhvr>
                                      <p:to>
                                        <p:strVal val="visible"/>
                                      </p:to>
                                    </p:set>
                                    <p:anim calcmode="lin" valueType="num">
                                      <p:cBhvr>
                                        <p:cTn id="74" dur="200" fill="hold"/>
                                        <p:tgtEl>
                                          <p:spTgt spid="43"/>
                                        </p:tgtEl>
                                        <p:attrNameLst>
                                          <p:attrName>ppt_w</p:attrName>
                                        </p:attrNameLst>
                                      </p:cBhvr>
                                      <p:tavLst>
                                        <p:tav tm="0">
                                          <p:val>
                                            <p:fltVal val="0"/>
                                          </p:val>
                                        </p:tav>
                                        <p:tav tm="100000">
                                          <p:val>
                                            <p:strVal val="#ppt_w"/>
                                          </p:val>
                                        </p:tav>
                                      </p:tavLst>
                                    </p:anim>
                                    <p:anim calcmode="lin" valueType="num">
                                      <p:cBhvr>
                                        <p:cTn id="75" dur="200" fill="hold"/>
                                        <p:tgtEl>
                                          <p:spTgt spid="43"/>
                                        </p:tgtEl>
                                        <p:attrNameLst>
                                          <p:attrName>ppt_h</p:attrName>
                                        </p:attrNameLst>
                                      </p:cBhvr>
                                      <p:tavLst>
                                        <p:tav tm="0">
                                          <p:val>
                                            <p:fltVal val="0"/>
                                          </p:val>
                                        </p:tav>
                                        <p:tav tm="100000">
                                          <p:val>
                                            <p:strVal val="#ppt_h"/>
                                          </p:val>
                                        </p:tav>
                                      </p:tavLst>
                                    </p:anim>
                                    <p:animEffect transition="in" filter="fade">
                                      <p:cBhvr>
                                        <p:cTn id="76" dur="200"/>
                                        <p:tgtEl>
                                          <p:spTgt spid="43"/>
                                        </p:tgtEl>
                                      </p:cBhvr>
                                    </p:animEffect>
                                  </p:childTnLst>
                                </p:cTn>
                              </p:par>
                            </p:childTnLst>
                          </p:cTn>
                        </p:par>
                        <p:par>
                          <p:cTn id="77" fill="hold">
                            <p:stCondLst>
                              <p:cond delay="4500"/>
                            </p:stCondLst>
                            <p:childTnLst>
                              <p:par>
                                <p:cTn id="78" presetID="2" presetClass="entr" presetSubtype="2" fill="hold" grpId="0" nodeType="afterEffect">
                                  <p:stCondLst>
                                    <p:cond delay="0"/>
                                  </p:stCondLst>
                                  <p:childTnLst>
                                    <p:set>
                                      <p:cBhvr>
                                        <p:cTn id="79" dur="1" fill="hold">
                                          <p:stCondLst>
                                            <p:cond delay="0"/>
                                          </p:stCondLst>
                                        </p:cTn>
                                        <p:tgtEl>
                                          <p:spTgt spid="51"/>
                                        </p:tgtEl>
                                        <p:attrNameLst>
                                          <p:attrName>style.visibility</p:attrName>
                                        </p:attrNameLst>
                                      </p:cBhvr>
                                      <p:to>
                                        <p:strVal val="visible"/>
                                      </p:to>
                                    </p:set>
                                    <p:anim calcmode="lin" valueType="num">
                                      <p:cBhvr additive="base">
                                        <p:cTn id="80" dur="500" fill="hold"/>
                                        <p:tgtEl>
                                          <p:spTgt spid="51"/>
                                        </p:tgtEl>
                                        <p:attrNameLst>
                                          <p:attrName>ppt_x</p:attrName>
                                        </p:attrNameLst>
                                      </p:cBhvr>
                                      <p:tavLst>
                                        <p:tav tm="0">
                                          <p:val>
                                            <p:strVal val="1+#ppt_w/2"/>
                                          </p:val>
                                        </p:tav>
                                        <p:tav tm="100000">
                                          <p:val>
                                            <p:strVal val="#ppt_x"/>
                                          </p:val>
                                        </p:tav>
                                      </p:tavLst>
                                    </p:anim>
                                    <p:anim calcmode="lin" valueType="num">
                                      <p:cBhvr additive="base">
                                        <p:cTn id="81"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40" grpId="0" animBg="1"/>
      <p:bldP spid="41" grpId="0" animBg="1"/>
      <p:bldP spid="42" grpId="0" animBg="1"/>
      <p:bldP spid="43" grpId="0"/>
      <p:bldP spid="44" grpId="0"/>
      <p:bldP spid="45" grpId="0"/>
      <p:bldP spid="46" grpId="0"/>
      <p:bldP spid="47" grpId="0"/>
      <p:bldP spid="48" grpId="0"/>
      <p:bldP spid="49" grpId="0"/>
      <p:bldP spid="50" grpId="0"/>
      <p:bldP spid="5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5790505" y="1604799"/>
            <a:ext cx="574926" cy="422446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9" name="组合 8"/>
          <p:cNvGrpSpPr/>
          <p:nvPr/>
        </p:nvGrpSpPr>
        <p:grpSpPr>
          <a:xfrm>
            <a:off x="3283414" y="2688945"/>
            <a:ext cx="2507091" cy="1182600"/>
            <a:chOff x="2123728" y="2088717"/>
            <a:chExt cx="1880563" cy="886950"/>
          </a:xfrm>
        </p:grpSpPr>
        <p:sp>
          <p:nvSpPr>
            <p:cNvPr id="10" name="梯形 10"/>
            <p:cNvSpPr/>
            <p:nvPr/>
          </p:nvSpPr>
          <p:spPr>
            <a:xfrm rot="5400000" flipH="1">
              <a:off x="2620535" y="1591910"/>
              <a:ext cx="886950" cy="1880563"/>
            </a:xfrm>
            <a:custGeom>
              <a:avLst/>
              <a:gdLst/>
              <a:ahLst/>
              <a:cxnLst/>
              <a:rect l="l" t="t" r="r" b="b"/>
              <a:pathLst>
                <a:path w="886950" h="1880563">
                  <a:moveTo>
                    <a:pt x="886950" y="1484519"/>
                  </a:moveTo>
                  <a:lnTo>
                    <a:pt x="443475" y="1880563"/>
                  </a:lnTo>
                  <a:lnTo>
                    <a:pt x="0" y="1484519"/>
                  </a:lnTo>
                  <a:lnTo>
                    <a:pt x="63894" y="1484519"/>
                  </a:lnTo>
                  <a:lnTo>
                    <a:pt x="222879" y="0"/>
                  </a:lnTo>
                  <a:lnTo>
                    <a:pt x="664072" y="0"/>
                  </a:lnTo>
                  <a:lnTo>
                    <a:pt x="823057" y="148451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7"/>
            <p:cNvSpPr>
              <a:spLocks noEditPoints="1"/>
            </p:cNvSpPr>
            <p:nvPr/>
          </p:nvSpPr>
          <p:spPr bwMode="auto">
            <a:xfrm>
              <a:off x="2470106" y="2338473"/>
              <a:ext cx="465946" cy="387438"/>
            </a:xfrm>
            <a:custGeom>
              <a:avLst/>
              <a:gdLst>
                <a:gd name="T0" fmla="*/ 274 w 309"/>
                <a:gd name="T1" fmla="*/ 0 h 257"/>
                <a:gd name="T2" fmla="*/ 309 w 309"/>
                <a:gd name="T3" fmla="*/ 34 h 257"/>
                <a:gd name="T4" fmla="*/ 299 w 309"/>
                <a:gd name="T5" fmla="*/ 129 h 257"/>
                <a:gd name="T6" fmla="*/ 247 w 309"/>
                <a:gd name="T7" fmla="*/ 139 h 257"/>
                <a:gd name="T8" fmla="*/ 195 w 309"/>
                <a:gd name="T9" fmla="*/ 202 h 257"/>
                <a:gd name="T10" fmla="*/ 195 w 309"/>
                <a:gd name="T11" fmla="*/ 139 h 257"/>
                <a:gd name="T12" fmla="*/ 168 w 309"/>
                <a:gd name="T13" fmla="*/ 123 h 257"/>
                <a:gd name="T14" fmla="*/ 211 w 309"/>
                <a:gd name="T15" fmla="*/ 123 h 257"/>
                <a:gd name="T16" fmla="*/ 211 w 309"/>
                <a:gd name="T17" fmla="*/ 157 h 257"/>
                <a:gd name="T18" fmla="*/ 239 w 309"/>
                <a:gd name="T19" fmla="*/ 123 h 257"/>
                <a:gd name="T20" fmla="*/ 274 w 309"/>
                <a:gd name="T21" fmla="*/ 123 h 257"/>
                <a:gd name="T22" fmla="*/ 293 w 309"/>
                <a:gd name="T23" fmla="*/ 104 h 257"/>
                <a:gd name="T24" fmla="*/ 287 w 309"/>
                <a:gd name="T25" fmla="*/ 21 h 257"/>
                <a:gd name="T26" fmla="*/ 102 w 309"/>
                <a:gd name="T27" fmla="*/ 16 h 257"/>
                <a:gd name="T28" fmla="*/ 83 w 309"/>
                <a:gd name="T29" fmla="*/ 34 h 257"/>
                <a:gd name="T30" fmla="*/ 76 w 309"/>
                <a:gd name="T31" fmla="*/ 118 h 257"/>
                <a:gd name="T32" fmla="*/ 67 w 309"/>
                <a:gd name="T33" fmla="*/ 104 h 257"/>
                <a:gd name="T34" fmla="*/ 77 w 309"/>
                <a:gd name="T35" fmla="*/ 10 h 257"/>
                <a:gd name="T36" fmla="*/ 44 w 309"/>
                <a:gd name="T37" fmla="*/ 115 h 257"/>
                <a:gd name="T38" fmla="*/ 44 w 309"/>
                <a:gd name="T39" fmla="*/ 171 h 257"/>
                <a:gd name="T40" fmla="*/ 44 w 309"/>
                <a:gd name="T41" fmla="*/ 115 h 257"/>
                <a:gd name="T42" fmla="*/ 88 w 309"/>
                <a:gd name="T43" fmla="*/ 123 h 257"/>
                <a:gd name="T44" fmla="*/ 156 w 309"/>
                <a:gd name="T45" fmla="*/ 123 h 257"/>
                <a:gd name="T46" fmla="*/ 92 w 309"/>
                <a:gd name="T47" fmla="*/ 250 h 257"/>
                <a:gd name="T48" fmla="*/ 96 w 309"/>
                <a:gd name="T49" fmla="*/ 201 h 257"/>
                <a:gd name="T50" fmla="*/ 96 w 309"/>
                <a:gd name="T51" fmla="*/ 257 h 257"/>
                <a:gd name="T52" fmla="*/ 149 w 309"/>
                <a:gd name="T53" fmla="*/ 250 h 257"/>
                <a:gd name="T54" fmla="*/ 153 w 309"/>
                <a:gd name="T55" fmla="*/ 201 h 257"/>
                <a:gd name="T56" fmla="*/ 175 w 309"/>
                <a:gd name="T57" fmla="*/ 250 h 257"/>
                <a:gd name="T58" fmla="*/ 153 w 309"/>
                <a:gd name="T59" fmla="*/ 161 h 257"/>
                <a:gd name="T60" fmla="*/ 70 w 309"/>
                <a:gd name="T61" fmla="*/ 183 h 257"/>
                <a:gd name="T62" fmla="*/ 92 w 309"/>
                <a:gd name="T63" fmla="*/ 250 h 257"/>
                <a:gd name="T64" fmla="*/ 19 w 309"/>
                <a:gd name="T65" fmla="*/ 207 h 257"/>
                <a:gd name="T66" fmla="*/ 22 w 309"/>
                <a:gd name="T67" fmla="*/ 248 h 257"/>
                <a:gd name="T68" fmla="*/ 58 w 309"/>
                <a:gd name="T69" fmla="*/ 252 h 257"/>
                <a:gd name="T70" fmla="*/ 59 w 309"/>
                <a:gd name="T71" fmla="*/ 175 h 257"/>
                <a:gd name="T72" fmla="*/ 0 w 309"/>
                <a:gd name="T73" fmla="*/ 193 h 257"/>
                <a:gd name="T74" fmla="*/ 19 w 309"/>
                <a:gd name="T75" fmla="*/ 248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9" h="257">
                  <a:moveTo>
                    <a:pt x="102" y="0"/>
                  </a:moveTo>
                  <a:cubicBezTo>
                    <a:pt x="274" y="0"/>
                    <a:pt x="274" y="0"/>
                    <a:pt x="274" y="0"/>
                  </a:cubicBezTo>
                  <a:cubicBezTo>
                    <a:pt x="284" y="0"/>
                    <a:pt x="292" y="4"/>
                    <a:pt x="299" y="10"/>
                  </a:cubicBezTo>
                  <a:cubicBezTo>
                    <a:pt x="305" y="16"/>
                    <a:pt x="309" y="25"/>
                    <a:pt x="309" y="34"/>
                  </a:cubicBezTo>
                  <a:cubicBezTo>
                    <a:pt x="309" y="104"/>
                    <a:pt x="309" y="104"/>
                    <a:pt x="309" y="104"/>
                  </a:cubicBezTo>
                  <a:cubicBezTo>
                    <a:pt x="309" y="114"/>
                    <a:pt x="305" y="122"/>
                    <a:pt x="299" y="129"/>
                  </a:cubicBezTo>
                  <a:cubicBezTo>
                    <a:pt x="292" y="135"/>
                    <a:pt x="284" y="139"/>
                    <a:pt x="274" y="139"/>
                  </a:cubicBezTo>
                  <a:cubicBezTo>
                    <a:pt x="247" y="139"/>
                    <a:pt x="247" y="139"/>
                    <a:pt x="247" y="139"/>
                  </a:cubicBezTo>
                  <a:cubicBezTo>
                    <a:pt x="210" y="184"/>
                    <a:pt x="210" y="184"/>
                    <a:pt x="210" y="184"/>
                  </a:cubicBezTo>
                  <a:cubicBezTo>
                    <a:pt x="195" y="202"/>
                    <a:pt x="195" y="202"/>
                    <a:pt x="195" y="202"/>
                  </a:cubicBezTo>
                  <a:cubicBezTo>
                    <a:pt x="195" y="179"/>
                    <a:pt x="195" y="179"/>
                    <a:pt x="195" y="179"/>
                  </a:cubicBezTo>
                  <a:cubicBezTo>
                    <a:pt x="195" y="139"/>
                    <a:pt x="195" y="139"/>
                    <a:pt x="195" y="139"/>
                  </a:cubicBezTo>
                  <a:cubicBezTo>
                    <a:pt x="165" y="139"/>
                    <a:pt x="165" y="139"/>
                    <a:pt x="165" y="139"/>
                  </a:cubicBezTo>
                  <a:cubicBezTo>
                    <a:pt x="167" y="134"/>
                    <a:pt x="168" y="128"/>
                    <a:pt x="168" y="123"/>
                  </a:cubicBezTo>
                  <a:cubicBezTo>
                    <a:pt x="203" y="123"/>
                    <a:pt x="203" y="123"/>
                    <a:pt x="203" y="123"/>
                  </a:cubicBezTo>
                  <a:cubicBezTo>
                    <a:pt x="211" y="123"/>
                    <a:pt x="211" y="123"/>
                    <a:pt x="211" y="123"/>
                  </a:cubicBezTo>
                  <a:cubicBezTo>
                    <a:pt x="211" y="131"/>
                    <a:pt x="211" y="131"/>
                    <a:pt x="211" y="131"/>
                  </a:cubicBezTo>
                  <a:cubicBezTo>
                    <a:pt x="211" y="157"/>
                    <a:pt x="211" y="157"/>
                    <a:pt x="211" y="157"/>
                  </a:cubicBezTo>
                  <a:cubicBezTo>
                    <a:pt x="237" y="126"/>
                    <a:pt x="237" y="126"/>
                    <a:pt x="237" y="126"/>
                  </a:cubicBezTo>
                  <a:cubicBezTo>
                    <a:pt x="239" y="123"/>
                    <a:pt x="239" y="123"/>
                    <a:pt x="239" y="123"/>
                  </a:cubicBezTo>
                  <a:cubicBezTo>
                    <a:pt x="243" y="123"/>
                    <a:pt x="243" y="123"/>
                    <a:pt x="243" y="123"/>
                  </a:cubicBezTo>
                  <a:cubicBezTo>
                    <a:pt x="274" y="123"/>
                    <a:pt x="274" y="123"/>
                    <a:pt x="274" y="123"/>
                  </a:cubicBezTo>
                  <a:cubicBezTo>
                    <a:pt x="279" y="123"/>
                    <a:pt x="284" y="121"/>
                    <a:pt x="287" y="117"/>
                  </a:cubicBezTo>
                  <a:cubicBezTo>
                    <a:pt x="291" y="114"/>
                    <a:pt x="293" y="109"/>
                    <a:pt x="293" y="104"/>
                  </a:cubicBezTo>
                  <a:cubicBezTo>
                    <a:pt x="293" y="34"/>
                    <a:pt x="293" y="34"/>
                    <a:pt x="293" y="34"/>
                  </a:cubicBezTo>
                  <a:cubicBezTo>
                    <a:pt x="293" y="29"/>
                    <a:pt x="291" y="25"/>
                    <a:pt x="287" y="21"/>
                  </a:cubicBezTo>
                  <a:cubicBezTo>
                    <a:pt x="284" y="18"/>
                    <a:pt x="279" y="16"/>
                    <a:pt x="274" y="16"/>
                  </a:cubicBezTo>
                  <a:cubicBezTo>
                    <a:pt x="102" y="16"/>
                    <a:pt x="102" y="16"/>
                    <a:pt x="102" y="16"/>
                  </a:cubicBezTo>
                  <a:cubicBezTo>
                    <a:pt x="96" y="16"/>
                    <a:pt x="92" y="18"/>
                    <a:pt x="88" y="21"/>
                  </a:cubicBezTo>
                  <a:cubicBezTo>
                    <a:pt x="85" y="25"/>
                    <a:pt x="83" y="29"/>
                    <a:pt x="83" y="34"/>
                  </a:cubicBezTo>
                  <a:cubicBezTo>
                    <a:pt x="83" y="97"/>
                    <a:pt x="83" y="97"/>
                    <a:pt x="83" y="97"/>
                  </a:cubicBezTo>
                  <a:cubicBezTo>
                    <a:pt x="79" y="104"/>
                    <a:pt x="76" y="111"/>
                    <a:pt x="76" y="118"/>
                  </a:cubicBezTo>
                  <a:cubicBezTo>
                    <a:pt x="73" y="115"/>
                    <a:pt x="71" y="113"/>
                    <a:pt x="68" y="110"/>
                  </a:cubicBezTo>
                  <a:cubicBezTo>
                    <a:pt x="67" y="108"/>
                    <a:pt x="67" y="106"/>
                    <a:pt x="67" y="104"/>
                  </a:cubicBezTo>
                  <a:cubicBezTo>
                    <a:pt x="67" y="34"/>
                    <a:pt x="67" y="34"/>
                    <a:pt x="67" y="34"/>
                  </a:cubicBezTo>
                  <a:cubicBezTo>
                    <a:pt x="67" y="25"/>
                    <a:pt x="71" y="16"/>
                    <a:pt x="77" y="10"/>
                  </a:cubicBezTo>
                  <a:cubicBezTo>
                    <a:pt x="83" y="4"/>
                    <a:pt x="92" y="0"/>
                    <a:pt x="102" y="0"/>
                  </a:cubicBezTo>
                  <a:close/>
                  <a:moveTo>
                    <a:pt x="44" y="115"/>
                  </a:moveTo>
                  <a:cubicBezTo>
                    <a:pt x="28" y="115"/>
                    <a:pt x="15" y="127"/>
                    <a:pt x="15" y="143"/>
                  </a:cubicBezTo>
                  <a:cubicBezTo>
                    <a:pt x="15" y="159"/>
                    <a:pt x="28" y="171"/>
                    <a:pt x="44" y="171"/>
                  </a:cubicBezTo>
                  <a:cubicBezTo>
                    <a:pt x="59" y="171"/>
                    <a:pt x="72" y="159"/>
                    <a:pt x="72" y="143"/>
                  </a:cubicBezTo>
                  <a:cubicBezTo>
                    <a:pt x="72" y="127"/>
                    <a:pt x="59" y="115"/>
                    <a:pt x="44" y="115"/>
                  </a:cubicBezTo>
                  <a:close/>
                  <a:moveTo>
                    <a:pt x="122" y="88"/>
                  </a:moveTo>
                  <a:cubicBezTo>
                    <a:pt x="103" y="88"/>
                    <a:pt x="88" y="104"/>
                    <a:pt x="88" y="123"/>
                  </a:cubicBezTo>
                  <a:cubicBezTo>
                    <a:pt x="88" y="141"/>
                    <a:pt x="103" y="157"/>
                    <a:pt x="122" y="157"/>
                  </a:cubicBezTo>
                  <a:cubicBezTo>
                    <a:pt x="141" y="157"/>
                    <a:pt x="156" y="141"/>
                    <a:pt x="156" y="123"/>
                  </a:cubicBezTo>
                  <a:cubicBezTo>
                    <a:pt x="156" y="104"/>
                    <a:pt x="141" y="88"/>
                    <a:pt x="122" y="88"/>
                  </a:cubicBezTo>
                  <a:close/>
                  <a:moveTo>
                    <a:pt x="92" y="250"/>
                  </a:moveTo>
                  <a:cubicBezTo>
                    <a:pt x="92" y="201"/>
                    <a:pt x="92" y="201"/>
                    <a:pt x="92" y="201"/>
                  </a:cubicBezTo>
                  <a:cubicBezTo>
                    <a:pt x="96" y="201"/>
                    <a:pt x="96" y="201"/>
                    <a:pt x="96" y="201"/>
                  </a:cubicBezTo>
                  <a:cubicBezTo>
                    <a:pt x="96" y="250"/>
                    <a:pt x="96" y="250"/>
                    <a:pt x="96" y="250"/>
                  </a:cubicBezTo>
                  <a:cubicBezTo>
                    <a:pt x="96" y="257"/>
                    <a:pt x="96" y="257"/>
                    <a:pt x="96" y="257"/>
                  </a:cubicBezTo>
                  <a:cubicBezTo>
                    <a:pt x="149" y="257"/>
                    <a:pt x="149" y="257"/>
                    <a:pt x="149" y="257"/>
                  </a:cubicBezTo>
                  <a:cubicBezTo>
                    <a:pt x="149" y="250"/>
                    <a:pt x="149" y="250"/>
                    <a:pt x="149" y="250"/>
                  </a:cubicBezTo>
                  <a:cubicBezTo>
                    <a:pt x="149" y="201"/>
                    <a:pt x="149" y="201"/>
                    <a:pt x="149" y="201"/>
                  </a:cubicBezTo>
                  <a:cubicBezTo>
                    <a:pt x="153" y="201"/>
                    <a:pt x="153" y="201"/>
                    <a:pt x="153" y="201"/>
                  </a:cubicBezTo>
                  <a:cubicBezTo>
                    <a:pt x="153" y="250"/>
                    <a:pt x="153" y="250"/>
                    <a:pt x="153" y="250"/>
                  </a:cubicBezTo>
                  <a:cubicBezTo>
                    <a:pt x="175" y="250"/>
                    <a:pt x="175" y="250"/>
                    <a:pt x="175" y="250"/>
                  </a:cubicBezTo>
                  <a:cubicBezTo>
                    <a:pt x="175" y="183"/>
                    <a:pt x="175" y="183"/>
                    <a:pt x="175" y="183"/>
                  </a:cubicBezTo>
                  <a:cubicBezTo>
                    <a:pt x="175" y="171"/>
                    <a:pt x="165" y="161"/>
                    <a:pt x="153" y="161"/>
                  </a:cubicBezTo>
                  <a:cubicBezTo>
                    <a:pt x="88" y="161"/>
                    <a:pt x="157" y="161"/>
                    <a:pt x="91" y="161"/>
                  </a:cubicBezTo>
                  <a:cubicBezTo>
                    <a:pt x="79" y="161"/>
                    <a:pt x="70" y="171"/>
                    <a:pt x="70" y="183"/>
                  </a:cubicBezTo>
                  <a:cubicBezTo>
                    <a:pt x="70" y="250"/>
                    <a:pt x="70" y="250"/>
                    <a:pt x="70" y="250"/>
                  </a:cubicBezTo>
                  <a:cubicBezTo>
                    <a:pt x="73" y="250"/>
                    <a:pt x="82" y="250"/>
                    <a:pt x="92" y="250"/>
                  </a:cubicBezTo>
                  <a:close/>
                  <a:moveTo>
                    <a:pt x="19" y="248"/>
                  </a:moveTo>
                  <a:cubicBezTo>
                    <a:pt x="19" y="207"/>
                    <a:pt x="19" y="207"/>
                    <a:pt x="19" y="207"/>
                  </a:cubicBezTo>
                  <a:cubicBezTo>
                    <a:pt x="22" y="207"/>
                    <a:pt x="22" y="207"/>
                    <a:pt x="22" y="207"/>
                  </a:cubicBezTo>
                  <a:cubicBezTo>
                    <a:pt x="22" y="248"/>
                    <a:pt x="22" y="248"/>
                    <a:pt x="22" y="248"/>
                  </a:cubicBezTo>
                  <a:cubicBezTo>
                    <a:pt x="22" y="252"/>
                    <a:pt x="22" y="252"/>
                    <a:pt x="22" y="252"/>
                  </a:cubicBezTo>
                  <a:cubicBezTo>
                    <a:pt x="58" y="252"/>
                    <a:pt x="58" y="252"/>
                    <a:pt x="58" y="252"/>
                  </a:cubicBezTo>
                  <a:cubicBezTo>
                    <a:pt x="58" y="183"/>
                    <a:pt x="58" y="183"/>
                    <a:pt x="58" y="183"/>
                  </a:cubicBezTo>
                  <a:cubicBezTo>
                    <a:pt x="58" y="180"/>
                    <a:pt x="59" y="177"/>
                    <a:pt x="59" y="175"/>
                  </a:cubicBezTo>
                  <a:cubicBezTo>
                    <a:pt x="18" y="175"/>
                    <a:pt x="18" y="175"/>
                    <a:pt x="18" y="175"/>
                  </a:cubicBezTo>
                  <a:cubicBezTo>
                    <a:pt x="8" y="175"/>
                    <a:pt x="0" y="183"/>
                    <a:pt x="0" y="193"/>
                  </a:cubicBezTo>
                  <a:cubicBezTo>
                    <a:pt x="0" y="248"/>
                    <a:pt x="0" y="248"/>
                    <a:pt x="0" y="248"/>
                  </a:cubicBezTo>
                  <a:cubicBezTo>
                    <a:pt x="4" y="248"/>
                    <a:pt x="11" y="248"/>
                    <a:pt x="19" y="248"/>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grpSp>
        <p:nvGrpSpPr>
          <p:cNvPr id="16" name="组合 15"/>
          <p:cNvGrpSpPr/>
          <p:nvPr/>
        </p:nvGrpSpPr>
        <p:grpSpPr>
          <a:xfrm>
            <a:off x="6366494" y="1877595"/>
            <a:ext cx="2507091" cy="1182600"/>
            <a:chOff x="4436339" y="1480204"/>
            <a:chExt cx="1880563" cy="886950"/>
          </a:xfrm>
        </p:grpSpPr>
        <p:sp>
          <p:nvSpPr>
            <p:cNvPr id="17" name="梯形 10"/>
            <p:cNvSpPr/>
            <p:nvPr/>
          </p:nvSpPr>
          <p:spPr>
            <a:xfrm rot="16200000">
              <a:off x="4933146" y="983397"/>
              <a:ext cx="886950" cy="1880563"/>
            </a:xfrm>
            <a:custGeom>
              <a:avLst/>
              <a:gdLst/>
              <a:ahLst/>
              <a:cxnLst/>
              <a:rect l="l" t="t" r="r" b="b"/>
              <a:pathLst>
                <a:path w="886950" h="1880563">
                  <a:moveTo>
                    <a:pt x="886950" y="1484519"/>
                  </a:moveTo>
                  <a:lnTo>
                    <a:pt x="443475" y="1880563"/>
                  </a:lnTo>
                  <a:lnTo>
                    <a:pt x="0" y="1484519"/>
                  </a:lnTo>
                  <a:lnTo>
                    <a:pt x="63894" y="1484519"/>
                  </a:lnTo>
                  <a:lnTo>
                    <a:pt x="222879" y="0"/>
                  </a:lnTo>
                  <a:lnTo>
                    <a:pt x="664072" y="0"/>
                  </a:lnTo>
                  <a:lnTo>
                    <a:pt x="823057" y="1484519"/>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42"/>
            <p:cNvSpPr>
              <a:spLocks noChangeAspect="1" noEditPoints="1"/>
            </p:cNvSpPr>
            <p:nvPr/>
          </p:nvSpPr>
          <p:spPr bwMode="auto">
            <a:xfrm>
              <a:off x="5652120" y="1729278"/>
              <a:ext cx="303929" cy="388800"/>
            </a:xfrm>
            <a:custGeom>
              <a:avLst/>
              <a:gdLst>
                <a:gd name="T0" fmla="*/ 49 w 224"/>
                <a:gd name="T1" fmla="*/ 93 h 287"/>
                <a:gd name="T2" fmla="*/ 54 w 224"/>
                <a:gd name="T3" fmla="*/ 281 h 287"/>
                <a:gd name="T4" fmla="*/ 21 w 224"/>
                <a:gd name="T5" fmla="*/ 279 h 287"/>
                <a:gd name="T6" fmla="*/ 0 w 224"/>
                <a:gd name="T7" fmla="*/ 254 h 287"/>
                <a:gd name="T8" fmla="*/ 12 w 224"/>
                <a:gd name="T9" fmla="*/ 70 h 287"/>
                <a:gd name="T10" fmla="*/ 171 w 224"/>
                <a:gd name="T11" fmla="*/ 217 h 287"/>
                <a:gd name="T12" fmla="*/ 190 w 224"/>
                <a:gd name="T13" fmla="*/ 166 h 287"/>
                <a:gd name="T14" fmla="*/ 185 w 224"/>
                <a:gd name="T15" fmla="*/ 183 h 287"/>
                <a:gd name="T16" fmla="*/ 181 w 224"/>
                <a:gd name="T17" fmla="*/ 188 h 287"/>
                <a:gd name="T18" fmla="*/ 161 w 224"/>
                <a:gd name="T19" fmla="*/ 188 h 287"/>
                <a:gd name="T20" fmla="*/ 156 w 224"/>
                <a:gd name="T21" fmla="*/ 183 h 287"/>
                <a:gd name="T22" fmla="*/ 192 w 224"/>
                <a:gd name="T23" fmla="*/ 137 h 287"/>
                <a:gd name="T24" fmla="*/ 193 w 224"/>
                <a:gd name="T25" fmla="*/ 138 h 287"/>
                <a:gd name="T26" fmla="*/ 196 w 224"/>
                <a:gd name="T27" fmla="*/ 139 h 287"/>
                <a:gd name="T28" fmla="*/ 197 w 224"/>
                <a:gd name="T29" fmla="*/ 139 h 287"/>
                <a:gd name="T30" fmla="*/ 198 w 224"/>
                <a:gd name="T31" fmla="*/ 140 h 287"/>
                <a:gd name="T32" fmla="*/ 199 w 224"/>
                <a:gd name="T33" fmla="*/ 141 h 287"/>
                <a:gd name="T34" fmla="*/ 200 w 224"/>
                <a:gd name="T35" fmla="*/ 142 h 287"/>
                <a:gd name="T36" fmla="*/ 202 w 224"/>
                <a:gd name="T37" fmla="*/ 143 h 287"/>
                <a:gd name="T38" fmla="*/ 203 w 224"/>
                <a:gd name="T39" fmla="*/ 144 h 287"/>
                <a:gd name="T40" fmla="*/ 204 w 224"/>
                <a:gd name="T41" fmla="*/ 145 h 287"/>
                <a:gd name="T42" fmla="*/ 205 w 224"/>
                <a:gd name="T43" fmla="*/ 146 h 287"/>
                <a:gd name="T44" fmla="*/ 219 w 224"/>
                <a:gd name="T45" fmla="*/ 185 h 287"/>
                <a:gd name="T46" fmla="*/ 219 w 224"/>
                <a:gd name="T47" fmla="*/ 250 h 287"/>
                <a:gd name="T48" fmla="*/ 124 w 224"/>
                <a:gd name="T49" fmla="*/ 178 h 287"/>
                <a:gd name="T50" fmla="*/ 124 w 224"/>
                <a:gd name="T51" fmla="*/ 178 h 287"/>
                <a:gd name="T52" fmla="*/ 118 w 224"/>
                <a:gd name="T53" fmla="*/ 283 h 287"/>
                <a:gd name="T54" fmla="*/ 118 w 224"/>
                <a:gd name="T55" fmla="*/ 283 h 287"/>
                <a:gd name="T56" fmla="*/ 191 w 224"/>
                <a:gd name="T57" fmla="*/ 234 h 287"/>
                <a:gd name="T58" fmla="*/ 172 w 224"/>
                <a:gd name="T59" fmla="*/ 37 h 287"/>
                <a:gd name="T60" fmla="*/ 52 w 224"/>
                <a:gd name="T61" fmla="*/ 83 h 287"/>
                <a:gd name="T62" fmla="*/ 40 w 224"/>
                <a:gd name="T63" fmla="*/ 82 h 287"/>
                <a:gd name="T64" fmla="*/ 155 w 224"/>
                <a:gd name="T65" fmla="*/ 26 h 287"/>
                <a:gd name="T66" fmla="*/ 40 w 224"/>
                <a:gd name="T67" fmla="*/ 82 h 287"/>
                <a:gd name="T68" fmla="*/ 148 w 224"/>
                <a:gd name="T69" fmla="*/ 19 h 287"/>
                <a:gd name="T70" fmla="*/ 25 w 224"/>
                <a:gd name="T71" fmla="*/ 72 h 287"/>
                <a:gd name="T72" fmla="*/ 62 w 224"/>
                <a:gd name="T73" fmla="*/ 100 h 287"/>
                <a:gd name="T74" fmla="*/ 194 w 224"/>
                <a:gd name="T75" fmla="*/ 40 h 287"/>
                <a:gd name="T76" fmla="*/ 203 w 224"/>
                <a:gd name="T77" fmla="*/ 130 h 287"/>
                <a:gd name="T78" fmla="*/ 202 w 224"/>
                <a:gd name="T79" fmla="*/ 129 h 287"/>
                <a:gd name="T80" fmla="*/ 199 w 224"/>
                <a:gd name="T81" fmla="*/ 127 h 287"/>
                <a:gd name="T82" fmla="*/ 198 w 224"/>
                <a:gd name="T83" fmla="*/ 127 h 287"/>
                <a:gd name="T84" fmla="*/ 172 w 224"/>
                <a:gd name="T85" fmla="*/ 121 h 287"/>
                <a:gd name="T86" fmla="*/ 112 w 224"/>
                <a:gd name="T87" fmla="*/ 178 h 287"/>
                <a:gd name="T88" fmla="*/ 72 w 224"/>
                <a:gd name="T89" fmla="*/ 286 h 287"/>
                <a:gd name="T90" fmla="*/ 21 w 224"/>
                <a:gd name="T91" fmla="*/ 65 h 287"/>
                <a:gd name="T92" fmla="*/ 145 w 224"/>
                <a:gd name="T93" fmla="*/ 1 h 287"/>
                <a:gd name="T94" fmla="*/ 21 w 224"/>
                <a:gd name="T95" fmla="*/ 6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4" h="287">
                  <a:moveTo>
                    <a:pt x="12" y="70"/>
                  </a:moveTo>
                  <a:cubicBezTo>
                    <a:pt x="16" y="77"/>
                    <a:pt x="21" y="82"/>
                    <a:pt x="27" y="86"/>
                  </a:cubicBezTo>
                  <a:cubicBezTo>
                    <a:pt x="33" y="90"/>
                    <a:pt x="41" y="92"/>
                    <a:pt x="49" y="93"/>
                  </a:cubicBezTo>
                  <a:cubicBezTo>
                    <a:pt x="52" y="94"/>
                    <a:pt x="54" y="97"/>
                    <a:pt x="54" y="100"/>
                  </a:cubicBezTo>
                  <a:cubicBezTo>
                    <a:pt x="54" y="100"/>
                    <a:pt x="54" y="100"/>
                    <a:pt x="54" y="100"/>
                  </a:cubicBezTo>
                  <a:cubicBezTo>
                    <a:pt x="54" y="281"/>
                    <a:pt x="54" y="281"/>
                    <a:pt x="54" y="281"/>
                  </a:cubicBezTo>
                  <a:cubicBezTo>
                    <a:pt x="54" y="285"/>
                    <a:pt x="52" y="287"/>
                    <a:pt x="48" y="287"/>
                  </a:cubicBezTo>
                  <a:cubicBezTo>
                    <a:pt x="47" y="287"/>
                    <a:pt x="47" y="287"/>
                    <a:pt x="47" y="287"/>
                  </a:cubicBezTo>
                  <a:cubicBezTo>
                    <a:pt x="38" y="286"/>
                    <a:pt x="29" y="283"/>
                    <a:pt x="21" y="279"/>
                  </a:cubicBezTo>
                  <a:cubicBezTo>
                    <a:pt x="13" y="274"/>
                    <a:pt x="6" y="267"/>
                    <a:pt x="1" y="257"/>
                  </a:cubicBezTo>
                  <a:cubicBezTo>
                    <a:pt x="0" y="256"/>
                    <a:pt x="0" y="255"/>
                    <a:pt x="0" y="254"/>
                  </a:cubicBezTo>
                  <a:cubicBezTo>
                    <a:pt x="0" y="254"/>
                    <a:pt x="0" y="254"/>
                    <a:pt x="0" y="254"/>
                  </a:cubicBezTo>
                  <a:cubicBezTo>
                    <a:pt x="0" y="73"/>
                    <a:pt x="0" y="73"/>
                    <a:pt x="0" y="73"/>
                  </a:cubicBezTo>
                  <a:cubicBezTo>
                    <a:pt x="0" y="70"/>
                    <a:pt x="3" y="67"/>
                    <a:pt x="6" y="67"/>
                  </a:cubicBezTo>
                  <a:cubicBezTo>
                    <a:pt x="9" y="67"/>
                    <a:pt x="11" y="68"/>
                    <a:pt x="12" y="70"/>
                  </a:cubicBezTo>
                  <a:close/>
                  <a:moveTo>
                    <a:pt x="135" y="180"/>
                  </a:moveTo>
                  <a:cubicBezTo>
                    <a:pt x="135" y="180"/>
                    <a:pt x="135" y="180"/>
                    <a:pt x="135" y="180"/>
                  </a:cubicBezTo>
                  <a:cubicBezTo>
                    <a:pt x="135" y="201"/>
                    <a:pt x="151" y="217"/>
                    <a:pt x="171" y="217"/>
                  </a:cubicBezTo>
                  <a:cubicBezTo>
                    <a:pt x="192" y="217"/>
                    <a:pt x="208" y="201"/>
                    <a:pt x="208" y="180"/>
                  </a:cubicBezTo>
                  <a:cubicBezTo>
                    <a:pt x="208" y="180"/>
                    <a:pt x="208" y="180"/>
                    <a:pt x="208" y="180"/>
                  </a:cubicBezTo>
                  <a:cubicBezTo>
                    <a:pt x="200" y="177"/>
                    <a:pt x="194" y="172"/>
                    <a:pt x="190" y="166"/>
                  </a:cubicBezTo>
                  <a:cubicBezTo>
                    <a:pt x="178" y="175"/>
                    <a:pt x="162" y="180"/>
                    <a:pt x="143" y="180"/>
                  </a:cubicBezTo>
                  <a:cubicBezTo>
                    <a:pt x="140" y="180"/>
                    <a:pt x="137" y="180"/>
                    <a:pt x="135" y="180"/>
                  </a:cubicBezTo>
                  <a:close/>
                  <a:moveTo>
                    <a:pt x="185" y="183"/>
                  </a:moveTo>
                  <a:cubicBezTo>
                    <a:pt x="188" y="183"/>
                    <a:pt x="190" y="185"/>
                    <a:pt x="190" y="188"/>
                  </a:cubicBezTo>
                  <a:cubicBezTo>
                    <a:pt x="190" y="191"/>
                    <a:pt x="188" y="193"/>
                    <a:pt x="185" y="193"/>
                  </a:cubicBezTo>
                  <a:cubicBezTo>
                    <a:pt x="183" y="193"/>
                    <a:pt x="181" y="191"/>
                    <a:pt x="181" y="188"/>
                  </a:cubicBezTo>
                  <a:cubicBezTo>
                    <a:pt x="181" y="185"/>
                    <a:pt x="183" y="183"/>
                    <a:pt x="185" y="183"/>
                  </a:cubicBezTo>
                  <a:close/>
                  <a:moveTo>
                    <a:pt x="156" y="183"/>
                  </a:moveTo>
                  <a:cubicBezTo>
                    <a:pt x="159" y="183"/>
                    <a:pt x="161" y="185"/>
                    <a:pt x="161" y="188"/>
                  </a:cubicBezTo>
                  <a:cubicBezTo>
                    <a:pt x="161" y="191"/>
                    <a:pt x="159" y="193"/>
                    <a:pt x="156" y="193"/>
                  </a:cubicBezTo>
                  <a:cubicBezTo>
                    <a:pt x="153" y="193"/>
                    <a:pt x="151" y="191"/>
                    <a:pt x="151" y="188"/>
                  </a:cubicBezTo>
                  <a:cubicBezTo>
                    <a:pt x="151" y="185"/>
                    <a:pt x="153" y="183"/>
                    <a:pt x="156" y="183"/>
                  </a:cubicBezTo>
                  <a:close/>
                  <a:moveTo>
                    <a:pt x="190" y="136"/>
                  </a:moveTo>
                  <a:cubicBezTo>
                    <a:pt x="190" y="136"/>
                    <a:pt x="190" y="136"/>
                    <a:pt x="190" y="136"/>
                  </a:cubicBezTo>
                  <a:cubicBezTo>
                    <a:pt x="191" y="136"/>
                    <a:pt x="192" y="137"/>
                    <a:pt x="192" y="137"/>
                  </a:cubicBezTo>
                  <a:cubicBezTo>
                    <a:pt x="193" y="137"/>
                    <a:pt x="193" y="137"/>
                    <a:pt x="193" y="137"/>
                  </a:cubicBezTo>
                  <a:cubicBezTo>
                    <a:pt x="193" y="137"/>
                    <a:pt x="193" y="137"/>
                    <a:pt x="193" y="137"/>
                  </a:cubicBezTo>
                  <a:cubicBezTo>
                    <a:pt x="193" y="138"/>
                    <a:pt x="193" y="138"/>
                    <a:pt x="193" y="138"/>
                  </a:cubicBezTo>
                  <a:cubicBezTo>
                    <a:pt x="194" y="138"/>
                    <a:pt x="195" y="138"/>
                    <a:pt x="195" y="138"/>
                  </a:cubicBezTo>
                  <a:cubicBezTo>
                    <a:pt x="195" y="138"/>
                    <a:pt x="195" y="138"/>
                    <a:pt x="195" y="138"/>
                  </a:cubicBezTo>
                  <a:cubicBezTo>
                    <a:pt x="195" y="139"/>
                    <a:pt x="196" y="139"/>
                    <a:pt x="196" y="139"/>
                  </a:cubicBezTo>
                  <a:cubicBezTo>
                    <a:pt x="196" y="139"/>
                    <a:pt x="196" y="139"/>
                    <a:pt x="196" y="139"/>
                  </a:cubicBezTo>
                  <a:cubicBezTo>
                    <a:pt x="196" y="139"/>
                    <a:pt x="196" y="139"/>
                    <a:pt x="197" y="139"/>
                  </a:cubicBezTo>
                  <a:cubicBezTo>
                    <a:pt x="197" y="139"/>
                    <a:pt x="197" y="139"/>
                    <a:pt x="197" y="139"/>
                  </a:cubicBezTo>
                  <a:cubicBezTo>
                    <a:pt x="197" y="140"/>
                    <a:pt x="197" y="140"/>
                    <a:pt x="197" y="140"/>
                  </a:cubicBezTo>
                  <a:cubicBezTo>
                    <a:pt x="198" y="140"/>
                    <a:pt x="198" y="140"/>
                    <a:pt x="198" y="140"/>
                  </a:cubicBezTo>
                  <a:cubicBezTo>
                    <a:pt x="198" y="140"/>
                    <a:pt x="198" y="140"/>
                    <a:pt x="198" y="140"/>
                  </a:cubicBezTo>
                  <a:cubicBezTo>
                    <a:pt x="198" y="141"/>
                    <a:pt x="198" y="141"/>
                    <a:pt x="198" y="141"/>
                  </a:cubicBezTo>
                  <a:cubicBezTo>
                    <a:pt x="199" y="141"/>
                    <a:pt x="199" y="141"/>
                    <a:pt x="199" y="141"/>
                  </a:cubicBezTo>
                  <a:cubicBezTo>
                    <a:pt x="199" y="141"/>
                    <a:pt x="199" y="141"/>
                    <a:pt x="199" y="141"/>
                  </a:cubicBezTo>
                  <a:cubicBezTo>
                    <a:pt x="199" y="141"/>
                    <a:pt x="200" y="141"/>
                    <a:pt x="200" y="141"/>
                  </a:cubicBezTo>
                  <a:cubicBezTo>
                    <a:pt x="200" y="142"/>
                    <a:pt x="200" y="142"/>
                    <a:pt x="200" y="142"/>
                  </a:cubicBezTo>
                  <a:cubicBezTo>
                    <a:pt x="200" y="142"/>
                    <a:pt x="200" y="142"/>
                    <a:pt x="200" y="142"/>
                  </a:cubicBezTo>
                  <a:cubicBezTo>
                    <a:pt x="201" y="142"/>
                    <a:pt x="201" y="142"/>
                    <a:pt x="201" y="142"/>
                  </a:cubicBezTo>
                  <a:cubicBezTo>
                    <a:pt x="201" y="142"/>
                    <a:pt x="201" y="142"/>
                    <a:pt x="201" y="143"/>
                  </a:cubicBezTo>
                  <a:cubicBezTo>
                    <a:pt x="202" y="143"/>
                    <a:pt x="202" y="143"/>
                    <a:pt x="202" y="143"/>
                  </a:cubicBezTo>
                  <a:cubicBezTo>
                    <a:pt x="202" y="143"/>
                    <a:pt x="202" y="143"/>
                    <a:pt x="202" y="143"/>
                  </a:cubicBezTo>
                  <a:cubicBezTo>
                    <a:pt x="202" y="143"/>
                    <a:pt x="202" y="143"/>
                    <a:pt x="202" y="143"/>
                  </a:cubicBezTo>
                  <a:cubicBezTo>
                    <a:pt x="203" y="144"/>
                    <a:pt x="203" y="144"/>
                    <a:pt x="203" y="144"/>
                  </a:cubicBezTo>
                  <a:cubicBezTo>
                    <a:pt x="203" y="144"/>
                    <a:pt x="203" y="144"/>
                    <a:pt x="203" y="144"/>
                  </a:cubicBezTo>
                  <a:cubicBezTo>
                    <a:pt x="203" y="144"/>
                    <a:pt x="203" y="144"/>
                    <a:pt x="203" y="144"/>
                  </a:cubicBezTo>
                  <a:cubicBezTo>
                    <a:pt x="204" y="145"/>
                    <a:pt x="204" y="145"/>
                    <a:pt x="204" y="145"/>
                  </a:cubicBezTo>
                  <a:cubicBezTo>
                    <a:pt x="204" y="145"/>
                    <a:pt x="204" y="145"/>
                    <a:pt x="204" y="145"/>
                  </a:cubicBezTo>
                  <a:cubicBezTo>
                    <a:pt x="204" y="145"/>
                    <a:pt x="204" y="145"/>
                    <a:pt x="204" y="145"/>
                  </a:cubicBezTo>
                  <a:cubicBezTo>
                    <a:pt x="205" y="146"/>
                    <a:pt x="205" y="146"/>
                    <a:pt x="205" y="146"/>
                  </a:cubicBezTo>
                  <a:cubicBezTo>
                    <a:pt x="205" y="146"/>
                    <a:pt x="205" y="146"/>
                    <a:pt x="205" y="146"/>
                  </a:cubicBezTo>
                  <a:cubicBezTo>
                    <a:pt x="214" y="154"/>
                    <a:pt x="219" y="166"/>
                    <a:pt x="219" y="180"/>
                  </a:cubicBezTo>
                  <a:cubicBezTo>
                    <a:pt x="219" y="181"/>
                    <a:pt x="219" y="183"/>
                    <a:pt x="219" y="185"/>
                  </a:cubicBezTo>
                  <a:cubicBezTo>
                    <a:pt x="219" y="185"/>
                    <a:pt x="219" y="185"/>
                    <a:pt x="219" y="185"/>
                  </a:cubicBezTo>
                  <a:cubicBezTo>
                    <a:pt x="219" y="185"/>
                    <a:pt x="219" y="185"/>
                    <a:pt x="219" y="185"/>
                  </a:cubicBezTo>
                  <a:cubicBezTo>
                    <a:pt x="219" y="250"/>
                    <a:pt x="219" y="250"/>
                    <a:pt x="219" y="250"/>
                  </a:cubicBezTo>
                  <a:cubicBezTo>
                    <a:pt x="200" y="215"/>
                    <a:pt x="147" y="214"/>
                    <a:pt x="124" y="248"/>
                  </a:cubicBezTo>
                  <a:cubicBezTo>
                    <a:pt x="124" y="178"/>
                    <a:pt x="124" y="178"/>
                    <a:pt x="124" y="178"/>
                  </a:cubicBezTo>
                  <a:cubicBezTo>
                    <a:pt x="124" y="178"/>
                    <a:pt x="124" y="178"/>
                    <a:pt x="124" y="178"/>
                  </a:cubicBezTo>
                  <a:cubicBezTo>
                    <a:pt x="124" y="178"/>
                    <a:pt x="124" y="178"/>
                    <a:pt x="124" y="178"/>
                  </a:cubicBezTo>
                  <a:cubicBezTo>
                    <a:pt x="124" y="178"/>
                    <a:pt x="124" y="178"/>
                    <a:pt x="124" y="178"/>
                  </a:cubicBezTo>
                  <a:cubicBezTo>
                    <a:pt x="124" y="178"/>
                    <a:pt x="124" y="178"/>
                    <a:pt x="124" y="178"/>
                  </a:cubicBezTo>
                  <a:cubicBezTo>
                    <a:pt x="125" y="153"/>
                    <a:pt x="146" y="132"/>
                    <a:pt x="172" y="132"/>
                  </a:cubicBezTo>
                  <a:cubicBezTo>
                    <a:pt x="178" y="132"/>
                    <a:pt x="184" y="134"/>
                    <a:pt x="190" y="136"/>
                  </a:cubicBezTo>
                  <a:close/>
                  <a:moveTo>
                    <a:pt x="118" y="283"/>
                  </a:moveTo>
                  <a:cubicBezTo>
                    <a:pt x="168" y="283"/>
                    <a:pt x="168" y="283"/>
                    <a:pt x="168" y="283"/>
                  </a:cubicBezTo>
                  <a:cubicBezTo>
                    <a:pt x="150" y="234"/>
                    <a:pt x="150" y="234"/>
                    <a:pt x="150" y="234"/>
                  </a:cubicBezTo>
                  <a:cubicBezTo>
                    <a:pt x="132" y="243"/>
                    <a:pt x="120" y="262"/>
                    <a:pt x="118" y="283"/>
                  </a:cubicBezTo>
                  <a:close/>
                  <a:moveTo>
                    <a:pt x="176" y="283"/>
                  </a:moveTo>
                  <a:cubicBezTo>
                    <a:pt x="224" y="283"/>
                    <a:pt x="224" y="283"/>
                    <a:pt x="224" y="283"/>
                  </a:cubicBezTo>
                  <a:cubicBezTo>
                    <a:pt x="221" y="262"/>
                    <a:pt x="210" y="243"/>
                    <a:pt x="191" y="234"/>
                  </a:cubicBezTo>
                  <a:cubicBezTo>
                    <a:pt x="176" y="283"/>
                    <a:pt x="176" y="283"/>
                    <a:pt x="176" y="283"/>
                  </a:cubicBezTo>
                  <a:close/>
                  <a:moveTo>
                    <a:pt x="55" y="88"/>
                  </a:moveTo>
                  <a:cubicBezTo>
                    <a:pt x="172" y="37"/>
                    <a:pt x="172" y="37"/>
                    <a:pt x="172" y="37"/>
                  </a:cubicBezTo>
                  <a:cubicBezTo>
                    <a:pt x="174" y="37"/>
                    <a:pt x="175" y="35"/>
                    <a:pt x="174" y="34"/>
                  </a:cubicBezTo>
                  <a:cubicBezTo>
                    <a:pt x="173" y="32"/>
                    <a:pt x="172" y="32"/>
                    <a:pt x="170" y="32"/>
                  </a:cubicBezTo>
                  <a:cubicBezTo>
                    <a:pt x="52" y="83"/>
                    <a:pt x="52" y="83"/>
                    <a:pt x="52" y="83"/>
                  </a:cubicBezTo>
                  <a:cubicBezTo>
                    <a:pt x="51" y="83"/>
                    <a:pt x="50" y="85"/>
                    <a:pt x="51" y="87"/>
                  </a:cubicBezTo>
                  <a:cubicBezTo>
                    <a:pt x="51" y="88"/>
                    <a:pt x="53" y="89"/>
                    <a:pt x="55" y="88"/>
                  </a:cubicBezTo>
                  <a:close/>
                  <a:moveTo>
                    <a:pt x="40" y="82"/>
                  </a:moveTo>
                  <a:cubicBezTo>
                    <a:pt x="157" y="31"/>
                    <a:pt x="157" y="31"/>
                    <a:pt x="157" y="31"/>
                  </a:cubicBezTo>
                  <a:cubicBezTo>
                    <a:pt x="159" y="30"/>
                    <a:pt x="160" y="29"/>
                    <a:pt x="159" y="27"/>
                  </a:cubicBezTo>
                  <a:cubicBezTo>
                    <a:pt x="158" y="26"/>
                    <a:pt x="157" y="25"/>
                    <a:pt x="155" y="26"/>
                  </a:cubicBezTo>
                  <a:cubicBezTo>
                    <a:pt x="37" y="76"/>
                    <a:pt x="37" y="76"/>
                    <a:pt x="37" y="76"/>
                  </a:cubicBezTo>
                  <a:cubicBezTo>
                    <a:pt x="36" y="77"/>
                    <a:pt x="35" y="79"/>
                    <a:pt x="36" y="80"/>
                  </a:cubicBezTo>
                  <a:cubicBezTo>
                    <a:pt x="36" y="82"/>
                    <a:pt x="38" y="82"/>
                    <a:pt x="40" y="82"/>
                  </a:cubicBezTo>
                  <a:close/>
                  <a:moveTo>
                    <a:pt x="29" y="73"/>
                  </a:moveTo>
                  <a:cubicBezTo>
                    <a:pt x="147" y="23"/>
                    <a:pt x="147" y="23"/>
                    <a:pt x="147" y="23"/>
                  </a:cubicBezTo>
                  <a:cubicBezTo>
                    <a:pt x="148" y="22"/>
                    <a:pt x="149" y="21"/>
                    <a:pt x="148" y="19"/>
                  </a:cubicBezTo>
                  <a:cubicBezTo>
                    <a:pt x="148" y="18"/>
                    <a:pt x="146" y="17"/>
                    <a:pt x="145" y="18"/>
                  </a:cubicBezTo>
                  <a:cubicBezTo>
                    <a:pt x="27" y="68"/>
                    <a:pt x="27" y="68"/>
                    <a:pt x="27" y="68"/>
                  </a:cubicBezTo>
                  <a:cubicBezTo>
                    <a:pt x="25" y="69"/>
                    <a:pt x="25" y="71"/>
                    <a:pt x="25" y="72"/>
                  </a:cubicBezTo>
                  <a:cubicBezTo>
                    <a:pt x="26" y="73"/>
                    <a:pt x="27" y="74"/>
                    <a:pt x="29" y="73"/>
                  </a:cubicBezTo>
                  <a:close/>
                  <a:moveTo>
                    <a:pt x="62" y="280"/>
                  </a:moveTo>
                  <a:cubicBezTo>
                    <a:pt x="62" y="100"/>
                    <a:pt x="62" y="100"/>
                    <a:pt x="62" y="100"/>
                  </a:cubicBezTo>
                  <a:cubicBezTo>
                    <a:pt x="62" y="100"/>
                    <a:pt x="62" y="100"/>
                    <a:pt x="62" y="100"/>
                  </a:cubicBezTo>
                  <a:cubicBezTo>
                    <a:pt x="62" y="98"/>
                    <a:pt x="64" y="95"/>
                    <a:pt x="66" y="94"/>
                  </a:cubicBezTo>
                  <a:cubicBezTo>
                    <a:pt x="194" y="40"/>
                    <a:pt x="194" y="40"/>
                    <a:pt x="194" y="40"/>
                  </a:cubicBezTo>
                  <a:cubicBezTo>
                    <a:pt x="194" y="39"/>
                    <a:pt x="195" y="39"/>
                    <a:pt x="197" y="39"/>
                  </a:cubicBezTo>
                  <a:cubicBezTo>
                    <a:pt x="200" y="39"/>
                    <a:pt x="203" y="42"/>
                    <a:pt x="203" y="45"/>
                  </a:cubicBezTo>
                  <a:cubicBezTo>
                    <a:pt x="203" y="130"/>
                    <a:pt x="203" y="130"/>
                    <a:pt x="203" y="130"/>
                  </a:cubicBezTo>
                  <a:cubicBezTo>
                    <a:pt x="203" y="129"/>
                    <a:pt x="203" y="129"/>
                    <a:pt x="203" y="129"/>
                  </a:cubicBezTo>
                  <a:cubicBezTo>
                    <a:pt x="203" y="129"/>
                    <a:pt x="202" y="129"/>
                    <a:pt x="202" y="129"/>
                  </a:cubicBezTo>
                  <a:cubicBezTo>
                    <a:pt x="202" y="129"/>
                    <a:pt x="202" y="129"/>
                    <a:pt x="202" y="129"/>
                  </a:cubicBezTo>
                  <a:cubicBezTo>
                    <a:pt x="201" y="129"/>
                    <a:pt x="201" y="128"/>
                    <a:pt x="201" y="128"/>
                  </a:cubicBezTo>
                  <a:cubicBezTo>
                    <a:pt x="201" y="128"/>
                    <a:pt x="201" y="128"/>
                    <a:pt x="201" y="128"/>
                  </a:cubicBezTo>
                  <a:cubicBezTo>
                    <a:pt x="200" y="128"/>
                    <a:pt x="200" y="128"/>
                    <a:pt x="199" y="127"/>
                  </a:cubicBezTo>
                  <a:cubicBezTo>
                    <a:pt x="199" y="127"/>
                    <a:pt x="199" y="127"/>
                    <a:pt x="199" y="127"/>
                  </a:cubicBezTo>
                  <a:cubicBezTo>
                    <a:pt x="198" y="127"/>
                    <a:pt x="198" y="127"/>
                    <a:pt x="198" y="127"/>
                  </a:cubicBezTo>
                  <a:cubicBezTo>
                    <a:pt x="198" y="127"/>
                    <a:pt x="198" y="127"/>
                    <a:pt x="198" y="127"/>
                  </a:cubicBezTo>
                  <a:cubicBezTo>
                    <a:pt x="197" y="126"/>
                    <a:pt x="196" y="126"/>
                    <a:pt x="194" y="125"/>
                  </a:cubicBezTo>
                  <a:cubicBezTo>
                    <a:pt x="194" y="125"/>
                    <a:pt x="194" y="125"/>
                    <a:pt x="194" y="125"/>
                  </a:cubicBezTo>
                  <a:cubicBezTo>
                    <a:pt x="187" y="122"/>
                    <a:pt x="179" y="121"/>
                    <a:pt x="172" y="121"/>
                  </a:cubicBezTo>
                  <a:cubicBezTo>
                    <a:pt x="140" y="121"/>
                    <a:pt x="114" y="146"/>
                    <a:pt x="112" y="177"/>
                  </a:cubicBezTo>
                  <a:cubicBezTo>
                    <a:pt x="112" y="178"/>
                    <a:pt x="112" y="178"/>
                    <a:pt x="112" y="178"/>
                  </a:cubicBezTo>
                  <a:cubicBezTo>
                    <a:pt x="112" y="178"/>
                    <a:pt x="112" y="178"/>
                    <a:pt x="112" y="178"/>
                  </a:cubicBezTo>
                  <a:cubicBezTo>
                    <a:pt x="112" y="258"/>
                    <a:pt x="112" y="258"/>
                    <a:pt x="112" y="258"/>
                  </a:cubicBezTo>
                  <a:cubicBezTo>
                    <a:pt x="111" y="262"/>
                    <a:pt x="109" y="266"/>
                    <a:pt x="108" y="270"/>
                  </a:cubicBezTo>
                  <a:cubicBezTo>
                    <a:pt x="72" y="286"/>
                    <a:pt x="72" y="286"/>
                    <a:pt x="72" y="286"/>
                  </a:cubicBezTo>
                  <a:cubicBezTo>
                    <a:pt x="71" y="286"/>
                    <a:pt x="70" y="286"/>
                    <a:pt x="69" y="286"/>
                  </a:cubicBezTo>
                  <a:cubicBezTo>
                    <a:pt x="65" y="286"/>
                    <a:pt x="62" y="284"/>
                    <a:pt x="62" y="280"/>
                  </a:cubicBezTo>
                  <a:close/>
                  <a:moveTo>
                    <a:pt x="21" y="65"/>
                  </a:moveTo>
                  <a:cubicBezTo>
                    <a:pt x="18" y="66"/>
                    <a:pt x="15" y="64"/>
                    <a:pt x="14" y="62"/>
                  </a:cubicBezTo>
                  <a:cubicBezTo>
                    <a:pt x="13" y="60"/>
                    <a:pt x="15" y="57"/>
                    <a:pt x="17" y="56"/>
                  </a:cubicBezTo>
                  <a:cubicBezTo>
                    <a:pt x="145" y="1"/>
                    <a:pt x="145" y="1"/>
                    <a:pt x="145" y="1"/>
                  </a:cubicBezTo>
                  <a:cubicBezTo>
                    <a:pt x="147" y="0"/>
                    <a:pt x="150" y="1"/>
                    <a:pt x="151" y="3"/>
                  </a:cubicBezTo>
                  <a:cubicBezTo>
                    <a:pt x="152" y="6"/>
                    <a:pt x="151" y="9"/>
                    <a:pt x="149" y="10"/>
                  </a:cubicBezTo>
                  <a:lnTo>
                    <a:pt x="21" y="65"/>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grpSp>
        <p:nvGrpSpPr>
          <p:cNvPr id="19" name="组合 18"/>
          <p:cNvGrpSpPr/>
          <p:nvPr/>
        </p:nvGrpSpPr>
        <p:grpSpPr>
          <a:xfrm>
            <a:off x="3289994" y="4311649"/>
            <a:ext cx="2507091" cy="1182600"/>
            <a:chOff x="2128664" y="3305745"/>
            <a:chExt cx="1880563" cy="886950"/>
          </a:xfrm>
        </p:grpSpPr>
        <p:sp>
          <p:nvSpPr>
            <p:cNvPr id="20" name="梯形 10"/>
            <p:cNvSpPr/>
            <p:nvPr/>
          </p:nvSpPr>
          <p:spPr>
            <a:xfrm rot="5400000" flipH="1">
              <a:off x="2625471" y="2808938"/>
              <a:ext cx="886950" cy="1880563"/>
            </a:xfrm>
            <a:custGeom>
              <a:avLst/>
              <a:gdLst/>
              <a:ahLst/>
              <a:cxnLst/>
              <a:rect l="l" t="t" r="r" b="b"/>
              <a:pathLst>
                <a:path w="886950" h="1880563">
                  <a:moveTo>
                    <a:pt x="886950" y="1484519"/>
                  </a:moveTo>
                  <a:lnTo>
                    <a:pt x="443475" y="1880563"/>
                  </a:lnTo>
                  <a:lnTo>
                    <a:pt x="0" y="1484519"/>
                  </a:lnTo>
                  <a:lnTo>
                    <a:pt x="63894" y="1484519"/>
                  </a:lnTo>
                  <a:lnTo>
                    <a:pt x="222879" y="0"/>
                  </a:lnTo>
                  <a:lnTo>
                    <a:pt x="664072" y="0"/>
                  </a:lnTo>
                  <a:lnTo>
                    <a:pt x="823057" y="148451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47"/>
            <p:cNvSpPr>
              <a:spLocks noChangeAspect="1" noEditPoints="1"/>
            </p:cNvSpPr>
            <p:nvPr/>
          </p:nvSpPr>
          <p:spPr bwMode="auto">
            <a:xfrm>
              <a:off x="2456676" y="3584181"/>
              <a:ext cx="479376" cy="388800"/>
            </a:xfrm>
            <a:custGeom>
              <a:avLst/>
              <a:gdLst>
                <a:gd name="T0" fmla="*/ 214 w 329"/>
                <a:gd name="T1" fmla="*/ 10 h 267"/>
                <a:gd name="T2" fmla="*/ 297 w 329"/>
                <a:gd name="T3" fmla="*/ 115 h 267"/>
                <a:gd name="T4" fmla="*/ 221 w 329"/>
                <a:gd name="T5" fmla="*/ 247 h 267"/>
                <a:gd name="T6" fmla="*/ 137 w 329"/>
                <a:gd name="T7" fmla="*/ 265 h 267"/>
                <a:gd name="T8" fmla="*/ 128 w 329"/>
                <a:gd name="T9" fmla="*/ 256 h 267"/>
                <a:gd name="T10" fmla="*/ 113 w 329"/>
                <a:gd name="T11" fmla="*/ 170 h 267"/>
                <a:gd name="T12" fmla="*/ 11 w 329"/>
                <a:gd name="T13" fmla="*/ 151 h 267"/>
                <a:gd name="T14" fmla="*/ 11 w 329"/>
                <a:gd name="T15" fmla="*/ 10 h 267"/>
                <a:gd name="T16" fmla="*/ 227 w 329"/>
                <a:gd name="T17" fmla="*/ 195 h 267"/>
                <a:gd name="T18" fmla="*/ 227 w 329"/>
                <a:gd name="T19" fmla="*/ 187 h 267"/>
                <a:gd name="T20" fmla="*/ 292 w 329"/>
                <a:gd name="T21" fmla="*/ 176 h 267"/>
                <a:gd name="T22" fmla="*/ 227 w 329"/>
                <a:gd name="T23" fmla="*/ 149 h 267"/>
                <a:gd name="T24" fmla="*/ 292 w 329"/>
                <a:gd name="T25" fmla="*/ 149 h 267"/>
                <a:gd name="T26" fmla="*/ 126 w 329"/>
                <a:gd name="T27" fmla="*/ 86 h 267"/>
                <a:gd name="T28" fmla="*/ 126 w 329"/>
                <a:gd name="T29" fmla="*/ 77 h 267"/>
                <a:gd name="T30" fmla="*/ 192 w 329"/>
                <a:gd name="T31" fmla="*/ 67 h 267"/>
                <a:gd name="T32" fmla="*/ 126 w 329"/>
                <a:gd name="T33" fmla="*/ 39 h 267"/>
                <a:gd name="T34" fmla="*/ 192 w 329"/>
                <a:gd name="T35" fmla="*/ 39 h 267"/>
                <a:gd name="T36" fmla="*/ 58 w 329"/>
                <a:gd name="T37" fmla="*/ 36 h 267"/>
                <a:gd name="T38" fmla="*/ 77 w 329"/>
                <a:gd name="T39" fmla="*/ 83 h 267"/>
                <a:gd name="T40" fmla="*/ 96 w 329"/>
                <a:gd name="T41" fmla="*/ 36 h 267"/>
                <a:gd name="T42" fmla="*/ 70 w 329"/>
                <a:gd name="T43" fmla="*/ 124 h 267"/>
                <a:gd name="T44" fmla="*/ 77 w 329"/>
                <a:gd name="T45" fmla="*/ 95 h 267"/>
                <a:gd name="T46" fmla="*/ 73 w 329"/>
                <a:gd name="T47" fmla="*/ 94 h 267"/>
                <a:gd name="T48" fmla="*/ 81 w 329"/>
                <a:gd name="T49" fmla="*/ 93 h 267"/>
                <a:gd name="T50" fmla="*/ 88 w 329"/>
                <a:gd name="T51" fmla="*/ 85 h 267"/>
                <a:gd name="T52" fmla="*/ 65 w 329"/>
                <a:gd name="T53" fmla="*/ 85 h 267"/>
                <a:gd name="T54" fmla="*/ 81 w 329"/>
                <a:gd name="T55" fmla="*/ 45 h 267"/>
                <a:gd name="T56" fmla="*/ 53 w 329"/>
                <a:gd name="T57" fmla="*/ 56 h 267"/>
                <a:gd name="T58" fmla="*/ 94 w 329"/>
                <a:gd name="T59" fmla="*/ 72 h 267"/>
                <a:gd name="T60" fmla="*/ 94 w 329"/>
                <a:gd name="T61" fmla="*/ 50 h 267"/>
                <a:gd name="T62" fmla="*/ 224 w 329"/>
                <a:gd name="T63" fmla="*/ 126 h 267"/>
                <a:gd name="T64" fmla="*/ 186 w 329"/>
                <a:gd name="T65" fmla="*/ 162 h 267"/>
                <a:gd name="T66" fmla="*/ 173 w 329"/>
                <a:gd name="T67" fmla="*/ 200 h 267"/>
                <a:gd name="T68" fmla="*/ 127 w 329"/>
                <a:gd name="T69" fmla="*/ 170 h 267"/>
                <a:gd name="T70" fmla="*/ 155 w 329"/>
                <a:gd name="T71" fmla="*/ 221 h 267"/>
                <a:gd name="T72" fmla="*/ 182 w 329"/>
                <a:gd name="T73" fmla="*/ 229 h 267"/>
                <a:gd name="T74" fmla="*/ 221 w 329"/>
                <a:gd name="T75" fmla="*/ 233 h 267"/>
                <a:gd name="T76" fmla="*/ 288 w 329"/>
                <a:gd name="T77" fmla="*/ 127 h 267"/>
                <a:gd name="T78" fmla="*/ 146 w 329"/>
                <a:gd name="T79" fmla="*/ 115 h 267"/>
                <a:gd name="T80" fmla="*/ 203 w 329"/>
                <a:gd name="T81" fmla="*/ 20 h 267"/>
                <a:gd name="T82" fmla="*/ 21 w 329"/>
                <a:gd name="T83" fmla="*/ 20 h 267"/>
                <a:gd name="T84" fmla="*/ 21 w 329"/>
                <a:gd name="T85" fmla="*/ 141 h 267"/>
                <a:gd name="T86" fmla="*/ 210 w 329"/>
                <a:gd name="T87" fmla="*/ 108 h 267"/>
                <a:gd name="T88" fmla="*/ 148 w 329"/>
                <a:gd name="T89" fmla="*/ 148 h 267"/>
                <a:gd name="T90" fmla="*/ 171 w 329"/>
                <a:gd name="T91" fmla="*/ 174 h 267"/>
                <a:gd name="T92" fmla="*/ 188 w 329"/>
                <a:gd name="T93" fmla="*/ 148 h 267"/>
                <a:gd name="T94" fmla="*/ 210 w 329"/>
                <a:gd name="T95" fmla="*/ 10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9" h="267">
                  <a:moveTo>
                    <a:pt x="36" y="0"/>
                  </a:moveTo>
                  <a:cubicBezTo>
                    <a:pt x="188" y="0"/>
                    <a:pt x="188" y="0"/>
                    <a:pt x="188" y="0"/>
                  </a:cubicBezTo>
                  <a:cubicBezTo>
                    <a:pt x="198" y="0"/>
                    <a:pt x="207" y="4"/>
                    <a:pt x="214" y="10"/>
                  </a:cubicBezTo>
                  <a:cubicBezTo>
                    <a:pt x="220" y="17"/>
                    <a:pt x="224" y="26"/>
                    <a:pt x="224" y="36"/>
                  </a:cubicBezTo>
                  <a:cubicBezTo>
                    <a:pt x="224" y="93"/>
                    <a:pt x="224" y="93"/>
                    <a:pt x="224" y="93"/>
                  </a:cubicBezTo>
                  <a:cubicBezTo>
                    <a:pt x="252" y="94"/>
                    <a:pt x="278" y="102"/>
                    <a:pt x="297" y="115"/>
                  </a:cubicBezTo>
                  <a:cubicBezTo>
                    <a:pt x="317" y="129"/>
                    <a:pt x="329" y="148"/>
                    <a:pt x="329" y="170"/>
                  </a:cubicBezTo>
                  <a:cubicBezTo>
                    <a:pt x="329" y="192"/>
                    <a:pt x="317" y="211"/>
                    <a:pt x="297" y="225"/>
                  </a:cubicBezTo>
                  <a:cubicBezTo>
                    <a:pt x="277" y="239"/>
                    <a:pt x="251" y="247"/>
                    <a:pt x="221" y="247"/>
                  </a:cubicBezTo>
                  <a:cubicBezTo>
                    <a:pt x="215" y="247"/>
                    <a:pt x="208" y="247"/>
                    <a:pt x="202" y="246"/>
                  </a:cubicBezTo>
                  <a:cubicBezTo>
                    <a:pt x="196" y="245"/>
                    <a:pt x="191" y="244"/>
                    <a:pt x="186" y="243"/>
                  </a:cubicBezTo>
                  <a:cubicBezTo>
                    <a:pt x="137" y="265"/>
                    <a:pt x="137" y="265"/>
                    <a:pt x="137" y="265"/>
                  </a:cubicBezTo>
                  <a:cubicBezTo>
                    <a:pt x="134" y="267"/>
                    <a:pt x="130" y="265"/>
                    <a:pt x="128" y="261"/>
                  </a:cubicBezTo>
                  <a:cubicBezTo>
                    <a:pt x="127" y="260"/>
                    <a:pt x="127" y="258"/>
                    <a:pt x="128" y="256"/>
                  </a:cubicBezTo>
                  <a:cubicBezTo>
                    <a:pt x="128" y="256"/>
                    <a:pt x="128" y="256"/>
                    <a:pt x="128" y="256"/>
                  </a:cubicBezTo>
                  <a:cubicBezTo>
                    <a:pt x="140" y="221"/>
                    <a:pt x="140" y="221"/>
                    <a:pt x="140" y="221"/>
                  </a:cubicBezTo>
                  <a:cubicBezTo>
                    <a:pt x="132" y="215"/>
                    <a:pt x="126" y="207"/>
                    <a:pt x="121" y="200"/>
                  </a:cubicBezTo>
                  <a:cubicBezTo>
                    <a:pt x="116" y="191"/>
                    <a:pt x="113" y="181"/>
                    <a:pt x="113" y="170"/>
                  </a:cubicBezTo>
                  <a:cubicBezTo>
                    <a:pt x="113" y="167"/>
                    <a:pt x="113" y="165"/>
                    <a:pt x="113" y="162"/>
                  </a:cubicBezTo>
                  <a:cubicBezTo>
                    <a:pt x="36" y="162"/>
                    <a:pt x="36" y="162"/>
                    <a:pt x="36" y="162"/>
                  </a:cubicBezTo>
                  <a:cubicBezTo>
                    <a:pt x="26" y="162"/>
                    <a:pt x="17" y="158"/>
                    <a:pt x="11" y="151"/>
                  </a:cubicBezTo>
                  <a:cubicBezTo>
                    <a:pt x="4" y="145"/>
                    <a:pt x="0" y="136"/>
                    <a:pt x="0" y="126"/>
                  </a:cubicBezTo>
                  <a:cubicBezTo>
                    <a:pt x="0" y="36"/>
                    <a:pt x="0" y="36"/>
                    <a:pt x="0" y="36"/>
                  </a:cubicBezTo>
                  <a:cubicBezTo>
                    <a:pt x="0" y="26"/>
                    <a:pt x="4" y="17"/>
                    <a:pt x="11" y="10"/>
                  </a:cubicBezTo>
                  <a:cubicBezTo>
                    <a:pt x="17" y="4"/>
                    <a:pt x="26" y="0"/>
                    <a:pt x="36" y="0"/>
                  </a:cubicBezTo>
                  <a:close/>
                  <a:moveTo>
                    <a:pt x="227" y="187"/>
                  </a:moveTo>
                  <a:cubicBezTo>
                    <a:pt x="227" y="195"/>
                    <a:pt x="227" y="195"/>
                    <a:pt x="227" y="195"/>
                  </a:cubicBezTo>
                  <a:cubicBezTo>
                    <a:pt x="292" y="195"/>
                    <a:pt x="292" y="195"/>
                    <a:pt x="292" y="195"/>
                  </a:cubicBezTo>
                  <a:cubicBezTo>
                    <a:pt x="292" y="187"/>
                    <a:pt x="292" y="187"/>
                    <a:pt x="292" y="187"/>
                  </a:cubicBezTo>
                  <a:cubicBezTo>
                    <a:pt x="227" y="187"/>
                    <a:pt x="227" y="187"/>
                    <a:pt x="227" y="187"/>
                  </a:cubicBezTo>
                  <a:close/>
                  <a:moveTo>
                    <a:pt x="227" y="168"/>
                  </a:moveTo>
                  <a:cubicBezTo>
                    <a:pt x="227" y="176"/>
                    <a:pt x="227" y="176"/>
                    <a:pt x="227" y="176"/>
                  </a:cubicBezTo>
                  <a:cubicBezTo>
                    <a:pt x="292" y="176"/>
                    <a:pt x="292" y="176"/>
                    <a:pt x="292" y="176"/>
                  </a:cubicBezTo>
                  <a:cubicBezTo>
                    <a:pt x="292" y="168"/>
                    <a:pt x="292" y="168"/>
                    <a:pt x="292" y="168"/>
                  </a:cubicBezTo>
                  <a:cubicBezTo>
                    <a:pt x="227" y="168"/>
                    <a:pt x="227" y="168"/>
                    <a:pt x="227" y="168"/>
                  </a:cubicBezTo>
                  <a:close/>
                  <a:moveTo>
                    <a:pt x="227" y="149"/>
                  </a:moveTo>
                  <a:cubicBezTo>
                    <a:pt x="227" y="157"/>
                    <a:pt x="227" y="157"/>
                    <a:pt x="227" y="157"/>
                  </a:cubicBezTo>
                  <a:cubicBezTo>
                    <a:pt x="292" y="157"/>
                    <a:pt x="292" y="157"/>
                    <a:pt x="292" y="157"/>
                  </a:cubicBezTo>
                  <a:cubicBezTo>
                    <a:pt x="292" y="149"/>
                    <a:pt x="292" y="149"/>
                    <a:pt x="292" y="149"/>
                  </a:cubicBezTo>
                  <a:cubicBezTo>
                    <a:pt x="227" y="149"/>
                    <a:pt x="227" y="149"/>
                    <a:pt x="227" y="149"/>
                  </a:cubicBezTo>
                  <a:close/>
                  <a:moveTo>
                    <a:pt x="126" y="77"/>
                  </a:moveTo>
                  <a:cubicBezTo>
                    <a:pt x="126" y="86"/>
                    <a:pt x="126" y="86"/>
                    <a:pt x="126" y="86"/>
                  </a:cubicBezTo>
                  <a:cubicBezTo>
                    <a:pt x="192" y="86"/>
                    <a:pt x="192" y="86"/>
                    <a:pt x="192" y="86"/>
                  </a:cubicBezTo>
                  <a:cubicBezTo>
                    <a:pt x="192" y="77"/>
                    <a:pt x="192" y="77"/>
                    <a:pt x="192" y="77"/>
                  </a:cubicBezTo>
                  <a:cubicBezTo>
                    <a:pt x="126" y="77"/>
                    <a:pt x="126" y="77"/>
                    <a:pt x="126" y="77"/>
                  </a:cubicBezTo>
                  <a:close/>
                  <a:moveTo>
                    <a:pt x="126" y="58"/>
                  </a:moveTo>
                  <a:cubicBezTo>
                    <a:pt x="126" y="67"/>
                    <a:pt x="126" y="67"/>
                    <a:pt x="126" y="67"/>
                  </a:cubicBezTo>
                  <a:cubicBezTo>
                    <a:pt x="192" y="67"/>
                    <a:pt x="192" y="67"/>
                    <a:pt x="192" y="67"/>
                  </a:cubicBezTo>
                  <a:cubicBezTo>
                    <a:pt x="192" y="58"/>
                    <a:pt x="192" y="58"/>
                    <a:pt x="192" y="58"/>
                  </a:cubicBezTo>
                  <a:cubicBezTo>
                    <a:pt x="126" y="58"/>
                    <a:pt x="126" y="58"/>
                    <a:pt x="126" y="58"/>
                  </a:cubicBezTo>
                  <a:close/>
                  <a:moveTo>
                    <a:pt x="126" y="39"/>
                  </a:moveTo>
                  <a:cubicBezTo>
                    <a:pt x="126" y="48"/>
                    <a:pt x="126" y="48"/>
                    <a:pt x="126" y="48"/>
                  </a:cubicBezTo>
                  <a:cubicBezTo>
                    <a:pt x="192" y="48"/>
                    <a:pt x="192" y="48"/>
                    <a:pt x="192" y="48"/>
                  </a:cubicBezTo>
                  <a:cubicBezTo>
                    <a:pt x="192" y="39"/>
                    <a:pt x="192" y="39"/>
                    <a:pt x="192" y="39"/>
                  </a:cubicBezTo>
                  <a:cubicBezTo>
                    <a:pt x="126" y="39"/>
                    <a:pt x="126" y="39"/>
                    <a:pt x="126" y="39"/>
                  </a:cubicBezTo>
                  <a:close/>
                  <a:moveTo>
                    <a:pt x="77" y="28"/>
                  </a:moveTo>
                  <a:cubicBezTo>
                    <a:pt x="70" y="28"/>
                    <a:pt x="63" y="31"/>
                    <a:pt x="58" y="36"/>
                  </a:cubicBezTo>
                  <a:cubicBezTo>
                    <a:pt x="53" y="41"/>
                    <a:pt x="50" y="48"/>
                    <a:pt x="50" y="56"/>
                  </a:cubicBezTo>
                  <a:cubicBezTo>
                    <a:pt x="50" y="63"/>
                    <a:pt x="53" y="70"/>
                    <a:pt x="58" y="75"/>
                  </a:cubicBezTo>
                  <a:cubicBezTo>
                    <a:pt x="63" y="80"/>
                    <a:pt x="70" y="83"/>
                    <a:pt x="77" y="83"/>
                  </a:cubicBezTo>
                  <a:cubicBezTo>
                    <a:pt x="85" y="83"/>
                    <a:pt x="92" y="80"/>
                    <a:pt x="96" y="75"/>
                  </a:cubicBezTo>
                  <a:cubicBezTo>
                    <a:pt x="101" y="70"/>
                    <a:pt x="104" y="63"/>
                    <a:pt x="104" y="56"/>
                  </a:cubicBezTo>
                  <a:cubicBezTo>
                    <a:pt x="104" y="48"/>
                    <a:pt x="101" y="41"/>
                    <a:pt x="96" y="36"/>
                  </a:cubicBezTo>
                  <a:cubicBezTo>
                    <a:pt x="92" y="31"/>
                    <a:pt x="85" y="28"/>
                    <a:pt x="77" y="28"/>
                  </a:cubicBezTo>
                  <a:close/>
                  <a:moveTo>
                    <a:pt x="76" y="95"/>
                  </a:moveTo>
                  <a:cubicBezTo>
                    <a:pt x="70" y="124"/>
                    <a:pt x="70" y="124"/>
                    <a:pt x="70" y="124"/>
                  </a:cubicBezTo>
                  <a:cubicBezTo>
                    <a:pt x="77" y="129"/>
                    <a:pt x="77" y="129"/>
                    <a:pt x="77" y="129"/>
                  </a:cubicBezTo>
                  <a:cubicBezTo>
                    <a:pt x="83" y="124"/>
                    <a:pt x="83" y="124"/>
                    <a:pt x="83" y="124"/>
                  </a:cubicBezTo>
                  <a:cubicBezTo>
                    <a:pt x="77" y="95"/>
                    <a:pt x="77" y="95"/>
                    <a:pt x="77" y="95"/>
                  </a:cubicBezTo>
                  <a:cubicBezTo>
                    <a:pt x="80" y="94"/>
                    <a:pt x="80" y="94"/>
                    <a:pt x="80" y="94"/>
                  </a:cubicBezTo>
                  <a:cubicBezTo>
                    <a:pt x="77" y="91"/>
                    <a:pt x="77" y="91"/>
                    <a:pt x="77" y="91"/>
                  </a:cubicBezTo>
                  <a:cubicBezTo>
                    <a:pt x="73" y="94"/>
                    <a:pt x="73" y="94"/>
                    <a:pt x="73" y="94"/>
                  </a:cubicBezTo>
                  <a:cubicBezTo>
                    <a:pt x="76" y="95"/>
                    <a:pt x="76" y="95"/>
                    <a:pt x="76" y="95"/>
                  </a:cubicBezTo>
                  <a:close/>
                  <a:moveTo>
                    <a:pt x="88" y="85"/>
                  </a:moveTo>
                  <a:cubicBezTo>
                    <a:pt x="81" y="93"/>
                    <a:pt x="81" y="93"/>
                    <a:pt x="81" y="93"/>
                  </a:cubicBezTo>
                  <a:cubicBezTo>
                    <a:pt x="88" y="124"/>
                    <a:pt x="88" y="124"/>
                    <a:pt x="88" y="124"/>
                  </a:cubicBezTo>
                  <a:cubicBezTo>
                    <a:pt x="116" y="124"/>
                    <a:pt x="116" y="124"/>
                    <a:pt x="116" y="124"/>
                  </a:cubicBezTo>
                  <a:cubicBezTo>
                    <a:pt x="115" y="106"/>
                    <a:pt x="104" y="90"/>
                    <a:pt x="88" y="85"/>
                  </a:cubicBezTo>
                  <a:close/>
                  <a:moveTo>
                    <a:pt x="66" y="124"/>
                  </a:moveTo>
                  <a:cubicBezTo>
                    <a:pt x="72" y="93"/>
                    <a:pt x="72" y="93"/>
                    <a:pt x="72" y="93"/>
                  </a:cubicBezTo>
                  <a:cubicBezTo>
                    <a:pt x="65" y="85"/>
                    <a:pt x="65" y="85"/>
                    <a:pt x="65" y="85"/>
                  </a:cubicBezTo>
                  <a:cubicBezTo>
                    <a:pt x="50" y="90"/>
                    <a:pt x="38" y="106"/>
                    <a:pt x="38" y="124"/>
                  </a:cubicBezTo>
                  <a:cubicBezTo>
                    <a:pt x="66" y="124"/>
                    <a:pt x="66" y="124"/>
                    <a:pt x="66" y="124"/>
                  </a:cubicBezTo>
                  <a:close/>
                  <a:moveTo>
                    <a:pt x="81" y="45"/>
                  </a:moveTo>
                  <a:cubicBezTo>
                    <a:pt x="80" y="46"/>
                    <a:pt x="80" y="46"/>
                    <a:pt x="79" y="46"/>
                  </a:cubicBezTo>
                  <a:cubicBezTo>
                    <a:pt x="70" y="51"/>
                    <a:pt x="59" y="51"/>
                    <a:pt x="54" y="51"/>
                  </a:cubicBezTo>
                  <a:cubicBezTo>
                    <a:pt x="54" y="53"/>
                    <a:pt x="53" y="54"/>
                    <a:pt x="53" y="56"/>
                  </a:cubicBezTo>
                  <a:cubicBezTo>
                    <a:pt x="53" y="62"/>
                    <a:pt x="56" y="68"/>
                    <a:pt x="60" y="72"/>
                  </a:cubicBezTo>
                  <a:cubicBezTo>
                    <a:pt x="65" y="77"/>
                    <a:pt x="71" y="79"/>
                    <a:pt x="77" y="79"/>
                  </a:cubicBezTo>
                  <a:cubicBezTo>
                    <a:pt x="84" y="79"/>
                    <a:pt x="90" y="77"/>
                    <a:pt x="94" y="72"/>
                  </a:cubicBezTo>
                  <a:cubicBezTo>
                    <a:pt x="98" y="68"/>
                    <a:pt x="101" y="62"/>
                    <a:pt x="101" y="56"/>
                  </a:cubicBezTo>
                  <a:cubicBezTo>
                    <a:pt x="101" y="54"/>
                    <a:pt x="101" y="52"/>
                    <a:pt x="100" y="51"/>
                  </a:cubicBezTo>
                  <a:cubicBezTo>
                    <a:pt x="98" y="51"/>
                    <a:pt x="96" y="51"/>
                    <a:pt x="94" y="50"/>
                  </a:cubicBezTo>
                  <a:cubicBezTo>
                    <a:pt x="89" y="49"/>
                    <a:pt x="85" y="48"/>
                    <a:pt x="81" y="45"/>
                  </a:cubicBezTo>
                  <a:close/>
                  <a:moveTo>
                    <a:pt x="224" y="107"/>
                  </a:moveTo>
                  <a:cubicBezTo>
                    <a:pt x="224" y="126"/>
                    <a:pt x="224" y="126"/>
                    <a:pt x="224" y="126"/>
                  </a:cubicBezTo>
                  <a:cubicBezTo>
                    <a:pt x="224" y="136"/>
                    <a:pt x="220" y="145"/>
                    <a:pt x="214" y="151"/>
                  </a:cubicBezTo>
                  <a:cubicBezTo>
                    <a:pt x="207" y="158"/>
                    <a:pt x="198" y="162"/>
                    <a:pt x="188" y="162"/>
                  </a:cubicBezTo>
                  <a:cubicBezTo>
                    <a:pt x="186" y="162"/>
                    <a:pt x="186" y="162"/>
                    <a:pt x="186" y="162"/>
                  </a:cubicBezTo>
                  <a:cubicBezTo>
                    <a:pt x="186" y="196"/>
                    <a:pt x="186" y="196"/>
                    <a:pt x="186" y="196"/>
                  </a:cubicBezTo>
                  <a:cubicBezTo>
                    <a:pt x="186" y="200"/>
                    <a:pt x="183" y="203"/>
                    <a:pt x="179" y="203"/>
                  </a:cubicBezTo>
                  <a:cubicBezTo>
                    <a:pt x="176" y="203"/>
                    <a:pt x="174" y="202"/>
                    <a:pt x="173" y="200"/>
                  </a:cubicBezTo>
                  <a:cubicBezTo>
                    <a:pt x="144" y="162"/>
                    <a:pt x="144" y="162"/>
                    <a:pt x="144" y="162"/>
                  </a:cubicBezTo>
                  <a:cubicBezTo>
                    <a:pt x="128" y="162"/>
                    <a:pt x="128" y="162"/>
                    <a:pt x="128" y="162"/>
                  </a:cubicBezTo>
                  <a:cubicBezTo>
                    <a:pt x="128" y="165"/>
                    <a:pt x="127" y="167"/>
                    <a:pt x="127" y="170"/>
                  </a:cubicBezTo>
                  <a:cubicBezTo>
                    <a:pt x="127" y="178"/>
                    <a:pt x="130" y="185"/>
                    <a:pt x="134" y="192"/>
                  </a:cubicBezTo>
                  <a:cubicBezTo>
                    <a:pt x="138" y="200"/>
                    <a:pt x="144" y="206"/>
                    <a:pt x="152" y="212"/>
                  </a:cubicBezTo>
                  <a:cubicBezTo>
                    <a:pt x="155" y="214"/>
                    <a:pt x="156" y="217"/>
                    <a:pt x="155" y="221"/>
                  </a:cubicBezTo>
                  <a:cubicBezTo>
                    <a:pt x="147" y="245"/>
                    <a:pt x="147" y="245"/>
                    <a:pt x="147" y="245"/>
                  </a:cubicBezTo>
                  <a:cubicBezTo>
                    <a:pt x="182" y="229"/>
                    <a:pt x="182" y="229"/>
                    <a:pt x="182" y="229"/>
                  </a:cubicBezTo>
                  <a:cubicBezTo>
                    <a:pt x="182" y="229"/>
                    <a:pt x="182" y="229"/>
                    <a:pt x="182" y="229"/>
                  </a:cubicBezTo>
                  <a:cubicBezTo>
                    <a:pt x="183" y="228"/>
                    <a:pt x="185" y="228"/>
                    <a:pt x="187" y="228"/>
                  </a:cubicBezTo>
                  <a:cubicBezTo>
                    <a:pt x="192" y="230"/>
                    <a:pt x="198" y="231"/>
                    <a:pt x="204" y="232"/>
                  </a:cubicBezTo>
                  <a:cubicBezTo>
                    <a:pt x="209" y="232"/>
                    <a:pt x="215" y="233"/>
                    <a:pt x="221" y="233"/>
                  </a:cubicBezTo>
                  <a:cubicBezTo>
                    <a:pt x="248" y="233"/>
                    <a:pt x="271" y="225"/>
                    <a:pt x="288" y="214"/>
                  </a:cubicBezTo>
                  <a:cubicBezTo>
                    <a:pt x="305" y="202"/>
                    <a:pt x="315" y="187"/>
                    <a:pt x="315" y="170"/>
                  </a:cubicBezTo>
                  <a:cubicBezTo>
                    <a:pt x="315" y="153"/>
                    <a:pt x="305" y="138"/>
                    <a:pt x="288" y="127"/>
                  </a:cubicBezTo>
                  <a:cubicBezTo>
                    <a:pt x="272" y="115"/>
                    <a:pt x="249" y="108"/>
                    <a:pt x="224" y="107"/>
                  </a:cubicBezTo>
                  <a:close/>
                  <a:moveTo>
                    <a:pt x="118" y="148"/>
                  </a:moveTo>
                  <a:cubicBezTo>
                    <a:pt x="123" y="135"/>
                    <a:pt x="133" y="124"/>
                    <a:pt x="146" y="115"/>
                  </a:cubicBezTo>
                  <a:cubicBezTo>
                    <a:pt x="162" y="103"/>
                    <a:pt x="185" y="95"/>
                    <a:pt x="210" y="93"/>
                  </a:cubicBezTo>
                  <a:cubicBezTo>
                    <a:pt x="210" y="36"/>
                    <a:pt x="210" y="36"/>
                    <a:pt x="210" y="36"/>
                  </a:cubicBezTo>
                  <a:cubicBezTo>
                    <a:pt x="210" y="30"/>
                    <a:pt x="207" y="24"/>
                    <a:pt x="203" y="20"/>
                  </a:cubicBezTo>
                  <a:cubicBezTo>
                    <a:pt x="200" y="17"/>
                    <a:pt x="194" y="14"/>
                    <a:pt x="188" y="14"/>
                  </a:cubicBezTo>
                  <a:cubicBezTo>
                    <a:pt x="36" y="14"/>
                    <a:pt x="36" y="14"/>
                    <a:pt x="36" y="14"/>
                  </a:cubicBezTo>
                  <a:cubicBezTo>
                    <a:pt x="30" y="14"/>
                    <a:pt x="25" y="17"/>
                    <a:pt x="21" y="20"/>
                  </a:cubicBezTo>
                  <a:cubicBezTo>
                    <a:pt x="17" y="24"/>
                    <a:pt x="15" y="30"/>
                    <a:pt x="15" y="36"/>
                  </a:cubicBezTo>
                  <a:cubicBezTo>
                    <a:pt x="15" y="126"/>
                    <a:pt x="15" y="126"/>
                    <a:pt x="15" y="126"/>
                  </a:cubicBezTo>
                  <a:cubicBezTo>
                    <a:pt x="15" y="132"/>
                    <a:pt x="17" y="137"/>
                    <a:pt x="21" y="141"/>
                  </a:cubicBezTo>
                  <a:cubicBezTo>
                    <a:pt x="25" y="145"/>
                    <a:pt x="30" y="148"/>
                    <a:pt x="36" y="148"/>
                  </a:cubicBezTo>
                  <a:cubicBezTo>
                    <a:pt x="118" y="148"/>
                    <a:pt x="118" y="148"/>
                    <a:pt x="118" y="148"/>
                  </a:cubicBezTo>
                  <a:close/>
                  <a:moveTo>
                    <a:pt x="210" y="108"/>
                  </a:moveTo>
                  <a:cubicBezTo>
                    <a:pt x="188" y="110"/>
                    <a:pt x="168" y="116"/>
                    <a:pt x="154" y="127"/>
                  </a:cubicBezTo>
                  <a:cubicBezTo>
                    <a:pt x="145" y="133"/>
                    <a:pt x="138" y="140"/>
                    <a:pt x="134" y="148"/>
                  </a:cubicBezTo>
                  <a:cubicBezTo>
                    <a:pt x="148" y="148"/>
                    <a:pt x="148" y="148"/>
                    <a:pt x="148" y="148"/>
                  </a:cubicBezTo>
                  <a:cubicBezTo>
                    <a:pt x="148" y="148"/>
                    <a:pt x="148" y="148"/>
                    <a:pt x="148" y="148"/>
                  </a:cubicBezTo>
                  <a:cubicBezTo>
                    <a:pt x="150" y="148"/>
                    <a:pt x="152" y="149"/>
                    <a:pt x="154" y="150"/>
                  </a:cubicBezTo>
                  <a:cubicBezTo>
                    <a:pt x="171" y="174"/>
                    <a:pt x="171" y="174"/>
                    <a:pt x="171" y="174"/>
                  </a:cubicBezTo>
                  <a:cubicBezTo>
                    <a:pt x="171" y="155"/>
                    <a:pt x="171" y="155"/>
                    <a:pt x="171" y="155"/>
                  </a:cubicBezTo>
                  <a:cubicBezTo>
                    <a:pt x="171" y="151"/>
                    <a:pt x="175" y="148"/>
                    <a:pt x="179" y="148"/>
                  </a:cubicBezTo>
                  <a:cubicBezTo>
                    <a:pt x="188" y="148"/>
                    <a:pt x="188" y="148"/>
                    <a:pt x="188" y="148"/>
                  </a:cubicBezTo>
                  <a:cubicBezTo>
                    <a:pt x="194" y="148"/>
                    <a:pt x="200" y="145"/>
                    <a:pt x="203" y="141"/>
                  </a:cubicBezTo>
                  <a:cubicBezTo>
                    <a:pt x="207" y="137"/>
                    <a:pt x="210" y="132"/>
                    <a:pt x="210" y="126"/>
                  </a:cubicBezTo>
                  <a:lnTo>
                    <a:pt x="210" y="108"/>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grpSp>
        <p:nvGrpSpPr>
          <p:cNvPr id="23" name="组合 22"/>
          <p:cNvGrpSpPr/>
          <p:nvPr/>
        </p:nvGrpSpPr>
        <p:grpSpPr>
          <a:xfrm>
            <a:off x="6366495" y="3500297"/>
            <a:ext cx="2507091" cy="1182600"/>
            <a:chOff x="4436340" y="2697231"/>
            <a:chExt cx="1880563" cy="886950"/>
          </a:xfrm>
        </p:grpSpPr>
        <p:sp>
          <p:nvSpPr>
            <p:cNvPr id="24" name="梯形 10"/>
            <p:cNvSpPr/>
            <p:nvPr/>
          </p:nvSpPr>
          <p:spPr>
            <a:xfrm rot="16200000">
              <a:off x="4933147" y="2200424"/>
              <a:ext cx="886950" cy="1880563"/>
            </a:xfrm>
            <a:custGeom>
              <a:avLst/>
              <a:gdLst/>
              <a:ahLst/>
              <a:cxnLst/>
              <a:rect l="l" t="t" r="r" b="b"/>
              <a:pathLst>
                <a:path w="886950" h="1880563">
                  <a:moveTo>
                    <a:pt x="886950" y="1484519"/>
                  </a:moveTo>
                  <a:lnTo>
                    <a:pt x="443475" y="1880563"/>
                  </a:lnTo>
                  <a:lnTo>
                    <a:pt x="0" y="1484519"/>
                  </a:lnTo>
                  <a:lnTo>
                    <a:pt x="63894" y="1484519"/>
                  </a:lnTo>
                  <a:lnTo>
                    <a:pt x="222879" y="0"/>
                  </a:lnTo>
                  <a:lnTo>
                    <a:pt x="664072" y="0"/>
                  </a:lnTo>
                  <a:lnTo>
                    <a:pt x="823057" y="1484519"/>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5642159" y="2933364"/>
              <a:ext cx="417248" cy="360759"/>
              <a:chOff x="4848315" y="2995479"/>
              <a:chExt cx="674520" cy="583200"/>
            </a:xfrm>
          </p:grpSpPr>
          <p:sp>
            <p:nvSpPr>
              <p:cNvPr id="26" name="Freeform 52"/>
              <p:cNvSpPr>
                <a:spLocks noEditPoints="1"/>
              </p:cNvSpPr>
              <p:nvPr/>
            </p:nvSpPr>
            <p:spPr bwMode="auto">
              <a:xfrm>
                <a:off x="4963503" y="3243495"/>
                <a:ext cx="456598" cy="250091"/>
              </a:xfrm>
              <a:custGeom>
                <a:avLst/>
                <a:gdLst>
                  <a:gd name="T0" fmla="*/ 148 w 186"/>
                  <a:gd name="T1" fmla="*/ 81 h 102"/>
                  <a:gd name="T2" fmla="*/ 92 w 186"/>
                  <a:gd name="T3" fmla="*/ 88 h 102"/>
                  <a:gd name="T4" fmla="*/ 92 w 186"/>
                  <a:gd name="T5" fmla="*/ 64 h 102"/>
                  <a:gd name="T6" fmla="*/ 148 w 186"/>
                  <a:gd name="T7" fmla="*/ 71 h 102"/>
                  <a:gd name="T8" fmla="*/ 92 w 186"/>
                  <a:gd name="T9" fmla="*/ 64 h 102"/>
                  <a:gd name="T10" fmla="*/ 186 w 186"/>
                  <a:gd name="T11" fmla="*/ 44 h 102"/>
                  <a:gd name="T12" fmla="*/ 92 w 186"/>
                  <a:gd name="T13" fmla="*/ 51 h 102"/>
                  <a:gd name="T14" fmla="*/ 92 w 186"/>
                  <a:gd name="T15" fmla="*/ 25 h 102"/>
                  <a:gd name="T16" fmla="*/ 186 w 186"/>
                  <a:gd name="T17" fmla="*/ 32 h 102"/>
                  <a:gd name="T18" fmla="*/ 92 w 186"/>
                  <a:gd name="T19" fmla="*/ 25 h 102"/>
                  <a:gd name="T20" fmla="*/ 186 w 186"/>
                  <a:gd name="T21" fmla="*/ 6 h 102"/>
                  <a:gd name="T22" fmla="*/ 92 w 186"/>
                  <a:gd name="T23" fmla="*/ 13 h 102"/>
                  <a:gd name="T24" fmla="*/ 28 w 186"/>
                  <a:gd name="T25" fmla="*/ 3 h 102"/>
                  <a:gd name="T26" fmla="*/ 26 w 186"/>
                  <a:gd name="T27" fmla="*/ 4 h 102"/>
                  <a:gd name="T28" fmla="*/ 25 w 186"/>
                  <a:gd name="T29" fmla="*/ 4 h 102"/>
                  <a:gd name="T30" fmla="*/ 24 w 186"/>
                  <a:gd name="T31" fmla="*/ 5 h 102"/>
                  <a:gd name="T32" fmla="*/ 24 w 186"/>
                  <a:gd name="T33" fmla="*/ 5 h 102"/>
                  <a:gd name="T34" fmla="*/ 23 w 186"/>
                  <a:gd name="T35" fmla="*/ 6 h 102"/>
                  <a:gd name="T36" fmla="*/ 23 w 186"/>
                  <a:gd name="T37" fmla="*/ 6 h 102"/>
                  <a:gd name="T38" fmla="*/ 22 w 186"/>
                  <a:gd name="T39" fmla="*/ 6 h 102"/>
                  <a:gd name="T40" fmla="*/ 21 w 186"/>
                  <a:gd name="T41" fmla="*/ 7 h 102"/>
                  <a:gd name="T42" fmla="*/ 21 w 186"/>
                  <a:gd name="T43" fmla="*/ 7 h 102"/>
                  <a:gd name="T44" fmla="*/ 20 w 186"/>
                  <a:gd name="T45" fmla="*/ 8 h 102"/>
                  <a:gd name="T46" fmla="*/ 20 w 186"/>
                  <a:gd name="T47" fmla="*/ 8 h 102"/>
                  <a:gd name="T48" fmla="*/ 19 w 186"/>
                  <a:gd name="T49" fmla="*/ 8 h 102"/>
                  <a:gd name="T50" fmla="*/ 19 w 186"/>
                  <a:gd name="T51" fmla="*/ 9 h 102"/>
                  <a:gd name="T52" fmla="*/ 18 w 186"/>
                  <a:gd name="T53" fmla="*/ 9 h 102"/>
                  <a:gd name="T54" fmla="*/ 18 w 186"/>
                  <a:gd name="T55" fmla="*/ 10 h 102"/>
                  <a:gd name="T56" fmla="*/ 18 w 186"/>
                  <a:gd name="T57" fmla="*/ 10 h 102"/>
                  <a:gd name="T58" fmla="*/ 8 w 186"/>
                  <a:gd name="T59" fmla="*/ 28 h 102"/>
                  <a:gd name="T60" fmla="*/ 2 w 186"/>
                  <a:gd name="T61" fmla="*/ 61 h 102"/>
                  <a:gd name="T62" fmla="*/ 40 w 186"/>
                  <a:gd name="T63" fmla="*/ 1 h 102"/>
                  <a:gd name="T64" fmla="*/ 16 w 186"/>
                  <a:gd name="T65" fmla="*/ 30 h 102"/>
                  <a:gd name="T66" fmla="*/ 42 w 186"/>
                  <a:gd name="T67" fmla="*/ 16 h 102"/>
                  <a:gd name="T68" fmla="*/ 45 w 186"/>
                  <a:gd name="T69" fmla="*/ 30 h 102"/>
                  <a:gd name="T70" fmla="*/ 49 w 186"/>
                  <a:gd name="T71" fmla="*/ 30 h 102"/>
                  <a:gd name="T72" fmla="*/ 64 w 186"/>
                  <a:gd name="T73" fmla="*/ 33 h 102"/>
                  <a:gd name="T74" fmla="*/ 15 w 186"/>
                  <a:gd name="T75" fmla="*/ 33 h 102"/>
                  <a:gd name="T76" fmla="*/ 16 w 186"/>
                  <a:gd name="T77" fmla="*/ 30 h 102"/>
                  <a:gd name="T78" fmla="*/ 53 w 186"/>
                  <a:gd name="T79" fmla="*/ 38 h 102"/>
                  <a:gd name="T80" fmla="*/ 46 w 186"/>
                  <a:gd name="T81" fmla="*/ 38 h 102"/>
                  <a:gd name="T82" fmla="*/ 29 w 186"/>
                  <a:gd name="T83" fmla="*/ 35 h 102"/>
                  <a:gd name="T84" fmla="*/ 29 w 186"/>
                  <a:gd name="T85" fmla="*/ 42 h 102"/>
                  <a:gd name="T86" fmla="*/ 29 w 186"/>
                  <a:gd name="T87" fmla="*/ 35 h 102"/>
                  <a:gd name="T88" fmla="*/ 0 w 186"/>
                  <a:gd name="T89" fmla="*/ 102 h 102"/>
                  <a:gd name="T90" fmla="*/ 28 w 186"/>
                  <a:gd name="T91" fmla="*/ 96 h 102"/>
                  <a:gd name="T92" fmla="*/ 79 w 186"/>
                  <a:gd name="T93" fmla="*/ 10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6" h="102">
                    <a:moveTo>
                      <a:pt x="92" y="81"/>
                    </a:moveTo>
                    <a:cubicBezTo>
                      <a:pt x="148" y="81"/>
                      <a:pt x="148" y="81"/>
                      <a:pt x="148" y="81"/>
                    </a:cubicBezTo>
                    <a:cubicBezTo>
                      <a:pt x="148" y="88"/>
                      <a:pt x="148" y="88"/>
                      <a:pt x="148" y="88"/>
                    </a:cubicBezTo>
                    <a:cubicBezTo>
                      <a:pt x="92" y="88"/>
                      <a:pt x="92" y="88"/>
                      <a:pt x="92" y="88"/>
                    </a:cubicBezTo>
                    <a:cubicBezTo>
                      <a:pt x="92" y="81"/>
                      <a:pt x="92" y="81"/>
                      <a:pt x="92" y="81"/>
                    </a:cubicBezTo>
                    <a:close/>
                    <a:moveTo>
                      <a:pt x="92" y="64"/>
                    </a:moveTo>
                    <a:cubicBezTo>
                      <a:pt x="148" y="64"/>
                      <a:pt x="148" y="64"/>
                      <a:pt x="148" y="64"/>
                    </a:cubicBezTo>
                    <a:cubicBezTo>
                      <a:pt x="148" y="71"/>
                      <a:pt x="148" y="71"/>
                      <a:pt x="148" y="71"/>
                    </a:cubicBezTo>
                    <a:cubicBezTo>
                      <a:pt x="92" y="71"/>
                      <a:pt x="92" y="71"/>
                      <a:pt x="92" y="71"/>
                    </a:cubicBezTo>
                    <a:cubicBezTo>
                      <a:pt x="92" y="64"/>
                      <a:pt x="92" y="64"/>
                      <a:pt x="92" y="64"/>
                    </a:cubicBezTo>
                    <a:close/>
                    <a:moveTo>
                      <a:pt x="92" y="44"/>
                    </a:moveTo>
                    <a:cubicBezTo>
                      <a:pt x="186" y="44"/>
                      <a:pt x="186" y="44"/>
                      <a:pt x="186" y="44"/>
                    </a:cubicBezTo>
                    <a:cubicBezTo>
                      <a:pt x="186" y="51"/>
                      <a:pt x="186" y="51"/>
                      <a:pt x="186" y="51"/>
                    </a:cubicBezTo>
                    <a:cubicBezTo>
                      <a:pt x="92" y="51"/>
                      <a:pt x="92" y="51"/>
                      <a:pt x="92" y="51"/>
                    </a:cubicBezTo>
                    <a:cubicBezTo>
                      <a:pt x="92" y="44"/>
                      <a:pt x="92" y="44"/>
                      <a:pt x="92" y="44"/>
                    </a:cubicBezTo>
                    <a:close/>
                    <a:moveTo>
                      <a:pt x="92" y="25"/>
                    </a:moveTo>
                    <a:cubicBezTo>
                      <a:pt x="186" y="25"/>
                      <a:pt x="186" y="25"/>
                      <a:pt x="186" y="25"/>
                    </a:cubicBezTo>
                    <a:cubicBezTo>
                      <a:pt x="186" y="32"/>
                      <a:pt x="186" y="32"/>
                      <a:pt x="186" y="32"/>
                    </a:cubicBezTo>
                    <a:cubicBezTo>
                      <a:pt x="92" y="32"/>
                      <a:pt x="92" y="32"/>
                      <a:pt x="92" y="32"/>
                    </a:cubicBezTo>
                    <a:cubicBezTo>
                      <a:pt x="92" y="25"/>
                      <a:pt x="92" y="25"/>
                      <a:pt x="92" y="25"/>
                    </a:cubicBezTo>
                    <a:close/>
                    <a:moveTo>
                      <a:pt x="92" y="6"/>
                    </a:moveTo>
                    <a:cubicBezTo>
                      <a:pt x="186" y="6"/>
                      <a:pt x="186" y="6"/>
                      <a:pt x="186" y="6"/>
                    </a:cubicBezTo>
                    <a:cubicBezTo>
                      <a:pt x="186" y="13"/>
                      <a:pt x="186" y="13"/>
                      <a:pt x="186" y="13"/>
                    </a:cubicBezTo>
                    <a:cubicBezTo>
                      <a:pt x="92" y="13"/>
                      <a:pt x="92" y="13"/>
                      <a:pt x="92" y="13"/>
                    </a:cubicBezTo>
                    <a:cubicBezTo>
                      <a:pt x="92" y="6"/>
                      <a:pt x="92" y="6"/>
                      <a:pt x="92" y="6"/>
                    </a:cubicBezTo>
                    <a:close/>
                    <a:moveTo>
                      <a:pt x="28" y="3"/>
                    </a:moveTo>
                    <a:cubicBezTo>
                      <a:pt x="28" y="3"/>
                      <a:pt x="28" y="3"/>
                      <a:pt x="28" y="3"/>
                    </a:cubicBezTo>
                    <a:cubicBezTo>
                      <a:pt x="27" y="4"/>
                      <a:pt x="26" y="4"/>
                      <a:pt x="26" y="4"/>
                    </a:cubicBezTo>
                    <a:cubicBezTo>
                      <a:pt x="26" y="4"/>
                      <a:pt x="26" y="4"/>
                      <a:pt x="26" y="4"/>
                    </a:cubicBezTo>
                    <a:cubicBezTo>
                      <a:pt x="26" y="4"/>
                      <a:pt x="25" y="4"/>
                      <a:pt x="25" y="4"/>
                    </a:cubicBezTo>
                    <a:cubicBezTo>
                      <a:pt x="25" y="5"/>
                      <a:pt x="25" y="5"/>
                      <a:pt x="25" y="5"/>
                    </a:cubicBezTo>
                    <a:cubicBezTo>
                      <a:pt x="25" y="5"/>
                      <a:pt x="24" y="5"/>
                      <a:pt x="24" y="5"/>
                    </a:cubicBezTo>
                    <a:cubicBezTo>
                      <a:pt x="24" y="5"/>
                      <a:pt x="24" y="5"/>
                      <a:pt x="24" y="5"/>
                    </a:cubicBezTo>
                    <a:cubicBezTo>
                      <a:pt x="24" y="5"/>
                      <a:pt x="24" y="5"/>
                      <a:pt x="24" y="5"/>
                    </a:cubicBezTo>
                    <a:cubicBezTo>
                      <a:pt x="23" y="5"/>
                      <a:pt x="23" y="5"/>
                      <a:pt x="23" y="5"/>
                    </a:cubicBezTo>
                    <a:cubicBezTo>
                      <a:pt x="23" y="6"/>
                      <a:pt x="23" y="6"/>
                      <a:pt x="23" y="6"/>
                    </a:cubicBezTo>
                    <a:cubicBezTo>
                      <a:pt x="23" y="6"/>
                      <a:pt x="23" y="6"/>
                      <a:pt x="23" y="6"/>
                    </a:cubicBezTo>
                    <a:cubicBezTo>
                      <a:pt x="23" y="6"/>
                      <a:pt x="23" y="6"/>
                      <a:pt x="23" y="6"/>
                    </a:cubicBezTo>
                    <a:cubicBezTo>
                      <a:pt x="22" y="6"/>
                      <a:pt x="22" y="6"/>
                      <a:pt x="22" y="6"/>
                    </a:cubicBezTo>
                    <a:cubicBezTo>
                      <a:pt x="22" y="6"/>
                      <a:pt x="22" y="6"/>
                      <a:pt x="22" y="6"/>
                    </a:cubicBezTo>
                    <a:cubicBezTo>
                      <a:pt x="22" y="7"/>
                      <a:pt x="22" y="7"/>
                      <a:pt x="22" y="7"/>
                    </a:cubicBezTo>
                    <a:cubicBezTo>
                      <a:pt x="22" y="7"/>
                      <a:pt x="22" y="7"/>
                      <a:pt x="21" y="7"/>
                    </a:cubicBezTo>
                    <a:cubicBezTo>
                      <a:pt x="21" y="7"/>
                      <a:pt x="21" y="7"/>
                      <a:pt x="21" y="7"/>
                    </a:cubicBezTo>
                    <a:cubicBezTo>
                      <a:pt x="21" y="7"/>
                      <a:pt x="21" y="7"/>
                      <a:pt x="21" y="7"/>
                    </a:cubicBezTo>
                    <a:cubicBezTo>
                      <a:pt x="21" y="7"/>
                      <a:pt x="21" y="7"/>
                      <a:pt x="21" y="7"/>
                    </a:cubicBezTo>
                    <a:cubicBezTo>
                      <a:pt x="21" y="7"/>
                      <a:pt x="21" y="7"/>
                      <a:pt x="20" y="8"/>
                    </a:cubicBezTo>
                    <a:cubicBezTo>
                      <a:pt x="20" y="8"/>
                      <a:pt x="20" y="8"/>
                      <a:pt x="20" y="8"/>
                    </a:cubicBezTo>
                    <a:cubicBezTo>
                      <a:pt x="20" y="8"/>
                      <a:pt x="20" y="8"/>
                      <a:pt x="20" y="8"/>
                    </a:cubicBezTo>
                    <a:cubicBezTo>
                      <a:pt x="20" y="8"/>
                      <a:pt x="20" y="8"/>
                      <a:pt x="20" y="8"/>
                    </a:cubicBezTo>
                    <a:cubicBezTo>
                      <a:pt x="20" y="8"/>
                      <a:pt x="20" y="8"/>
                      <a:pt x="19" y="8"/>
                    </a:cubicBezTo>
                    <a:cubicBezTo>
                      <a:pt x="19" y="8"/>
                      <a:pt x="19" y="8"/>
                      <a:pt x="19" y="8"/>
                    </a:cubicBezTo>
                    <a:cubicBezTo>
                      <a:pt x="19" y="9"/>
                      <a:pt x="19" y="9"/>
                      <a:pt x="19" y="9"/>
                    </a:cubicBezTo>
                    <a:cubicBezTo>
                      <a:pt x="19" y="9"/>
                      <a:pt x="19" y="9"/>
                      <a:pt x="19" y="9"/>
                    </a:cubicBezTo>
                    <a:cubicBezTo>
                      <a:pt x="19" y="9"/>
                      <a:pt x="19" y="9"/>
                      <a:pt x="18" y="9"/>
                    </a:cubicBezTo>
                    <a:cubicBezTo>
                      <a:pt x="18" y="9"/>
                      <a:pt x="18" y="9"/>
                      <a:pt x="18" y="9"/>
                    </a:cubicBezTo>
                    <a:cubicBezTo>
                      <a:pt x="18" y="9"/>
                      <a:pt x="18" y="10"/>
                      <a:pt x="18" y="10"/>
                    </a:cubicBezTo>
                    <a:cubicBezTo>
                      <a:pt x="18" y="10"/>
                      <a:pt x="18" y="10"/>
                      <a:pt x="18" y="10"/>
                    </a:cubicBezTo>
                    <a:cubicBezTo>
                      <a:pt x="18" y="10"/>
                      <a:pt x="18" y="10"/>
                      <a:pt x="18" y="10"/>
                    </a:cubicBezTo>
                    <a:cubicBezTo>
                      <a:pt x="18" y="10"/>
                      <a:pt x="18" y="10"/>
                      <a:pt x="18" y="10"/>
                    </a:cubicBezTo>
                    <a:cubicBezTo>
                      <a:pt x="13" y="15"/>
                      <a:pt x="9" y="21"/>
                      <a:pt x="8" y="28"/>
                    </a:cubicBezTo>
                    <a:cubicBezTo>
                      <a:pt x="8" y="28"/>
                      <a:pt x="8" y="28"/>
                      <a:pt x="8" y="28"/>
                    </a:cubicBezTo>
                    <a:cubicBezTo>
                      <a:pt x="6" y="38"/>
                      <a:pt x="17" y="55"/>
                      <a:pt x="2" y="61"/>
                    </a:cubicBezTo>
                    <a:cubicBezTo>
                      <a:pt x="75" y="61"/>
                      <a:pt x="75" y="61"/>
                      <a:pt x="75" y="61"/>
                    </a:cubicBezTo>
                    <a:cubicBezTo>
                      <a:pt x="82" y="40"/>
                      <a:pt x="74" y="0"/>
                      <a:pt x="40" y="1"/>
                    </a:cubicBezTo>
                    <a:cubicBezTo>
                      <a:pt x="36" y="1"/>
                      <a:pt x="31" y="2"/>
                      <a:pt x="28" y="3"/>
                    </a:cubicBezTo>
                    <a:close/>
                    <a:moveTo>
                      <a:pt x="16" y="30"/>
                    </a:moveTo>
                    <a:cubicBezTo>
                      <a:pt x="40" y="30"/>
                      <a:pt x="40" y="30"/>
                      <a:pt x="40" y="30"/>
                    </a:cubicBezTo>
                    <a:cubicBezTo>
                      <a:pt x="42" y="16"/>
                      <a:pt x="42" y="16"/>
                      <a:pt x="42" y="16"/>
                    </a:cubicBezTo>
                    <a:cubicBezTo>
                      <a:pt x="43" y="30"/>
                      <a:pt x="43" y="30"/>
                      <a:pt x="43" y="30"/>
                    </a:cubicBezTo>
                    <a:cubicBezTo>
                      <a:pt x="45" y="30"/>
                      <a:pt x="45" y="30"/>
                      <a:pt x="45" y="30"/>
                    </a:cubicBezTo>
                    <a:cubicBezTo>
                      <a:pt x="46" y="23"/>
                      <a:pt x="46" y="23"/>
                      <a:pt x="46" y="23"/>
                    </a:cubicBezTo>
                    <a:cubicBezTo>
                      <a:pt x="49" y="30"/>
                      <a:pt x="49" y="30"/>
                      <a:pt x="49" y="30"/>
                    </a:cubicBezTo>
                    <a:cubicBezTo>
                      <a:pt x="64" y="30"/>
                      <a:pt x="64" y="30"/>
                      <a:pt x="64" y="30"/>
                    </a:cubicBezTo>
                    <a:cubicBezTo>
                      <a:pt x="64" y="31"/>
                      <a:pt x="64" y="32"/>
                      <a:pt x="64" y="33"/>
                    </a:cubicBezTo>
                    <a:cubicBezTo>
                      <a:pt x="64" y="47"/>
                      <a:pt x="53" y="58"/>
                      <a:pt x="40" y="58"/>
                    </a:cubicBezTo>
                    <a:cubicBezTo>
                      <a:pt x="26" y="58"/>
                      <a:pt x="15" y="47"/>
                      <a:pt x="15" y="33"/>
                    </a:cubicBezTo>
                    <a:cubicBezTo>
                      <a:pt x="15" y="31"/>
                      <a:pt x="15" y="29"/>
                      <a:pt x="16" y="27"/>
                    </a:cubicBezTo>
                    <a:cubicBezTo>
                      <a:pt x="16" y="29"/>
                      <a:pt x="16" y="30"/>
                      <a:pt x="16" y="30"/>
                    </a:cubicBezTo>
                    <a:close/>
                    <a:moveTo>
                      <a:pt x="49" y="35"/>
                    </a:moveTo>
                    <a:cubicBezTo>
                      <a:pt x="51" y="35"/>
                      <a:pt x="53" y="37"/>
                      <a:pt x="53" y="38"/>
                    </a:cubicBezTo>
                    <a:cubicBezTo>
                      <a:pt x="53" y="40"/>
                      <a:pt x="51" y="42"/>
                      <a:pt x="49" y="42"/>
                    </a:cubicBezTo>
                    <a:cubicBezTo>
                      <a:pt x="47" y="42"/>
                      <a:pt x="46" y="40"/>
                      <a:pt x="46" y="38"/>
                    </a:cubicBezTo>
                    <a:cubicBezTo>
                      <a:pt x="46" y="37"/>
                      <a:pt x="47" y="35"/>
                      <a:pt x="49" y="35"/>
                    </a:cubicBezTo>
                    <a:close/>
                    <a:moveTo>
                      <a:pt x="29" y="35"/>
                    </a:moveTo>
                    <a:cubicBezTo>
                      <a:pt x="31" y="35"/>
                      <a:pt x="33" y="37"/>
                      <a:pt x="33" y="38"/>
                    </a:cubicBezTo>
                    <a:cubicBezTo>
                      <a:pt x="33" y="40"/>
                      <a:pt x="31" y="42"/>
                      <a:pt x="29" y="42"/>
                    </a:cubicBezTo>
                    <a:cubicBezTo>
                      <a:pt x="28" y="42"/>
                      <a:pt x="26" y="40"/>
                      <a:pt x="26" y="38"/>
                    </a:cubicBezTo>
                    <a:cubicBezTo>
                      <a:pt x="26" y="37"/>
                      <a:pt x="28" y="35"/>
                      <a:pt x="29" y="35"/>
                    </a:cubicBezTo>
                    <a:close/>
                    <a:moveTo>
                      <a:pt x="79" y="102"/>
                    </a:moveTo>
                    <a:cubicBezTo>
                      <a:pt x="0" y="102"/>
                      <a:pt x="0" y="102"/>
                      <a:pt x="0" y="102"/>
                    </a:cubicBezTo>
                    <a:cubicBezTo>
                      <a:pt x="1" y="83"/>
                      <a:pt x="12" y="68"/>
                      <a:pt x="28" y="63"/>
                    </a:cubicBezTo>
                    <a:cubicBezTo>
                      <a:pt x="28" y="96"/>
                      <a:pt x="28" y="96"/>
                      <a:pt x="28" y="96"/>
                    </a:cubicBezTo>
                    <a:cubicBezTo>
                      <a:pt x="51" y="63"/>
                      <a:pt x="51" y="63"/>
                      <a:pt x="51" y="63"/>
                    </a:cubicBezTo>
                    <a:cubicBezTo>
                      <a:pt x="67" y="68"/>
                      <a:pt x="78" y="83"/>
                      <a:pt x="79" y="10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 name="Freeform 53"/>
              <p:cNvSpPr>
                <a:spLocks noEditPoints="1"/>
              </p:cNvSpPr>
              <p:nvPr/>
            </p:nvSpPr>
            <p:spPr bwMode="auto">
              <a:xfrm>
                <a:off x="4848315" y="2995479"/>
                <a:ext cx="674520" cy="583200"/>
              </a:xfrm>
              <a:custGeom>
                <a:avLst/>
                <a:gdLst>
                  <a:gd name="T0" fmla="*/ 265 w 275"/>
                  <a:gd name="T1" fmla="*/ 71 h 238"/>
                  <a:gd name="T2" fmla="*/ 243 w 275"/>
                  <a:gd name="T3" fmla="*/ 62 h 238"/>
                  <a:gd name="T4" fmla="*/ 217 w 275"/>
                  <a:gd name="T5" fmla="*/ 62 h 238"/>
                  <a:gd name="T6" fmla="*/ 194 w 275"/>
                  <a:gd name="T7" fmla="*/ 43 h 238"/>
                  <a:gd name="T8" fmla="*/ 172 w 275"/>
                  <a:gd name="T9" fmla="*/ 43 h 238"/>
                  <a:gd name="T10" fmla="*/ 145 w 275"/>
                  <a:gd name="T11" fmla="*/ 0 h 238"/>
                  <a:gd name="T12" fmla="*/ 126 w 275"/>
                  <a:gd name="T13" fmla="*/ 0 h 238"/>
                  <a:gd name="T14" fmla="*/ 100 w 275"/>
                  <a:gd name="T15" fmla="*/ 43 h 238"/>
                  <a:gd name="T16" fmla="*/ 76 w 275"/>
                  <a:gd name="T17" fmla="*/ 44 h 238"/>
                  <a:gd name="T18" fmla="*/ 53 w 275"/>
                  <a:gd name="T19" fmla="*/ 62 h 238"/>
                  <a:gd name="T20" fmla="*/ 31 w 275"/>
                  <a:gd name="T21" fmla="*/ 62 h 238"/>
                  <a:gd name="T22" fmla="*/ 9 w 275"/>
                  <a:gd name="T23" fmla="*/ 71 h 238"/>
                  <a:gd name="T24" fmla="*/ 0 w 275"/>
                  <a:gd name="T25" fmla="*/ 93 h 238"/>
                  <a:gd name="T26" fmla="*/ 0 w 275"/>
                  <a:gd name="T27" fmla="*/ 207 h 238"/>
                  <a:gd name="T28" fmla="*/ 9 w 275"/>
                  <a:gd name="T29" fmla="*/ 229 h 238"/>
                  <a:gd name="T30" fmla="*/ 31 w 275"/>
                  <a:gd name="T31" fmla="*/ 238 h 238"/>
                  <a:gd name="T32" fmla="*/ 243 w 275"/>
                  <a:gd name="T33" fmla="*/ 238 h 238"/>
                  <a:gd name="T34" fmla="*/ 265 w 275"/>
                  <a:gd name="T35" fmla="*/ 229 h 238"/>
                  <a:gd name="T36" fmla="*/ 275 w 275"/>
                  <a:gd name="T37" fmla="*/ 207 h 238"/>
                  <a:gd name="T38" fmla="*/ 275 w 275"/>
                  <a:gd name="T39" fmla="*/ 93 h 238"/>
                  <a:gd name="T40" fmla="*/ 265 w 275"/>
                  <a:gd name="T41" fmla="*/ 71 h 238"/>
                  <a:gd name="T42" fmla="*/ 77 w 275"/>
                  <a:gd name="T43" fmla="*/ 50 h 238"/>
                  <a:gd name="T44" fmla="*/ 194 w 275"/>
                  <a:gd name="T45" fmla="*/ 49 h 238"/>
                  <a:gd name="T46" fmla="*/ 210 w 275"/>
                  <a:gd name="T47" fmla="*/ 58 h 238"/>
                  <a:gd name="T48" fmla="*/ 201 w 275"/>
                  <a:gd name="T49" fmla="*/ 56 h 238"/>
                  <a:gd name="T50" fmla="*/ 83 w 275"/>
                  <a:gd name="T51" fmla="*/ 57 h 238"/>
                  <a:gd name="T52" fmla="*/ 66 w 275"/>
                  <a:gd name="T53" fmla="*/ 74 h 238"/>
                  <a:gd name="T54" fmla="*/ 68 w 275"/>
                  <a:gd name="T55" fmla="*/ 83 h 238"/>
                  <a:gd name="T56" fmla="*/ 59 w 275"/>
                  <a:gd name="T57" fmla="*/ 68 h 238"/>
                  <a:gd name="T58" fmla="*/ 77 w 275"/>
                  <a:gd name="T59" fmla="*/ 50 h 238"/>
                  <a:gd name="T60" fmla="*/ 258 w 275"/>
                  <a:gd name="T61" fmla="*/ 207 h 238"/>
                  <a:gd name="T62" fmla="*/ 254 w 275"/>
                  <a:gd name="T63" fmla="*/ 217 h 238"/>
                  <a:gd name="T64" fmla="*/ 243 w 275"/>
                  <a:gd name="T65" fmla="*/ 222 h 238"/>
                  <a:gd name="T66" fmla="*/ 31 w 275"/>
                  <a:gd name="T67" fmla="*/ 222 h 238"/>
                  <a:gd name="T68" fmla="*/ 21 w 275"/>
                  <a:gd name="T69" fmla="*/ 217 h 238"/>
                  <a:gd name="T70" fmla="*/ 17 w 275"/>
                  <a:gd name="T71" fmla="*/ 207 h 238"/>
                  <a:gd name="T72" fmla="*/ 17 w 275"/>
                  <a:gd name="T73" fmla="*/ 93 h 238"/>
                  <a:gd name="T74" fmla="*/ 21 w 275"/>
                  <a:gd name="T75" fmla="*/ 83 h 238"/>
                  <a:gd name="T76" fmla="*/ 31 w 275"/>
                  <a:gd name="T77" fmla="*/ 78 h 238"/>
                  <a:gd name="T78" fmla="*/ 54 w 275"/>
                  <a:gd name="T79" fmla="*/ 78 h 238"/>
                  <a:gd name="T80" fmla="*/ 76 w 275"/>
                  <a:gd name="T81" fmla="*/ 92 h 238"/>
                  <a:gd name="T82" fmla="*/ 194 w 275"/>
                  <a:gd name="T83" fmla="*/ 92 h 238"/>
                  <a:gd name="T84" fmla="*/ 215 w 275"/>
                  <a:gd name="T85" fmla="*/ 78 h 238"/>
                  <a:gd name="T86" fmla="*/ 243 w 275"/>
                  <a:gd name="T87" fmla="*/ 78 h 238"/>
                  <a:gd name="T88" fmla="*/ 254 w 275"/>
                  <a:gd name="T89" fmla="*/ 83 h 238"/>
                  <a:gd name="T90" fmla="*/ 258 w 275"/>
                  <a:gd name="T91" fmla="*/ 93 h 238"/>
                  <a:gd name="T92" fmla="*/ 258 w 275"/>
                  <a:gd name="T93" fmla="*/ 207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5" h="238">
                    <a:moveTo>
                      <a:pt x="265" y="71"/>
                    </a:moveTo>
                    <a:cubicBezTo>
                      <a:pt x="260" y="65"/>
                      <a:pt x="252" y="62"/>
                      <a:pt x="243" y="62"/>
                    </a:cubicBezTo>
                    <a:cubicBezTo>
                      <a:pt x="217" y="62"/>
                      <a:pt x="217" y="62"/>
                      <a:pt x="217" y="62"/>
                    </a:cubicBezTo>
                    <a:cubicBezTo>
                      <a:pt x="215" y="51"/>
                      <a:pt x="205" y="43"/>
                      <a:pt x="194" y="43"/>
                    </a:cubicBezTo>
                    <a:cubicBezTo>
                      <a:pt x="172" y="43"/>
                      <a:pt x="172" y="43"/>
                      <a:pt x="172" y="43"/>
                    </a:cubicBezTo>
                    <a:cubicBezTo>
                      <a:pt x="155" y="30"/>
                      <a:pt x="148" y="15"/>
                      <a:pt x="145" y="0"/>
                    </a:cubicBezTo>
                    <a:cubicBezTo>
                      <a:pt x="138" y="0"/>
                      <a:pt x="132" y="0"/>
                      <a:pt x="126" y="0"/>
                    </a:cubicBezTo>
                    <a:cubicBezTo>
                      <a:pt x="123" y="20"/>
                      <a:pt x="114" y="33"/>
                      <a:pt x="100" y="43"/>
                    </a:cubicBezTo>
                    <a:cubicBezTo>
                      <a:pt x="76" y="44"/>
                      <a:pt x="76" y="44"/>
                      <a:pt x="76" y="44"/>
                    </a:cubicBezTo>
                    <a:cubicBezTo>
                      <a:pt x="65" y="44"/>
                      <a:pt x="56" y="51"/>
                      <a:pt x="53" y="62"/>
                    </a:cubicBezTo>
                    <a:cubicBezTo>
                      <a:pt x="31" y="62"/>
                      <a:pt x="31" y="62"/>
                      <a:pt x="31" y="62"/>
                    </a:cubicBezTo>
                    <a:cubicBezTo>
                      <a:pt x="23" y="62"/>
                      <a:pt x="15" y="65"/>
                      <a:pt x="9" y="71"/>
                    </a:cubicBezTo>
                    <a:cubicBezTo>
                      <a:pt x="3" y="77"/>
                      <a:pt x="0" y="84"/>
                      <a:pt x="0" y="93"/>
                    </a:cubicBezTo>
                    <a:cubicBezTo>
                      <a:pt x="0" y="207"/>
                      <a:pt x="0" y="207"/>
                      <a:pt x="0" y="207"/>
                    </a:cubicBezTo>
                    <a:cubicBezTo>
                      <a:pt x="0" y="215"/>
                      <a:pt x="3" y="223"/>
                      <a:pt x="9" y="229"/>
                    </a:cubicBezTo>
                    <a:cubicBezTo>
                      <a:pt x="15" y="235"/>
                      <a:pt x="23" y="238"/>
                      <a:pt x="31" y="238"/>
                    </a:cubicBezTo>
                    <a:cubicBezTo>
                      <a:pt x="243" y="238"/>
                      <a:pt x="243" y="238"/>
                      <a:pt x="243" y="238"/>
                    </a:cubicBezTo>
                    <a:cubicBezTo>
                      <a:pt x="252" y="238"/>
                      <a:pt x="260" y="235"/>
                      <a:pt x="265" y="229"/>
                    </a:cubicBezTo>
                    <a:cubicBezTo>
                      <a:pt x="271" y="223"/>
                      <a:pt x="275" y="215"/>
                      <a:pt x="275" y="207"/>
                    </a:cubicBezTo>
                    <a:cubicBezTo>
                      <a:pt x="275" y="93"/>
                      <a:pt x="275" y="93"/>
                      <a:pt x="275" y="93"/>
                    </a:cubicBezTo>
                    <a:cubicBezTo>
                      <a:pt x="275" y="84"/>
                      <a:pt x="271" y="77"/>
                      <a:pt x="265" y="71"/>
                    </a:cubicBezTo>
                    <a:close/>
                    <a:moveTo>
                      <a:pt x="77" y="50"/>
                    </a:moveTo>
                    <a:cubicBezTo>
                      <a:pt x="194" y="49"/>
                      <a:pt x="194" y="49"/>
                      <a:pt x="194" y="49"/>
                    </a:cubicBezTo>
                    <a:cubicBezTo>
                      <a:pt x="201" y="49"/>
                      <a:pt x="207" y="53"/>
                      <a:pt x="210" y="58"/>
                    </a:cubicBezTo>
                    <a:cubicBezTo>
                      <a:pt x="207" y="57"/>
                      <a:pt x="204" y="56"/>
                      <a:pt x="201" y="56"/>
                    </a:cubicBezTo>
                    <a:cubicBezTo>
                      <a:pt x="83" y="57"/>
                      <a:pt x="83" y="57"/>
                      <a:pt x="83" y="57"/>
                    </a:cubicBezTo>
                    <a:cubicBezTo>
                      <a:pt x="74" y="57"/>
                      <a:pt x="66" y="65"/>
                      <a:pt x="66" y="74"/>
                    </a:cubicBezTo>
                    <a:cubicBezTo>
                      <a:pt x="66" y="77"/>
                      <a:pt x="66" y="80"/>
                      <a:pt x="68" y="83"/>
                    </a:cubicBezTo>
                    <a:cubicBezTo>
                      <a:pt x="63" y="80"/>
                      <a:pt x="59" y="74"/>
                      <a:pt x="59" y="68"/>
                    </a:cubicBezTo>
                    <a:cubicBezTo>
                      <a:pt x="59" y="58"/>
                      <a:pt x="67" y="50"/>
                      <a:pt x="77" y="50"/>
                    </a:cubicBezTo>
                    <a:close/>
                    <a:moveTo>
                      <a:pt x="258" y="207"/>
                    </a:moveTo>
                    <a:cubicBezTo>
                      <a:pt x="258" y="211"/>
                      <a:pt x="256" y="214"/>
                      <a:pt x="254" y="217"/>
                    </a:cubicBezTo>
                    <a:cubicBezTo>
                      <a:pt x="251" y="220"/>
                      <a:pt x="247" y="222"/>
                      <a:pt x="243" y="222"/>
                    </a:cubicBezTo>
                    <a:cubicBezTo>
                      <a:pt x="31" y="222"/>
                      <a:pt x="31" y="222"/>
                      <a:pt x="31" y="222"/>
                    </a:cubicBezTo>
                    <a:cubicBezTo>
                      <a:pt x="27" y="222"/>
                      <a:pt x="24" y="220"/>
                      <a:pt x="21" y="217"/>
                    </a:cubicBezTo>
                    <a:cubicBezTo>
                      <a:pt x="18" y="214"/>
                      <a:pt x="17" y="211"/>
                      <a:pt x="17" y="207"/>
                    </a:cubicBezTo>
                    <a:cubicBezTo>
                      <a:pt x="17" y="93"/>
                      <a:pt x="17" y="93"/>
                      <a:pt x="17" y="93"/>
                    </a:cubicBezTo>
                    <a:cubicBezTo>
                      <a:pt x="17" y="89"/>
                      <a:pt x="18" y="85"/>
                      <a:pt x="21" y="83"/>
                    </a:cubicBezTo>
                    <a:cubicBezTo>
                      <a:pt x="24" y="80"/>
                      <a:pt x="27" y="78"/>
                      <a:pt x="31" y="78"/>
                    </a:cubicBezTo>
                    <a:cubicBezTo>
                      <a:pt x="54" y="78"/>
                      <a:pt x="54" y="78"/>
                      <a:pt x="54" y="78"/>
                    </a:cubicBezTo>
                    <a:cubicBezTo>
                      <a:pt x="58" y="87"/>
                      <a:pt x="67" y="92"/>
                      <a:pt x="76" y="92"/>
                    </a:cubicBezTo>
                    <a:cubicBezTo>
                      <a:pt x="194" y="92"/>
                      <a:pt x="194" y="92"/>
                      <a:pt x="194" y="92"/>
                    </a:cubicBezTo>
                    <a:cubicBezTo>
                      <a:pt x="203" y="92"/>
                      <a:pt x="211" y="86"/>
                      <a:pt x="215" y="78"/>
                    </a:cubicBezTo>
                    <a:cubicBezTo>
                      <a:pt x="243" y="78"/>
                      <a:pt x="243" y="78"/>
                      <a:pt x="243" y="78"/>
                    </a:cubicBezTo>
                    <a:cubicBezTo>
                      <a:pt x="247" y="78"/>
                      <a:pt x="251" y="80"/>
                      <a:pt x="254" y="83"/>
                    </a:cubicBezTo>
                    <a:cubicBezTo>
                      <a:pt x="256" y="85"/>
                      <a:pt x="258" y="89"/>
                      <a:pt x="258" y="93"/>
                    </a:cubicBezTo>
                    <a:lnTo>
                      <a:pt x="258" y="20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sp>
        <p:nvSpPr>
          <p:cNvPr id="28" name="TextBox 27"/>
          <p:cNvSpPr txBox="1"/>
          <p:nvPr/>
        </p:nvSpPr>
        <p:spPr>
          <a:xfrm>
            <a:off x="6547350" y="2263264"/>
            <a:ext cx="1235250" cy="415486"/>
          </a:xfrm>
          <a:prstGeom prst="rect">
            <a:avLst/>
          </a:prstGeom>
          <a:noFill/>
        </p:spPr>
        <p:txBody>
          <a:bodyPr wrap="none" lIns="121908" tIns="60954" rIns="121908" bIns="60954" rtlCol="0">
            <a:spAutoFit/>
          </a:bodyPr>
          <a:lstStyle/>
          <a:p>
            <a:r>
              <a:rPr lang="en-US" altLang="zh-CN" sz="1900" dirty="0">
                <a:solidFill>
                  <a:schemeClr val="bg1"/>
                </a:solidFill>
                <a:latin typeface="Impact" panose="020B0806030902050204" pitchFamily="34" charset="0"/>
              </a:rPr>
              <a:t>KEY WORD</a:t>
            </a:r>
            <a:endParaRPr lang="zh-CN" altLang="en-US" sz="1900" dirty="0">
              <a:solidFill>
                <a:schemeClr val="bg1"/>
              </a:solidFill>
              <a:latin typeface="Impact" panose="020B0806030902050204" pitchFamily="34" charset="0"/>
            </a:endParaRPr>
          </a:p>
        </p:txBody>
      </p:sp>
      <p:sp>
        <p:nvSpPr>
          <p:cNvPr id="29" name="TextBox 28"/>
          <p:cNvSpPr txBox="1"/>
          <p:nvPr/>
        </p:nvSpPr>
        <p:spPr>
          <a:xfrm>
            <a:off x="4366370" y="3060196"/>
            <a:ext cx="1235250" cy="415486"/>
          </a:xfrm>
          <a:prstGeom prst="rect">
            <a:avLst/>
          </a:prstGeom>
          <a:noFill/>
        </p:spPr>
        <p:txBody>
          <a:bodyPr wrap="none" lIns="121908" tIns="60954" rIns="121908" bIns="60954" rtlCol="0">
            <a:spAutoFit/>
          </a:bodyPr>
          <a:lstStyle/>
          <a:p>
            <a:r>
              <a:rPr lang="en-US" altLang="zh-CN" sz="1900" dirty="0">
                <a:solidFill>
                  <a:schemeClr val="bg1"/>
                </a:solidFill>
                <a:latin typeface="Impact" panose="020B0806030902050204" pitchFamily="34" charset="0"/>
              </a:rPr>
              <a:t>KEY WORD</a:t>
            </a:r>
            <a:endParaRPr lang="zh-CN" altLang="en-US" sz="1900" dirty="0">
              <a:solidFill>
                <a:schemeClr val="bg1"/>
              </a:solidFill>
              <a:latin typeface="Impact" panose="020B0806030902050204" pitchFamily="34" charset="0"/>
            </a:endParaRPr>
          </a:p>
        </p:txBody>
      </p:sp>
      <p:sp>
        <p:nvSpPr>
          <p:cNvPr id="30" name="TextBox 29"/>
          <p:cNvSpPr txBox="1"/>
          <p:nvPr/>
        </p:nvSpPr>
        <p:spPr>
          <a:xfrm>
            <a:off x="6551947" y="3901280"/>
            <a:ext cx="1235250" cy="415486"/>
          </a:xfrm>
          <a:prstGeom prst="rect">
            <a:avLst/>
          </a:prstGeom>
          <a:noFill/>
        </p:spPr>
        <p:txBody>
          <a:bodyPr wrap="none" lIns="121908" tIns="60954" rIns="121908" bIns="60954" rtlCol="0">
            <a:spAutoFit/>
          </a:bodyPr>
          <a:lstStyle/>
          <a:p>
            <a:r>
              <a:rPr lang="en-US" altLang="zh-CN" sz="1900" dirty="0">
                <a:solidFill>
                  <a:schemeClr val="bg1"/>
                </a:solidFill>
                <a:latin typeface="Impact" panose="020B0806030902050204" pitchFamily="34" charset="0"/>
              </a:rPr>
              <a:t>KEY WORD</a:t>
            </a:r>
            <a:endParaRPr lang="zh-CN" altLang="en-US" sz="1900" dirty="0">
              <a:solidFill>
                <a:schemeClr val="bg1"/>
              </a:solidFill>
              <a:latin typeface="Impact" panose="020B0806030902050204" pitchFamily="34" charset="0"/>
            </a:endParaRPr>
          </a:p>
        </p:txBody>
      </p:sp>
      <p:sp>
        <p:nvSpPr>
          <p:cNvPr id="31" name="TextBox 30"/>
          <p:cNvSpPr txBox="1"/>
          <p:nvPr/>
        </p:nvSpPr>
        <p:spPr>
          <a:xfrm>
            <a:off x="4394809" y="4697765"/>
            <a:ext cx="1235250" cy="415486"/>
          </a:xfrm>
          <a:prstGeom prst="rect">
            <a:avLst/>
          </a:prstGeom>
          <a:noFill/>
        </p:spPr>
        <p:txBody>
          <a:bodyPr wrap="none" lIns="121908" tIns="60954" rIns="121908" bIns="60954" rtlCol="0">
            <a:spAutoFit/>
          </a:bodyPr>
          <a:lstStyle/>
          <a:p>
            <a:r>
              <a:rPr lang="en-US" altLang="zh-CN" sz="1900" dirty="0">
                <a:solidFill>
                  <a:schemeClr val="bg1"/>
                </a:solidFill>
                <a:latin typeface="Impact" panose="020B0806030902050204" pitchFamily="34" charset="0"/>
              </a:rPr>
              <a:t>KEY WORD</a:t>
            </a:r>
            <a:endParaRPr lang="zh-CN" altLang="en-US" sz="1900" dirty="0">
              <a:solidFill>
                <a:schemeClr val="bg1"/>
              </a:solidFill>
              <a:latin typeface="Impact" panose="020B0806030902050204" pitchFamily="34" charset="0"/>
            </a:endParaRPr>
          </a:p>
        </p:txBody>
      </p:sp>
      <p:grpSp>
        <p:nvGrpSpPr>
          <p:cNvPr id="32" name="组合 31"/>
          <p:cNvGrpSpPr/>
          <p:nvPr/>
        </p:nvGrpSpPr>
        <p:grpSpPr>
          <a:xfrm>
            <a:off x="5790505" y="2180861"/>
            <a:ext cx="575989" cy="576064"/>
            <a:chOff x="4004292" y="1707654"/>
            <a:chExt cx="432048" cy="432048"/>
          </a:xfrm>
        </p:grpSpPr>
        <p:sp>
          <p:nvSpPr>
            <p:cNvPr id="33" name="矩形 32"/>
            <p:cNvSpPr/>
            <p:nvPr/>
          </p:nvSpPr>
          <p:spPr>
            <a:xfrm>
              <a:off x="4004292" y="1707654"/>
              <a:ext cx="432048" cy="43204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33"/>
            <p:cNvSpPr txBox="1"/>
            <p:nvPr/>
          </p:nvSpPr>
          <p:spPr>
            <a:xfrm>
              <a:off x="4004292" y="1717968"/>
              <a:ext cx="376595" cy="380873"/>
            </a:xfrm>
            <a:prstGeom prst="rect">
              <a:avLst/>
            </a:prstGeom>
            <a:noFill/>
          </p:spPr>
          <p:txBody>
            <a:bodyPr wrap="none" rtlCol="0">
              <a:spAutoFit/>
            </a:bodyPr>
            <a:lstStyle/>
            <a:p>
              <a:r>
                <a:rPr lang="en-US" altLang="zh-CN" sz="2700" dirty="0">
                  <a:solidFill>
                    <a:prstClr val="white"/>
                  </a:solidFill>
                  <a:latin typeface="Impact" panose="020B0806030902050204" pitchFamily="34" charset="0"/>
                </a:rPr>
                <a:t>01</a:t>
              </a:r>
              <a:endParaRPr lang="zh-CN" altLang="en-US" sz="2700" dirty="0">
                <a:solidFill>
                  <a:prstClr val="white"/>
                </a:solidFill>
                <a:latin typeface="Impact" panose="020B0806030902050204" pitchFamily="34" charset="0"/>
              </a:endParaRPr>
            </a:p>
          </p:txBody>
        </p:sp>
      </p:grpSp>
      <p:grpSp>
        <p:nvGrpSpPr>
          <p:cNvPr id="35" name="组合 34"/>
          <p:cNvGrpSpPr/>
          <p:nvPr/>
        </p:nvGrpSpPr>
        <p:grpSpPr>
          <a:xfrm>
            <a:off x="5765552" y="2992213"/>
            <a:ext cx="600942" cy="576064"/>
            <a:chOff x="3985575" y="2316168"/>
            <a:chExt cx="450765" cy="432048"/>
          </a:xfrm>
        </p:grpSpPr>
        <p:sp>
          <p:nvSpPr>
            <p:cNvPr id="36" name="矩形 35"/>
            <p:cNvSpPr/>
            <p:nvPr/>
          </p:nvSpPr>
          <p:spPr>
            <a:xfrm>
              <a:off x="4004292" y="2316168"/>
              <a:ext cx="432048" cy="43204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3985575" y="2352954"/>
              <a:ext cx="407857" cy="380873"/>
            </a:xfrm>
            <a:prstGeom prst="rect">
              <a:avLst/>
            </a:prstGeom>
            <a:noFill/>
          </p:spPr>
          <p:txBody>
            <a:bodyPr wrap="none" rtlCol="0">
              <a:spAutoFit/>
            </a:bodyPr>
            <a:lstStyle/>
            <a:p>
              <a:r>
                <a:rPr lang="en-US" altLang="zh-CN" sz="2700" dirty="0">
                  <a:solidFill>
                    <a:prstClr val="white"/>
                  </a:solidFill>
                  <a:latin typeface="Impact" panose="020B0806030902050204" pitchFamily="34" charset="0"/>
                </a:rPr>
                <a:t>02</a:t>
              </a:r>
              <a:endParaRPr lang="zh-CN" altLang="en-US" sz="2700" dirty="0">
                <a:solidFill>
                  <a:prstClr val="white"/>
                </a:solidFill>
                <a:latin typeface="Impact" panose="020B0806030902050204" pitchFamily="34" charset="0"/>
              </a:endParaRPr>
            </a:p>
          </p:txBody>
        </p:sp>
      </p:grpSp>
      <p:grpSp>
        <p:nvGrpSpPr>
          <p:cNvPr id="38" name="组合 37"/>
          <p:cNvGrpSpPr/>
          <p:nvPr/>
        </p:nvGrpSpPr>
        <p:grpSpPr>
          <a:xfrm>
            <a:off x="5790505" y="3803565"/>
            <a:ext cx="575989" cy="576064"/>
            <a:chOff x="4004292" y="2924682"/>
            <a:chExt cx="432048" cy="432048"/>
          </a:xfrm>
        </p:grpSpPr>
        <p:sp>
          <p:nvSpPr>
            <p:cNvPr id="39" name="矩形 38"/>
            <p:cNvSpPr/>
            <p:nvPr/>
          </p:nvSpPr>
          <p:spPr>
            <a:xfrm>
              <a:off x="4004292" y="2924682"/>
              <a:ext cx="432048" cy="43204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a:off x="4004292" y="2937168"/>
              <a:ext cx="416274" cy="380873"/>
            </a:xfrm>
            <a:prstGeom prst="rect">
              <a:avLst/>
            </a:prstGeom>
            <a:noFill/>
          </p:spPr>
          <p:txBody>
            <a:bodyPr wrap="none" rtlCol="0">
              <a:spAutoFit/>
            </a:bodyPr>
            <a:lstStyle/>
            <a:p>
              <a:r>
                <a:rPr lang="en-US" altLang="zh-CN" sz="2700" dirty="0">
                  <a:solidFill>
                    <a:prstClr val="white"/>
                  </a:solidFill>
                  <a:latin typeface="Impact" panose="020B0806030902050204" pitchFamily="34" charset="0"/>
                </a:rPr>
                <a:t>03</a:t>
              </a:r>
              <a:endParaRPr lang="zh-CN" altLang="en-US" sz="2700" dirty="0">
                <a:solidFill>
                  <a:prstClr val="white"/>
                </a:solidFill>
                <a:latin typeface="Impact" panose="020B0806030902050204" pitchFamily="34" charset="0"/>
              </a:endParaRPr>
            </a:p>
          </p:txBody>
        </p:sp>
      </p:grpSp>
      <p:grpSp>
        <p:nvGrpSpPr>
          <p:cNvPr id="41" name="组合 40"/>
          <p:cNvGrpSpPr/>
          <p:nvPr/>
        </p:nvGrpSpPr>
        <p:grpSpPr>
          <a:xfrm>
            <a:off x="5790504" y="4614917"/>
            <a:ext cx="575989" cy="576064"/>
            <a:chOff x="4004292" y="3533196"/>
            <a:chExt cx="432048" cy="432048"/>
          </a:xfrm>
        </p:grpSpPr>
        <p:sp>
          <p:nvSpPr>
            <p:cNvPr id="42" name="矩形 41"/>
            <p:cNvSpPr/>
            <p:nvPr/>
          </p:nvSpPr>
          <p:spPr>
            <a:xfrm>
              <a:off x="4004292" y="3533196"/>
              <a:ext cx="432048" cy="43204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4013817" y="3546768"/>
              <a:ext cx="407857" cy="380873"/>
            </a:xfrm>
            <a:prstGeom prst="rect">
              <a:avLst/>
            </a:prstGeom>
            <a:noFill/>
          </p:spPr>
          <p:txBody>
            <a:bodyPr wrap="none" rtlCol="0">
              <a:spAutoFit/>
            </a:bodyPr>
            <a:lstStyle/>
            <a:p>
              <a:r>
                <a:rPr lang="en-US" altLang="zh-CN" sz="2700" dirty="0">
                  <a:solidFill>
                    <a:prstClr val="white"/>
                  </a:solidFill>
                  <a:latin typeface="Impact" panose="020B0806030902050204" pitchFamily="34" charset="0"/>
                </a:rPr>
                <a:t>04</a:t>
              </a:r>
              <a:endParaRPr lang="zh-CN" altLang="en-US" sz="2700" dirty="0">
                <a:solidFill>
                  <a:prstClr val="white"/>
                </a:solidFill>
                <a:latin typeface="Impact" panose="020B0806030902050204" pitchFamily="34" charset="0"/>
              </a:endParaRPr>
            </a:p>
          </p:txBody>
        </p:sp>
      </p:grpSp>
      <p:sp>
        <p:nvSpPr>
          <p:cNvPr id="44" name="矩形 1"/>
          <p:cNvSpPr>
            <a:spLocks noChangeArrowheads="1"/>
          </p:cNvSpPr>
          <p:nvPr/>
        </p:nvSpPr>
        <p:spPr bwMode="auto">
          <a:xfrm>
            <a:off x="8947304" y="1996969"/>
            <a:ext cx="2524594" cy="94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p>
        </p:txBody>
      </p:sp>
      <p:sp>
        <p:nvSpPr>
          <p:cNvPr id="45" name="矩形 1"/>
          <p:cNvSpPr>
            <a:spLocks noChangeArrowheads="1"/>
          </p:cNvSpPr>
          <p:nvPr/>
        </p:nvSpPr>
        <p:spPr bwMode="auto">
          <a:xfrm>
            <a:off x="765398" y="2859717"/>
            <a:ext cx="2524594" cy="94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p>
        </p:txBody>
      </p:sp>
      <p:sp>
        <p:nvSpPr>
          <p:cNvPr id="46" name="矩形 1"/>
          <p:cNvSpPr>
            <a:spLocks noChangeArrowheads="1"/>
          </p:cNvSpPr>
          <p:nvPr/>
        </p:nvSpPr>
        <p:spPr bwMode="auto">
          <a:xfrm>
            <a:off x="8947304" y="3615029"/>
            <a:ext cx="2524594" cy="94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p>
        </p:txBody>
      </p:sp>
      <p:sp>
        <p:nvSpPr>
          <p:cNvPr id="47" name="矩形 1"/>
          <p:cNvSpPr>
            <a:spLocks noChangeArrowheads="1"/>
          </p:cNvSpPr>
          <p:nvPr/>
        </p:nvSpPr>
        <p:spPr bwMode="auto">
          <a:xfrm>
            <a:off x="765398" y="4470173"/>
            <a:ext cx="2524594" cy="94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p>
        </p:txBody>
      </p:sp>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p:cTn id="12" dur="200" fill="hold"/>
                                            <p:tgtEl>
                                              <p:spTgt spid="32"/>
                                            </p:tgtEl>
                                            <p:attrNameLst>
                                              <p:attrName>ppt_w</p:attrName>
                                            </p:attrNameLst>
                                          </p:cBhvr>
                                          <p:tavLst>
                                            <p:tav tm="0">
                                              <p:val>
                                                <p:fltVal val="0"/>
                                              </p:val>
                                            </p:tav>
                                            <p:tav tm="100000">
                                              <p:val>
                                                <p:strVal val="#ppt_w"/>
                                              </p:val>
                                            </p:tav>
                                          </p:tavLst>
                                        </p:anim>
                                        <p:anim calcmode="lin" valueType="num">
                                          <p:cBhvr>
                                            <p:cTn id="13" dur="200" fill="hold"/>
                                            <p:tgtEl>
                                              <p:spTgt spid="32"/>
                                            </p:tgtEl>
                                            <p:attrNameLst>
                                              <p:attrName>ppt_h</p:attrName>
                                            </p:attrNameLst>
                                          </p:cBhvr>
                                          <p:tavLst>
                                            <p:tav tm="0">
                                              <p:val>
                                                <p:fltVal val="0"/>
                                              </p:val>
                                            </p:tav>
                                            <p:tav tm="100000">
                                              <p:val>
                                                <p:strVal val="#ppt_h"/>
                                              </p:val>
                                            </p:tav>
                                          </p:tavLst>
                                        </p:anim>
                                        <p:animEffect transition="in" filter="fade">
                                          <p:cBhvr>
                                            <p:cTn id="14" dur="200"/>
                                            <p:tgtEl>
                                              <p:spTgt spid="32"/>
                                            </p:tgtEl>
                                          </p:cBhvr>
                                        </p:animEffect>
                                      </p:childTnLst>
                                    </p:cTn>
                                  </p:par>
                                  <p:par>
                                    <p:cTn id="15" presetID="6" presetClass="emph" presetSubtype="0" autoRev="1" fill="hold" nodeType="withEffect">
                                      <p:stCondLst>
                                        <p:cond delay="150"/>
                                      </p:stCondLst>
                                      <p:childTnLst>
                                        <p:animScale>
                                          <p:cBhvr>
                                            <p:cTn id="16" dur="100" fill="hold"/>
                                            <p:tgtEl>
                                              <p:spTgt spid="32"/>
                                            </p:tgtEl>
                                          </p:cBhvr>
                                          <p:by x="130000" y="130000"/>
                                        </p:animScale>
                                      </p:childTnLst>
                                    </p:cTn>
                                  </p:par>
                                </p:childTnLst>
                              </p:cTn>
                            </p:par>
                            <p:par>
                              <p:cTn id="17" fill="hold">
                                <p:stCondLst>
                                  <p:cond delay="1000"/>
                                </p:stCondLst>
                                <p:childTnLst>
                                  <p:par>
                                    <p:cTn id="18" presetID="12" presetClass="entr" presetSubtype="8"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p:tgtEl>
                                              <p:spTgt spid="16"/>
                                            </p:tgtEl>
                                            <p:attrNameLst>
                                              <p:attrName>ppt_x</p:attrName>
                                            </p:attrNameLst>
                                          </p:cBhvr>
                                          <p:tavLst>
                                            <p:tav tm="0">
                                              <p:val>
                                                <p:strVal val="#ppt_x-#ppt_w*1.125000"/>
                                              </p:val>
                                            </p:tav>
                                            <p:tav tm="100000">
                                              <p:val>
                                                <p:strVal val="#ppt_x"/>
                                              </p:val>
                                            </p:tav>
                                          </p:tavLst>
                                        </p:anim>
                                        <p:animEffect transition="in" filter="wipe(right)">
                                          <p:cBhvr>
                                            <p:cTn id="21" dur="500"/>
                                            <p:tgtEl>
                                              <p:spTgt spid="16"/>
                                            </p:tgtEl>
                                          </p:cBhvr>
                                        </p:animEffect>
                                      </p:childTnLst>
                                    </p:cTn>
                                  </p:par>
                                </p:childTnLst>
                              </p:cTn>
                            </p:par>
                            <p:par>
                              <p:cTn id="22" fill="hold">
                                <p:stCondLst>
                                  <p:cond delay="1500"/>
                                </p:stCondLst>
                                <p:childTnLst>
                                  <p:par>
                                    <p:cTn id="23" presetID="2" presetClass="entr" presetSubtype="1" fill="hold" grpId="0" nodeType="afterEffect" p14:presetBounceEnd="55000">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14:bounceEnd="55000">
                                          <p:cBhvr additive="base">
                                            <p:cTn id="25" dur="400" fill="hold"/>
                                            <p:tgtEl>
                                              <p:spTgt spid="28"/>
                                            </p:tgtEl>
                                            <p:attrNameLst>
                                              <p:attrName>ppt_x</p:attrName>
                                            </p:attrNameLst>
                                          </p:cBhvr>
                                          <p:tavLst>
                                            <p:tav tm="0">
                                              <p:val>
                                                <p:strVal val="#ppt_x"/>
                                              </p:val>
                                            </p:tav>
                                            <p:tav tm="100000">
                                              <p:val>
                                                <p:strVal val="#ppt_x"/>
                                              </p:val>
                                            </p:tav>
                                          </p:tavLst>
                                        </p:anim>
                                        <p:anim calcmode="lin" valueType="num" p14:bounceEnd="55000">
                                          <p:cBhvr additive="base">
                                            <p:cTn id="26" dur="400" fill="hold"/>
                                            <p:tgtEl>
                                              <p:spTgt spid="28"/>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 presetClass="entr" presetSubtype="2" fill="hold" grpId="0" nodeType="afterEffect" p14:presetBounceEnd="50000">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14:bounceEnd="50000">
                                          <p:cBhvr additive="base">
                                            <p:cTn id="30" dur="300" fill="hold"/>
                                            <p:tgtEl>
                                              <p:spTgt spid="44"/>
                                            </p:tgtEl>
                                            <p:attrNameLst>
                                              <p:attrName>ppt_x</p:attrName>
                                            </p:attrNameLst>
                                          </p:cBhvr>
                                          <p:tavLst>
                                            <p:tav tm="0">
                                              <p:val>
                                                <p:strVal val="1+#ppt_w/2"/>
                                              </p:val>
                                            </p:tav>
                                            <p:tav tm="100000">
                                              <p:val>
                                                <p:strVal val="#ppt_x"/>
                                              </p:val>
                                            </p:tav>
                                          </p:tavLst>
                                        </p:anim>
                                        <p:anim calcmode="lin" valueType="num" p14:bounceEnd="50000">
                                          <p:cBhvr additive="base">
                                            <p:cTn id="31" dur="300" fill="hold"/>
                                            <p:tgtEl>
                                              <p:spTgt spid="44"/>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p:cTn id="35" dur="200" fill="hold"/>
                                            <p:tgtEl>
                                              <p:spTgt spid="35"/>
                                            </p:tgtEl>
                                            <p:attrNameLst>
                                              <p:attrName>ppt_w</p:attrName>
                                            </p:attrNameLst>
                                          </p:cBhvr>
                                          <p:tavLst>
                                            <p:tav tm="0">
                                              <p:val>
                                                <p:fltVal val="0"/>
                                              </p:val>
                                            </p:tav>
                                            <p:tav tm="100000">
                                              <p:val>
                                                <p:strVal val="#ppt_w"/>
                                              </p:val>
                                            </p:tav>
                                          </p:tavLst>
                                        </p:anim>
                                        <p:anim calcmode="lin" valueType="num">
                                          <p:cBhvr>
                                            <p:cTn id="36" dur="200" fill="hold"/>
                                            <p:tgtEl>
                                              <p:spTgt spid="35"/>
                                            </p:tgtEl>
                                            <p:attrNameLst>
                                              <p:attrName>ppt_h</p:attrName>
                                            </p:attrNameLst>
                                          </p:cBhvr>
                                          <p:tavLst>
                                            <p:tav tm="0">
                                              <p:val>
                                                <p:fltVal val="0"/>
                                              </p:val>
                                            </p:tav>
                                            <p:tav tm="100000">
                                              <p:val>
                                                <p:strVal val="#ppt_h"/>
                                              </p:val>
                                            </p:tav>
                                          </p:tavLst>
                                        </p:anim>
                                        <p:animEffect transition="in" filter="fade">
                                          <p:cBhvr>
                                            <p:cTn id="37" dur="200"/>
                                            <p:tgtEl>
                                              <p:spTgt spid="35"/>
                                            </p:tgtEl>
                                          </p:cBhvr>
                                        </p:animEffect>
                                      </p:childTnLst>
                                    </p:cTn>
                                  </p:par>
                                  <p:par>
                                    <p:cTn id="38" presetID="6" presetClass="emph" presetSubtype="0" autoRev="1" fill="hold" nodeType="withEffect">
                                      <p:stCondLst>
                                        <p:cond delay="150"/>
                                      </p:stCondLst>
                                      <p:childTnLst>
                                        <p:animScale>
                                          <p:cBhvr>
                                            <p:cTn id="39" dur="100" fill="hold"/>
                                            <p:tgtEl>
                                              <p:spTgt spid="35"/>
                                            </p:tgtEl>
                                          </p:cBhvr>
                                          <p:by x="130000" y="130000"/>
                                        </p:animScale>
                                      </p:childTnLst>
                                    </p:cTn>
                                  </p:par>
                                </p:childTnLst>
                              </p:cTn>
                            </p:par>
                            <p:par>
                              <p:cTn id="40" fill="hold">
                                <p:stCondLst>
                                  <p:cond delay="3000"/>
                                </p:stCondLst>
                                <p:childTnLst>
                                  <p:par>
                                    <p:cTn id="41" presetID="12" presetClass="entr" presetSubtype="2" fill="hold"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p:tgtEl>
                                              <p:spTgt spid="9"/>
                                            </p:tgtEl>
                                            <p:attrNameLst>
                                              <p:attrName>ppt_x</p:attrName>
                                            </p:attrNameLst>
                                          </p:cBhvr>
                                          <p:tavLst>
                                            <p:tav tm="0">
                                              <p:val>
                                                <p:strVal val="#ppt_x+#ppt_w*1.125000"/>
                                              </p:val>
                                            </p:tav>
                                            <p:tav tm="100000">
                                              <p:val>
                                                <p:strVal val="#ppt_x"/>
                                              </p:val>
                                            </p:tav>
                                          </p:tavLst>
                                        </p:anim>
                                        <p:animEffect transition="in" filter="wipe(left)">
                                          <p:cBhvr>
                                            <p:cTn id="44" dur="500"/>
                                            <p:tgtEl>
                                              <p:spTgt spid="9"/>
                                            </p:tgtEl>
                                          </p:cBhvr>
                                        </p:animEffect>
                                      </p:childTnLst>
                                    </p:cTn>
                                  </p:par>
                                </p:childTnLst>
                              </p:cTn>
                            </p:par>
                            <p:par>
                              <p:cTn id="45" fill="hold">
                                <p:stCondLst>
                                  <p:cond delay="3500"/>
                                </p:stCondLst>
                                <p:childTnLst>
                                  <p:par>
                                    <p:cTn id="46" presetID="2" presetClass="entr" presetSubtype="1" fill="hold" grpId="0" nodeType="afterEffect" p14:presetBounceEnd="55000">
                                      <p:stCondLst>
                                        <p:cond delay="0"/>
                                      </p:stCondLst>
                                      <p:childTnLst>
                                        <p:set>
                                          <p:cBhvr>
                                            <p:cTn id="47" dur="1" fill="hold">
                                              <p:stCondLst>
                                                <p:cond delay="0"/>
                                              </p:stCondLst>
                                            </p:cTn>
                                            <p:tgtEl>
                                              <p:spTgt spid="29"/>
                                            </p:tgtEl>
                                            <p:attrNameLst>
                                              <p:attrName>style.visibility</p:attrName>
                                            </p:attrNameLst>
                                          </p:cBhvr>
                                          <p:to>
                                            <p:strVal val="visible"/>
                                          </p:to>
                                        </p:set>
                                        <p:anim calcmode="lin" valueType="num" p14:bounceEnd="55000">
                                          <p:cBhvr additive="base">
                                            <p:cTn id="48" dur="400" fill="hold"/>
                                            <p:tgtEl>
                                              <p:spTgt spid="29"/>
                                            </p:tgtEl>
                                            <p:attrNameLst>
                                              <p:attrName>ppt_x</p:attrName>
                                            </p:attrNameLst>
                                          </p:cBhvr>
                                          <p:tavLst>
                                            <p:tav tm="0">
                                              <p:val>
                                                <p:strVal val="#ppt_x"/>
                                              </p:val>
                                            </p:tav>
                                            <p:tav tm="100000">
                                              <p:val>
                                                <p:strVal val="#ppt_x"/>
                                              </p:val>
                                            </p:tav>
                                          </p:tavLst>
                                        </p:anim>
                                        <p:anim calcmode="lin" valueType="num" p14:bounceEnd="55000">
                                          <p:cBhvr additive="base">
                                            <p:cTn id="49" dur="400" fill="hold"/>
                                            <p:tgtEl>
                                              <p:spTgt spid="29"/>
                                            </p:tgtEl>
                                            <p:attrNameLst>
                                              <p:attrName>ppt_y</p:attrName>
                                            </p:attrNameLst>
                                          </p:cBhvr>
                                          <p:tavLst>
                                            <p:tav tm="0">
                                              <p:val>
                                                <p:strVal val="0-#ppt_h/2"/>
                                              </p:val>
                                            </p:tav>
                                            <p:tav tm="100000">
                                              <p:val>
                                                <p:strVal val="#ppt_y"/>
                                              </p:val>
                                            </p:tav>
                                          </p:tavLst>
                                        </p:anim>
                                      </p:childTnLst>
                                    </p:cTn>
                                  </p:par>
                                </p:childTnLst>
                              </p:cTn>
                            </p:par>
                            <p:par>
                              <p:cTn id="50" fill="hold">
                                <p:stCondLst>
                                  <p:cond delay="4000"/>
                                </p:stCondLst>
                                <p:childTnLst>
                                  <p:par>
                                    <p:cTn id="51" presetID="2" presetClass="entr" presetSubtype="8" fill="hold" grpId="0" nodeType="afterEffect" p14:presetBounceEnd="50000">
                                      <p:stCondLst>
                                        <p:cond delay="0"/>
                                      </p:stCondLst>
                                      <p:childTnLst>
                                        <p:set>
                                          <p:cBhvr>
                                            <p:cTn id="52" dur="1" fill="hold">
                                              <p:stCondLst>
                                                <p:cond delay="0"/>
                                              </p:stCondLst>
                                            </p:cTn>
                                            <p:tgtEl>
                                              <p:spTgt spid="45"/>
                                            </p:tgtEl>
                                            <p:attrNameLst>
                                              <p:attrName>style.visibility</p:attrName>
                                            </p:attrNameLst>
                                          </p:cBhvr>
                                          <p:to>
                                            <p:strVal val="visible"/>
                                          </p:to>
                                        </p:set>
                                        <p:anim calcmode="lin" valueType="num" p14:bounceEnd="50000">
                                          <p:cBhvr additive="base">
                                            <p:cTn id="53" dur="300" fill="hold"/>
                                            <p:tgtEl>
                                              <p:spTgt spid="45"/>
                                            </p:tgtEl>
                                            <p:attrNameLst>
                                              <p:attrName>ppt_x</p:attrName>
                                            </p:attrNameLst>
                                          </p:cBhvr>
                                          <p:tavLst>
                                            <p:tav tm="0">
                                              <p:val>
                                                <p:strVal val="0-#ppt_w/2"/>
                                              </p:val>
                                            </p:tav>
                                            <p:tav tm="100000">
                                              <p:val>
                                                <p:strVal val="#ppt_x"/>
                                              </p:val>
                                            </p:tav>
                                          </p:tavLst>
                                        </p:anim>
                                        <p:anim calcmode="lin" valueType="num" p14:bounceEnd="50000">
                                          <p:cBhvr additive="base">
                                            <p:cTn id="54" dur="300" fill="hold"/>
                                            <p:tgtEl>
                                              <p:spTgt spid="45"/>
                                            </p:tgtEl>
                                            <p:attrNameLst>
                                              <p:attrName>ppt_y</p:attrName>
                                            </p:attrNameLst>
                                          </p:cBhvr>
                                          <p:tavLst>
                                            <p:tav tm="0">
                                              <p:val>
                                                <p:strVal val="#ppt_y"/>
                                              </p:val>
                                            </p:tav>
                                            <p:tav tm="100000">
                                              <p:val>
                                                <p:strVal val="#ppt_y"/>
                                              </p:val>
                                            </p:tav>
                                          </p:tavLst>
                                        </p:anim>
                                      </p:childTnLst>
                                    </p:cTn>
                                  </p:par>
                                </p:childTnLst>
                              </p:cTn>
                            </p:par>
                            <p:par>
                              <p:cTn id="55" fill="hold">
                                <p:stCondLst>
                                  <p:cond delay="4500"/>
                                </p:stCondLst>
                                <p:childTnLst>
                                  <p:par>
                                    <p:cTn id="56" presetID="53" presetClass="entr" presetSubtype="16" fill="hold" nodeType="afterEffect">
                                      <p:stCondLst>
                                        <p:cond delay="0"/>
                                      </p:stCondLst>
                                      <p:childTnLst>
                                        <p:set>
                                          <p:cBhvr>
                                            <p:cTn id="57" dur="1" fill="hold">
                                              <p:stCondLst>
                                                <p:cond delay="0"/>
                                              </p:stCondLst>
                                            </p:cTn>
                                            <p:tgtEl>
                                              <p:spTgt spid="38"/>
                                            </p:tgtEl>
                                            <p:attrNameLst>
                                              <p:attrName>style.visibility</p:attrName>
                                            </p:attrNameLst>
                                          </p:cBhvr>
                                          <p:to>
                                            <p:strVal val="visible"/>
                                          </p:to>
                                        </p:set>
                                        <p:anim calcmode="lin" valueType="num">
                                          <p:cBhvr>
                                            <p:cTn id="58" dur="200" fill="hold"/>
                                            <p:tgtEl>
                                              <p:spTgt spid="38"/>
                                            </p:tgtEl>
                                            <p:attrNameLst>
                                              <p:attrName>ppt_w</p:attrName>
                                            </p:attrNameLst>
                                          </p:cBhvr>
                                          <p:tavLst>
                                            <p:tav tm="0">
                                              <p:val>
                                                <p:fltVal val="0"/>
                                              </p:val>
                                            </p:tav>
                                            <p:tav tm="100000">
                                              <p:val>
                                                <p:strVal val="#ppt_w"/>
                                              </p:val>
                                            </p:tav>
                                          </p:tavLst>
                                        </p:anim>
                                        <p:anim calcmode="lin" valueType="num">
                                          <p:cBhvr>
                                            <p:cTn id="59" dur="200" fill="hold"/>
                                            <p:tgtEl>
                                              <p:spTgt spid="38"/>
                                            </p:tgtEl>
                                            <p:attrNameLst>
                                              <p:attrName>ppt_h</p:attrName>
                                            </p:attrNameLst>
                                          </p:cBhvr>
                                          <p:tavLst>
                                            <p:tav tm="0">
                                              <p:val>
                                                <p:fltVal val="0"/>
                                              </p:val>
                                            </p:tav>
                                            <p:tav tm="100000">
                                              <p:val>
                                                <p:strVal val="#ppt_h"/>
                                              </p:val>
                                            </p:tav>
                                          </p:tavLst>
                                        </p:anim>
                                        <p:animEffect transition="in" filter="fade">
                                          <p:cBhvr>
                                            <p:cTn id="60" dur="200"/>
                                            <p:tgtEl>
                                              <p:spTgt spid="38"/>
                                            </p:tgtEl>
                                          </p:cBhvr>
                                        </p:animEffect>
                                      </p:childTnLst>
                                    </p:cTn>
                                  </p:par>
                                  <p:par>
                                    <p:cTn id="61" presetID="6" presetClass="emph" presetSubtype="0" autoRev="1" fill="hold" nodeType="withEffect">
                                      <p:stCondLst>
                                        <p:cond delay="150"/>
                                      </p:stCondLst>
                                      <p:childTnLst>
                                        <p:animScale>
                                          <p:cBhvr>
                                            <p:cTn id="62" dur="100" fill="hold"/>
                                            <p:tgtEl>
                                              <p:spTgt spid="38"/>
                                            </p:tgtEl>
                                          </p:cBhvr>
                                          <p:by x="130000" y="130000"/>
                                        </p:animScale>
                                      </p:childTnLst>
                                    </p:cTn>
                                  </p:par>
                                </p:childTnLst>
                              </p:cTn>
                            </p:par>
                            <p:par>
                              <p:cTn id="63" fill="hold">
                                <p:stCondLst>
                                  <p:cond delay="5000"/>
                                </p:stCondLst>
                                <p:childTnLst>
                                  <p:par>
                                    <p:cTn id="64" presetID="12" presetClass="entr" presetSubtype="8" fill="hold" nodeType="afterEffect">
                                      <p:stCondLst>
                                        <p:cond delay="0"/>
                                      </p:stCondLst>
                                      <p:childTnLst>
                                        <p:set>
                                          <p:cBhvr>
                                            <p:cTn id="65" dur="1" fill="hold">
                                              <p:stCondLst>
                                                <p:cond delay="0"/>
                                              </p:stCondLst>
                                            </p:cTn>
                                            <p:tgtEl>
                                              <p:spTgt spid="23"/>
                                            </p:tgtEl>
                                            <p:attrNameLst>
                                              <p:attrName>style.visibility</p:attrName>
                                            </p:attrNameLst>
                                          </p:cBhvr>
                                          <p:to>
                                            <p:strVal val="visible"/>
                                          </p:to>
                                        </p:set>
                                        <p:anim calcmode="lin" valueType="num">
                                          <p:cBhvr additive="base">
                                            <p:cTn id="66" dur="500"/>
                                            <p:tgtEl>
                                              <p:spTgt spid="23"/>
                                            </p:tgtEl>
                                            <p:attrNameLst>
                                              <p:attrName>ppt_x</p:attrName>
                                            </p:attrNameLst>
                                          </p:cBhvr>
                                          <p:tavLst>
                                            <p:tav tm="0">
                                              <p:val>
                                                <p:strVal val="#ppt_x-#ppt_w*1.125000"/>
                                              </p:val>
                                            </p:tav>
                                            <p:tav tm="100000">
                                              <p:val>
                                                <p:strVal val="#ppt_x"/>
                                              </p:val>
                                            </p:tav>
                                          </p:tavLst>
                                        </p:anim>
                                        <p:animEffect transition="in" filter="wipe(right)">
                                          <p:cBhvr>
                                            <p:cTn id="67" dur="500"/>
                                            <p:tgtEl>
                                              <p:spTgt spid="23"/>
                                            </p:tgtEl>
                                          </p:cBhvr>
                                        </p:animEffect>
                                      </p:childTnLst>
                                    </p:cTn>
                                  </p:par>
                                </p:childTnLst>
                              </p:cTn>
                            </p:par>
                            <p:par>
                              <p:cTn id="68" fill="hold">
                                <p:stCondLst>
                                  <p:cond delay="5500"/>
                                </p:stCondLst>
                                <p:childTnLst>
                                  <p:par>
                                    <p:cTn id="69" presetID="2" presetClass="entr" presetSubtype="1" fill="hold" grpId="0" nodeType="afterEffect" p14:presetBounceEnd="55000">
                                      <p:stCondLst>
                                        <p:cond delay="0"/>
                                      </p:stCondLst>
                                      <p:childTnLst>
                                        <p:set>
                                          <p:cBhvr>
                                            <p:cTn id="70" dur="1" fill="hold">
                                              <p:stCondLst>
                                                <p:cond delay="0"/>
                                              </p:stCondLst>
                                            </p:cTn>
                                            <p:tgtEl>
                                              <p:spTgt spid="30"/>
                                            </p:tgtEl>
                                            <p:attrNameLst>
                                              <p:attrName>style.visibility</p:attrName>
                                            </p:attrNameLst>
                                          </p:cBhvr>
                                          <p:to>
                                            <p:strVal val="visible"/>
                                          </p:to>
                                        </p:set>
                                        <p:anim calcmode="lin" valueType="num" p14:bounceEnd="55000">
                                          <p:cBhvr additive="base">
                                            <p:cTn id="71" dur="400" fill="hold"/>
                                            <p:tgtEl>
                                              <p:spTgt spid="30"/>
                                            </p:tgtEl>
                                            <p:attrNameLst>
                                              <p:attrName>ppt_x</p:attrName>
                                            </p:attrNameLst>
                                          </p:cBhvr>
                                          <p:tavLst>
                                            <p:tav tm="0">
                                              <p:val>
                                                <p:strVal val="#ppt_x"/>
                                              </p:val>
                                            </p:tav>
                                            <p:tav tm="100000">
                                              <p:val>
                                                <p:strVal val="#ppt_x"/>
                                              </p:val>
                                            </p:tav>
                                          </p:tavLst>
                                        </p:anim>
                                        <p:anim calcmode="lin" valueType="num" p14:bounceEnd="55000">
                                          <p:cBhvr additive="base">
                                            <p:cTn id="72" dur="400" fill="hold"/>
                                            <p:tgtEl>
                                              <p:spTgt spid="30"/>
                                            </p:tgtEl>
                                            <p:attrNameLst>
                                              <p:attrName>ppt_y</p:attrName>
                                            </p:attrNameLst>
                                          </p:cBhvr>
                                          <p:tavLst>
                                            <p:tav tm="0">
                                              <p:val>
                                                <p:strVal val="0-#ppt_h/2"/>
                                              </p:val>
                                            </p:tav>
                                            <p:tav tm="100000">
                                              <p:val>
                                                <p:strVal val="#ppt_y"/>
                                              </p:val>
                                            </p:tav>
                                          </p:tavLst>
                                        </p:anim>
                                      </p:childTnLst>
                                    </p:cTn>
                                  </p:par>
                                </p:childTnLst>
                              </p:cTn>
                            </p:par>
                            <p:par>
                              <p:cTn id="73" fill="hold">
                                <p:stCondLst>
                                  <p:cond delay="6000"/>
                                </p:stCondLst>
                                <p:childTnLst>
                                  <p:par>
                                    <p:cTn id="74" presetID="2" presetClass="entr" presetSubtype="2" fill="hold" grpId="0" nodeType="afterEffect" p14:presetBounceEnd="50000">
                                      <p:stCondLst>
                                        <p:cond delay="0"/>
                                      </p:stCondLst>
                                      <p:childTnLst>
                                        <p:set>
                                          <p:cBhvr>
                                            <p:cTn id="75" dur="1" fill="hold">
                                              <p:stCondLst>
                                                <p:cond delay="0"/>
                                              </p:stCondLst>
                                            </p:cTn>
                                            <p:tgtEl>
                                              <p:spTgt spid="46"/>
                                            </p:tgtEl>
                                            <p:attrNameLst>
                                              <p:attrName>style.visibility</p:attrName>
                                            </p:attrNameLst>
                                          </p:cBhvr>
                                          <p:to>
                                            <p:strVal val="visible"/>
                                          </p:to>
                                        </p:set>
                                        <p:anim calcmode="lin" valueType="num" p14:bounceEnd="50000">
                                          <p:cBhvr additive="base">
                                            <p:cTn id="76" dur="300" fill="hold"/>
                                            <p:tgtEl>
                                              <p:spTgt spid="46"/>
                                            </p:tgtEl>
                                            <p:attrNameLst>
                                              <p:attrName>ppt_x</p:attrName>
                                            </p:attrNameLst>
                                          </p:cBhvr>
                                          <p:tavLst>
                                            <p:tav tm="0">
                                              <p:val>
                                                <p:strVal val="1+#ppt_w/2"/>
                                              </p:val>
                                            </p:tav>
                                            <p:tav tm="100000">
                                              <p:val>
                                                <p:strVal val="#ppt_x"/>
                                              </p:val>
                                            </p:tav>
                                          </p:tavLst>
                                        </p:anim>
                                        <p:anim calcmode="lin" valueType="num" p14:bounceEnd="50000">
                                          <p:cBhvr additive="base">
                                            <p:cTn id="77" dur="300" fill="hold"/>
                                            <p:tgtEl>
                                              <p:spTgt spid="46"/>
                                            </p:tgtEl>
                                            <p:attrNameLst>
                                              <p:attrName>ppt_y</p:attrName>
                                            </p:attrNameLst>
                                          </p:cBhvr>
                                          <p:tavLst>
                                            <p:tav tm="0">
                                              <p:val>
                                                <p:strVal val="#ppt_y"/>
                                              </p:val>
                                            </p:tav>
                                            <p:tav tm="100000">
                                              <p:val>
                                                <p:strVal val="#ppt_y"/>
                                              </p:val>
                                            </p:tav>
                                          </p:tavLst>
                                        </p:anim>
                                      </p:childTnLst>
                                    </p:cTn>
                                  </p:par>
                                </p:childTnLst>
                              </p:cTn>
                            </p:par>
                            <p:par>
                              <p:cTn id="78" fill="hold">
                                <p:stCondLst>
                                  <p:cond delay="6500"/>
                                </p:stCondLst>
                                <p:childTnLst>
                                  <p:par>
                                    <p:cTn id="79" presetID="53" presetClass="entr" presetSubtype="16" fill="hold" nodeType="afterEffect">
                                      <p:stCondLst>
                                        <p:cond delay="0"/>
                                      </p:stCondLst>
                                      <p:childTnLst>
                                        <p:set>
                                          <p:cBhvr>
                                            <p:cTn id="80" dur="1" fill="hold">
                                              <p:stCondLst>
                                                <p:cond delay="0"/>
                                              </p:stCondLst>
                                            </p:cTn>
                                            <p:tgtEl>
                                              <p:spTgt spid="41"/>
                                            </p:tgtEl>
                                            <p:attrNameLst>
                                              <p:attrName>style.visibility</p:attrName>
                                            </p:attrNameLst>
                                          </p:cBhvr>
                                          <p:to>
                                            <p:strVal val="visible"/>
                                          </p:to>
                                        </p:set>
                                        <p:anim calcmode="lin" valueType="num">
                                          <p:cBhvr>
                                            <p:cTn id="81" dur="200" fill="hold"/>
                                            <p:tgtEl>
                                              <p:spTgt spid="41"/>
                                            </p:tgtEl>
                                            <p:attrNameLst>
                                              <p:attrName>ppt_w</p:attrName>
                                            </p:attrNameLst>
                                          </p:cBhvr>
                                          <p:tavLst>
                                            <p:tav tm="0">
                                              <p:val>
                                                <p:fltVal val="0"/>
                                              </p:val>
                                            </p:tav>
                                            <p:tav tm="100000">
                                              <p:val>
                                                <p:strVal val="#ppt_w"/>
                                              </p:val>
                                            </p:tav>
                                          </p:tavLst>
                                        </p:anim>
                                        <p:anim calcmode="lin" valueType="num">
                                          <p:cBhvr>
                                            <p:cTn id="82" dur="200" fill="hold"/>
                                            <p:tgtEl>
                                              <p:spTgt spid="41"/>
                                            </p:tgtEl>
                                            <p:attrNameLst>
                                              <p:attrName>ppt_h</p:attrName>
                                            </p:attrNameLst>
                                          </p:cBhvr>
                                          <p:tavLst>
                                            <p:tav tm="0">
                                              <p:val>
                                                <p:fltVal val="0"/>
                                              </p:val>
                                            </p:tav>
                                            <p:tav tm="100000">
                                              <p:val>
                                                <p:strVal val="#ppt_h"/>
                                              </p:val>
                                            </p:tav>
                                          </p:tavLst>
                                        </p:anim>
                                        <p:animEffect transition="in" filter="fade">
                                          <p:cBhvr>
                                            <p:cTn id="83" dur="200"/>
                                            <p:tgtEl>
                                              <p:spTgt spid="41"/>
                                            </p:tgtEl>
                                          </p:cBhvr>
                                        </p:animEffect>
                                      </p:childTnLst>
                                    </p:cTn>
                                  </p:par>
                                  <p:par>
                                    <p:cTn id="84" presetID="6" presetClass="emph" presetSubtype="0" autoRev="1" fill="hold" nodeType="withEffect">
                                      <p:stCondLst>
                                        <p:cond delay="150"/>
                                      </p:stCondLst>
                                      <p:childTnLst>
                                        <p:animScale>
                                          <p:cBhvr>
                                            <p:cTn id="85" dur="100" fill="hold"/>
                                            <p:tgtEl>
                                              <p:spTgt spid="41"/>
                                            </p:tgtEl>
                                          </p:cBhvr>
                                          <p:by x="130000" y="130000"/>
                                        </p:animScale>
                                      </p:childTnLst>
                                    </p:cTn>
                                  </p:par>
                                </p:childTnLst>
                              </p:cTn>
                            </p:par>
                            <p:par>
                              <p:cTn id="86" fill="hold">
                                <p:stCondLst>
                                  <p:cond delay="7000"/>
                                </p:stCondLst>
                                <p:childTnLst>
                                  <p:par>
                                    <p:cTn id="87" presetID="12" presetClass="entr" presetSubtype="2" fill="hold" nodeType="afterEffect">
                                      <p:stCondLst>
                                        <p:cond delay="0"/>
                                      </p:stCondLst>
                                      <p:childTnLst>
                                        <p:set>
                                          <p:cBhvr>
                                            <p:cTn id="88" dur="1" fill="hold">
                                              <p:stCondLst>
                                                <p:cond delay="0"/>
                                              </p:stCondLst>
                                            </p:cTn>
                                            <p:tgtEl>
                                              <p:spTgt spid="19"/>
                                            </p:tgtEl>
                                            <p:attrNameLst>
                                              <p:attrName>style.visibility</p:attrName>
                                            </p:attrNameLst>
                                          </p:cBhvr>
                                          <p:to>
                                            <p:strVal val="visible"/>
                                          </p:to>
                                        </p:set>
                                        <p:anim calcmode="lin" valueType="num">
                                          <p:cBhvr additive="base">
                                            <p:cTn id="89" dur="500"/>
                                            <p:tgtEl>
                                              <p:spTgt spid="19"/>
                                            </p:tgtEl>
                                            <p:attrNameLst>
                                              <p:attrName>ppt_x</p:attrName>
                                            </p:attrNameLst>
                                          </p:cBhvr>
                                          <p:tavLst>
                                            <p:tav tm="0">
                                              <p:val>
                                                <p:strVal val="#ppt_x+#ppt_w*1.125000"/>
                                              </p:val>
                                            </p:tav>
                                            <p:tav tm="100000">
                                              <p:val>
                                                <p:strVal val="#ppt_x"/>
                                              </p:val>
                                            </p:tav>
                                          </p:tavLst>
                                        </p:anim>
                                        <p:animEffect transition="in" filter="wipe(left)">
                                          <p:cBhvr>
                                            <p:cTn id="90" dur="500"/>
                                            <p:tgtEl>
                                              <p:spTgt spid="19"/>
                                            </p:tgtEl>
                                          </p:cBhvr>
                                        </p:animEffect>
                                      </p:childTnLst>
                                    </p:cTn>
                                  </p:par>
                                </p:childTnLst>
                              </p:cTn>
                            </p:par>
                            <p:par>
                              <p:cTn id="91" fill="hold">
                                <p:stCondLst>
                                  <p:cond delay="7500"/>
                                </p:stCondLst>
                                <p:childTnLst>
                                  <p:par>
                                    <p:cTn id="92" presetID="2" presetClass="entr" presetSubtype="1" fill="hold" grpId="0" nodeType="afterEffect" p14:presetBounceEnd="55000">
                                      <p:stCondLst>
                                        <p:cond delay="0"/>
                                      </p:stCondLst>
                                      <p:childTnLst>
                                        <p:set>
                                          <p:cBhvr>
                                            <p:cTn id="93" dur="1" fill="hold">
                                              <p:stCondLst>
                                                <p:cond delay="0"/>
                                              </p:stCondLst>
                                            </p:cTn>
                                            <p:tgtEl>
                                              <p:spTgt spid="31"/>
                                            </p:tgtEl>
                                            <p:attrNameLst>
                                              <p:attrName>style.visibility</p:attrName>
                                            </p:attrNameLst>
                                          </p:cBhvr>
                                          <p:to>
                                            <p:strVal val="visible"/>
                                          </p:to>
                                        </p:set>
                                        <p:anim calcmode="lin" valueType="num" p14:bounceEnd="55000">
                                          <p:cBhvr additive="base">
                                            <p:cTn id="94" dur="400" fill="hold"/>
                                            <p:tgtEl>
                                              <p:spTgt spid="31"/>
                                            </p:tgtEl>
                                            <p:attrNameLst>
                                              <p:attrName>ppt_x</p:attrName>
                                            </p:attrNameLst>
                                          </p:cBhvr>
                                          <p:tavLst>
                                            <p:tav tm="0">
                                              <p:val>
                                                <p:strVal val="#ppt_x"/>
                                              </p:val>
                                            </p:tav>
                                            <p:tav tm="100000">
                                              <p:val>
                                                <p:strVal val="#ppt_x"/>
                                              </p:val>
                                            </p:tav>
                                          </p:tavLst>
                                        </p:anim>
                                        <p:anim calcmode="lin" valueType="num" p14:bounceEnd="55000">
                                          <p:cBhvr additive="base">
                                            <p:cTn id="95" dur="400" fill="hold"/>
                                            <p:tgtEl>
                                              <p:spTgt spid="31"/>
                                            </p:tgtEl>
                                            <p:attrNameLst>
                                              <p:attrName>ppt_y</p:attrName>
                                            </p:attrNameLst>
                                          </p:cBhvr>
                                          <p:tavLst>
                                            <p:tav tm="0">
                                              <p:val>
                                                <p:strVal val="0-#ppt_h/2"/>
                                              </p:val>
                                            </p:tav>
                                            <p:tav tm="100000">
                                              <p:val>
                                                <p:strVal val="#ppt_y"/>
                                              </p:val>
                                            </p:tav>
                                          </p:tavLst>
                                        </p:anim>
                                      </p:childTnLst>
                                    </p:cTn>
                                  </p:par>
                                </p:childTnLst>
                              </p:cTn>
                            </p:par>
                            <p:par>
                              <p:cTn id="96" fill="hold">
                                <p:stCondLst>
                                  <p:cond delay="8000"/>
                                </p:stCondLst>
                                <p:childTnLst>
                                  <p:par>
                                    <p:cTn id="97" presetID="2" presetClass="entr" presetSubtype="8" fill="hold" grpId="0" nodeType="afterEffect" p14:presetBounceEnd="50000">
                                      <p:stCondLst>
                                        <p:cond delay="0"/>
                                      </p:stCondLst>
                                      <p:childTnLst>
                                        <p:set>
                                          <p:cBhvr>
                                            <p:cTn id="98" dur="1" fill="hold">
                                              <p:stCondLst>
                                                <p:cond delay="0"/>
                                              </p:stCondLst>
                                            </p:cTn>
                                            <p:tgtEl>
                                              <p:spTgt spid="47"/>
                                            </p:tgtEl>
                                            <p:attrNameLst>
                                              <p:attrName>style.visibility</p:attrName>
                                            </p:attrNameLst>
                                          </p:cBhvr>
                                          <p:to>
                                            <p:strVal val="visible"/>
                                          </p:to>
                                        </p:set>
                                        <p:anim calcmode="lin" valueType="num" p14:bounceEnd="50000">
                                          <p:cBhvr additive="base">
                                            <p:cTn id="99" dur="300" fill="hold"/>
                                            <p:tgtEl>
                                              <p:spTgt spid="47"/>
                                            </p:tgtEl>
                                            <p:attrNameLst>
                                              <p:attrName>ppt_x</p:attrName>
                                            </p:attrNameLst>
                                          </p:cBhvr>
                                          <p:tavLst>
                                            <p:tav tm="0">
                                              <p:val>
                                                <p:strVal val="0-#ppt_w/2"/>
                                              </p:val>
                                            </p:tav>
                                            <p:tav tm="100000">
                                              <p:val>
                                                <p:strVal val="#ppt_x"/>
                                              </p:val>
                                            </p:tav>
                                          </p:tavLst>
                                        </p:anim>
                                        <p:anim calcmode="lin" valueType="num" p14:bounceEnd="50000">
                                          <p:cBhvr additive="base">
                                            <p:cTn id="100" dur="3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8" grpId="0"/>
          <p:bldP spid="29" grpId="0"/>
          <p:bldP spid="30" grpId="0"/>
          <p:bldP spid="31" grpId="0"/>
          <p:bldP spid="44" grpId="0"/>
          <p:bldP spid="45" grpId="0"/>
          <p:bldP spid="46" grpId="0"/>
          <p:bldP spid="4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p:cTn id="12" dur="200" fill="hold"/>
                                            <p:tgtEl>
                                              <p:spTgt spid="32"/>
                                            </p:tgtEl>
                                            <p:attrNameLst>
                                              <p:attrName>ppt_w</p:attrName>
                                            </p:attrNameLst>
                                          </p:cBhvr>
                                          <p:tavLst>
                                            <p:tav tm="0">
                                              <p:val>
                                                <p:fltVal val="0"/>
                                              </p:val>
                                            </p:tav>
                                            <p:tav tm="100000">
                                              <p:val>
                                                <p:strVal val="#ppt_w"/>
                                              </p:val>
                                            </p:tav>
                                          </p:tavLst>
                                        </p:anim>
                                        <p:anim calcmode="lin" valueType="num">
                                          <p:cBhvr>
                                            <p:cTn id="13" dur="200" fill="hold"/>
                                            <p:tgtEl>
                                              <p:spTgt spid="32"/>
                                            </p:tgtEl>
                                            <p:attrNameLst>
                                              <p:attrName>ppt_h</p:attrName>
                                            </p:attrNameLst>
                                          </p:cBhvr>
                                          <p:tavLst>
                                            <p:tav tm="0">
                                              <p:val>
                                                <p:fltVal val="0"/>
                                              </p:val>
                                            </p:tav>
                                            <p:tav tm="100000">
                                              <p:val>
                                                <p:strVal val="#ppt_h"/>
                                              </p:val>
                                            </p:tav>
                                          </p:tavLst>
                                        </p:anim>
                                        <p:animEffect transition="in" filter="fade">
                                          <p:cBhvr>
                                            <p:cTn id="14" dur="200"/>
                                            <p:tgtEl>
                                              <p:spTgt spid="32"/>
                                            </p:tgtEl>
                                          </p:cBhvr>
                                        </p:animEffect>
                                      </p:childTnLst>
                                    </p:cTn>
                                  </p:par>
                                  <p:par>
                                    <p:cTn id="15" presetID="6" presetClass="emph" presetSubtype="0" autoRev="1" fill="hold" nodeType="withEffect">
                                      <p:stCondLst>
                                        <p:cond delay="150"/>
                                      </p:stCondLst>
                                      <p:childTnLst>
                                        <p:animScale>
                                          <p:cBhvr>
                                            <p:cTn id="16" dur="100" fill="hold"/>
                                            <p:tgtEl>
                                              <p:spTgt spid="32"/>
                                            </p:tgtEl>
                                          </p:cBhvr>
                                          <p:by x="130000" y="130000"/>
                                        </p:animScale>
                                      </p:childTnLst>
                                    </p:cTn>
                                  </p:par>
                                </p:childTnLst>
                              </p:cTn>
                            </p:par>
                            <p:par>
                              <p:cTn id="17" fill="hold">
                                <p:stCondLst>
                                  <p:cond delay="1000"/>
                                </p:stCondLst>
                                <p:childTnLst>
                                  <p:par>
                                    <p:cTn id="18" presetID="12" presetClass="entr" presetSubtype="8"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p:tgtEl>
                                              <p:spTgt spid="16"/>
                                            </p:tgtEl>
                                            <p:attrNameLst>
                                              <p:attrName>ppt_x</p:attrName>
                                            </p:attrNameLst>
                                          </p:cBhvr>
                                          <p:tavLst>
                                            <p:tav tm="0">
                                              <p:val>
                                                <p:strVal val="#ppt_x-#ppt_w*1.125000"/>
                                              </p:val>
                                            </p:tav>
                                            <p:tav tm="100000">
                                              <p:val>
                                                <p:strVal val="#ppt_x"/>
                                              </p:val>
                                            </p:tav>
                                          </p:tavLst>
                                        </p:anim>
                                        <p:animEffect transition="in" filter="wipe(right)">
                                          <p:cBhvr>
                                            <p:cTn id="21" dur="500"/>
                                            <p:tgtEl>
                                              <p:spTgt spid="16"/>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400" fill="hold"/>
                                            <p:tgtEl>
                                              <p:spTgt spid="28"/>
                                            </p:tgtEl>
                                            <p:attrNameLst>
                                              <p:attrName>ppt_x</p:attrName>
                                            </p:attrNameLst>
                                          </p:cBhvr>
                                          <p:tavLst>
                                            <p:tav tm="0">
                                              <p:val>
                                                <p:strVal val="#ppt_x"/>
                                              </p:val>
                                            </p:tav>
                                            <p:tav tm="100000">
                                              <p:val>
                                                <p:strVal val="#ppt_x"/>
                                              </p:val>
                                            </p:tav>
                                          </p:tavLst>
                                        </p:anim>
                                        <p:anim calcmode="lin" valueType="num">
                                          <p:cBhvr additive="base">
                                            <p:cTn id="26" dur="400" fill="hold"/>
                                            <p:tgtEl>
                                              <p:spTgt spid="28"/>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 presetClass="entr" presetSubtype="2"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additive="base">
                                            <p:cTn id="30" dur="300" fill="hold"/>
                                            <p:tgtEl>
                                              <p:spTgt spid="44"/>
                                            </p:tgtEl>
                                            <p:attrNameLst>
                                              <p:attrName>ppt_x</p:attrName>
                                            </p:attrNameLst>
                                          </p:cBhvr>
                                          <p:tavLst>
                                            <p:tav tm="0">
                                              <p:val>
                                                <p:strVal val="1+#ppt_w/2"/>
                                              </p:val>
                                            </p:tav>
                                            <p:tav tm="100000">
                                              <p:val>
                                                <p:strVal val="#ppt_x"/>
                                              </p:val>
                                            </p:tav>
                                          </p:tavLst>
                                        </p:anim>
                                        <p:anim calcmode="lin" valueType="num">
                                          <p:cBhvr additive="base">
                                            <p:cTn id="31" dur="300" fill="hold"/>
                                            <p:tgtEl>
                                              <p:spTgt spid="44"/>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p:cTn id="35" dur="200" fill="hold"/>
                                            <p:tgtEl>
                                              <p:spTgt spid="35"/>
                                            </p:tgtEl>
                                            <p:attrNameLst>
                                              <p:attrName>ppt_w</p:attrName>
                                            </p:attrNameLst>
                                          </p:cBhvr>
                                          <p:tavLst>
                                            <p:tav tm="0">
                                              <p:val>
                                                <p:fltVal val="0"/>
                                              </p:val>
                                            </p:tav>
                                            <p:tav tm="100000">
                                              <p:val>
                                                <p:strVal val="#ppt_w"/>
                                              </p:val>
                                            </p:tav>
                                          </p:tavLst>
                                        </p:anim>
                                        <p:anim calcmode="lin" valueType="num">
                                          <p:cBhvr>
                                            <p:cTn id="36" dur="200" fill="hold"/>
                                            <p:tgtEl>
                                              <p:spTgt spid="35"/>
                                            </p:tgtEl>
                                            <p:attrNameLst>
                                              <p:attrName>ppt_h</p:attrName>
                                            </p:attrNameLst>
                                          </p:cBhvr>
                                          <p:tavLst>
                                            <p:tav tm="0">
                                              <p:val>
                                                <p:fltVal val="0"/>
                                              </p:val>
                                            </p:tav>
                                            <p:tav tm="100000">
                                              <p:val>
                                                <p:strVal val="#ppt_h"/>
                                              </p:val>
                                            </p:tav>
                                          </p:tavLst>
                                        </p:anim>
                                        <p:animEffect transition="in" filter="fade">
                                          <p:cBhvr>
                                            <p:cTn id="37" dur="200"/>
                                            <p:tgtEl>
                                              <p:spTgt spid="35"/>
                                            </p:tgtEl>
                                          </p:cBhvr>
                                        </p:animEffect>
                                      </p:childTnLst>
                                    </p:cTn>
                                  </p:par>
                                  <p:par>
                                    <p:cTn id="38" presetID="6" presetClass="emph" presetSubtype="0" autoRev="1" fill="hold" nodeType="withEffect">
                                      <p:stCondLst>
                                        <p:cond delay="150"/>
                                      </p:stCondLst>
                                      <p:childTnLst>
                                        <p:animScale>
                                          <p:cBhvr>
                                            <p:cTn id="39" dur="100" fill="hold"/>
                                            <p:tgtEl>
                                              <p:spTgt spid="35"/>
                                            </p:tgtEl>
                                          </p:cBhvr>
                                          <p:by x="130000" y="130000"/>
                                        </p:animScale>
                                      </p:childTnLst>
                                    </p:cTn>
                                  </p:par>
                                </p:childTnLst>
                              </p:cTn>
                            </p:par>
                            <p:par>
                              <p:cTn id="40" fill="hold">
                                <p:stCondLst>
                                  <p:cond delay="3000"/>
                                </p:stCondLst>
                                <p:childTnLst>
                                  <p:par>
                                    <p:cTn id="41" presetID="12" presetClass="entr" presetSubtype="2" fill="hold"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p:tgtEl>
                                              <p:spTgt spid="9"/>
                                            </p:tgtEl>
                                            <p:attrNameLst>
                                              <p:attrName>ppt_x</p:attrName>
                                            </p:attrNameLst>
                                          </p:cBhvr>
                                          <p:tavLst>
                                            <p:tav tm="0">
                                              <p:val>
                                                <p:strVal val="#ppt_x+#ppt_w*1.125000"/>
                                              </p:val>
                                            </p:tav>
                                            <p:tav tm="100000">
                                              <p:val>
                                                <p:strVal val="#ppt_x"/>
                                              </p:val>
                                            </p:tav>
                                          </p:tavLst>
                                        </p:anim>
                                        <p:animEffect transition="in" filter="wipe(left)">
                                          <p:cBhvr>
                                            <p:cTn id="44" dur="500"/>
                                            <p:tgtEl>
                                              <p:spTgt spid="9"/>
                                            </p:tgtEl>
                                          </p:cBhvr>
                                        </p:animEffect>
                                      </p:childTnLst>
                                    </p:cTn>
                                  </p:par>
                                </p:childTnLst>
                              </p:cTn>
                            </p:par>
                            <p:par>
                              <p:cTn id="45" fill="hold">
                                <p:stCondLst>
                                  <p:cond delay="3500"/>
                                </p:stCondLst>
                                <p:childTnLst>
                                  <p:par>
                                    <p:cTn id="46" presetID="2" presetClass="entr" presetSubtype="1" fill="hold" grpId="0" nodeType="afterEffect">
                                      <p:stCondLst>
                                        <p:cond delay="0"/>
                                      </p:stCondLst>
                                      <p:childTnLst>
                                        <p:set>
                                          <p:cBhvr>
                                            <p:cTn id="47" dur="1" fill="hold">
                                              <p:stCondLst>
                                                <p:cond delay="0"/>
                                              </p:stCondLst>
                                            </p:cTn>
                                            <p:tgtEl>
                                              <p:spTgt spid="29"/>
                                            </p:tgtEl>
                                            <p:attrNameLst>
                                              <p:attrName>style.visibility</p:attrName>
                                            </p:attrNameLst>
                                          </p:cBhvr>
                                          <p:to>
                                            <p:strVal val="visible"/>
                                          </p:to>
                                        </p:set>
                                        <p:anim calcmode="lin" valueType="num">
                                          <p:cBhvr additive="base">
                                            <p:cTn id="48" dur="400" fill="hold"/>
                                            <p:tgtEl>
                                              <p:spTgt spid="29"/>
                                            </p:tgtEl>
                                            <p:attrNameLst>
                                              <p:attrName>ppt_x</p:attrName>
                                            </p:attrNameLst>
                                          </p:cBhvr>
                                          <p:tavLst>
                                            <p:tav tm="0">
                                              <p:val>
                                                <p:strVal val="#ppt_x"/>
                                              </p:val>
                                            </p:tav>
                                            <p:tav tm="100000">
                                              <p:val>
                                                <p:strVal val="#ppt_x"/>
                                              </p:val>
                                            </p:tav>
                                          </p:tavLst>
                                        </p:anim>
                                        <p:anim calcmode="lin" valueType="num">
                                          <p:cBhvr additive="base">
                                            <p:cTn id="49" dur="400" fill="hold"/>
                                            <p:tgtEl>
                                              <p:spTgt spid="29"/>
                                            </p:tgtEl>
                                            <p:attrNameLst>
                                              <p:attrName>ppt_y</p:attrName>
                                            </p:attrNameLst>
                                          </p:cBhvr>
                                          <p:tavLst>
                                            <p:tav tm="0">
                                              <p:val>
                                                <p:strVal val="0-#ppt_h/2"/>
                                              </p:val>
                                            </p:tav>
                                            <p:tav tm="100000">
                                              <p:val>
                                                <p:strVal val="#ppt_y"/>
                                              </p:val>
                                            </p:tav>
                                          </p:tavLst>
                                        </p:anim>
                                      </p:childTnLst>
                                    </p:cTn>
                                  </p:par>
                                </p:childTnLst>
                              </p:cTn>
                            </p:par>
                            <p:par>
                              <p:cTn id="50" fill="hold">
                                <p:stCondLst>
                                  <p:cond delay="4000"/>
                                </p:stCondLst>
                                <p:childTnLst>
                                  <p:par>
                                    <p:cTn id="51" presetID="2" presetClass="entr" presetSubtype="8" fill="hold" grpId="0" nodeType="afterEffect">
                                      <p:stCondLst>
                                        <p:cond delay="0"/>
                                      </p:stCondLst>
                                      <p:childTnLst>
                                        <p:set>
                                          <p:cBhvr>
                                            <p:cTn id="52" dur="1" fill="hold">
                                              <p:stCondLst>
                                                <p:cond delay="0"/>
                                              </p:stCondLst>
                                            </p:cTn>
                                            <p:tgtEl>
                                              <p:spTgt spid="45"/>
                                            </p:tgtEl>
                                            <p:attrNameLst>
                                              <p:attrName>style.visibility</p:attrName>
                                            </p:attrNameLst>
                                          </p:cBhvr>
                                          <p:to>
                                            <p:strVal val="visible"/>
                                          </p:to>
                                        </p:set>
                                        <p:anim calcmode="lin" valueType="num">
                                          <p:cBhvr additive="base">
                                            <p:cTn id="53" dur="300" fill="hold"/>
                                            <p:tgtEl>
                                              <p:spTgt spid="45"/>
                                            </p:tgtEl>
                                            <p:attrNameLst>
                                              <p:attrName>ppt_x</p:attrName>
                                            </p:attrNameLst>
                                          </p:cBhvr>
                                          <p:tavLst>
                                            <p:tav tm="0">
                                              <p:val>
                                                <p:strVal val="0-#ppt_w/2"/>
                                              </p:val>
                                            </p:tav>
                                            <p:tav tm="100000">
                                              <p:val>
                                                <p:strVal val="#ppt_x"/>
                                              </p:val>
                                            </p:tav>
                                          </p:tavLst>
                                        </p:anim>
                                        <p:anim calcmode="lin" valueType="num">
                                          <p:cBhvr additive="base">
                                            <p:cTn id="54" dur="300" fill="hold"/>
                                            <p:tgtEl>
                                              <p:spTgt spid="45"/>
                                            </p:tgtEl>
                                            <p:attrNameLst>
                                              <p:attrName>ppt_y</p:attrName>
                                            </p:attrNameLst>
                                          </p:cBhvr>
                                          <p:tavLst>
                                            <p:tav tm="0">
                                              <p:val>
                                                <p:strVal val="#ppt_y"/>
                                              </p:val>
                                            </p:tav>
                                            <p:tav tm="100000">
                                              <p:val>
                                                <p:strVal val="#ppt_y"/>
                                              </p:val>
                                            </p:tav>
                                          </p:tavLst>
                                        </p:anim>
                                      </p:childTnLst>
                                    </p:cTn>
                                  </p:par>
                                </p:childTnLst>
                              </p:cTn>
                            </p:par>
                            <p:par>
                              <p:cTn id="55" fill="hold">
                                <p:stCondLst>
                                  <p:cond delay="4500"/>
                                </p:stCondLst>
                                <p:childTnLst>
                                  <p:par>
                                    <p:cTn id="56" presetID="53" presetClass="entr" presetSubtype="16" fill="hold" nodeType="afterEffect">
                                      <p:stCondLst>
                                        <p:cond delay="0"/>
                                      </p:stCondLst>
                                      <p:childTnLst>
                                        <p:set>
                                          <p:cBhvr>
                                            <p:cTn id="57" dur="1" fill="hold">
                                              <p:stCondLst>
                                                <p:cond delay="0"/>
                                              </p:stCondLst>
                                            </p:cTn>
                                            <p:tgtEl>
                                              <p:spTgt spid="38"/>
                                            </p:tgtEl>
                                            <p:attrNameLst>
                                              <p:attrName>style.visibility</p:attrName>
                                            </p:attrNameLst>
                                          </p:cBhvr>
                                          <p:to>
                                            <p:strVal val="visible"/>
                                          </p:to>
                                        </p:set>
                                        <p:anim calcmode="lin" valueType="num">
                                          <p:cBhvr>
                                            <p:cTn id="58" dur="200" fill="hold"/>
                                            <p:tgtEl>
                                              <p:spTgt spid="38"/>
                                            </p:tgtEl>
                                            <p:attrNameLst>
                                              <p:attrName>ppt_w</p:attrName>
                                            </p:attrNameLst>
                                          </p:cBhvr>
                                          <p:tavLst>
                                            <p:tav tm="0">
                                              <p:val>
                                                <p:fltVal val="0"/>
                                              </p:val>
                                            </p:tav>
                                            <p:tav tm="100000">
                                              <p:val>
                                                <p:strVal val="#ppt_w"/>
                                              </p:val>
                                            </p:tav>
                                          </p:tavLst>
                                        </p:anim>
                                        <p:anim calcmode="lin" valueType="num">
                                          <p:cBhvr>
                                            <p:cTn id="59" dur="200" fill="hold"/>
                                            <p:tgtEl>
                                              <p:spTgt spid="38"/>
                                            </p:tgtEl>
                                            <p:attrNameLst>
                                              <p:attrName>ppt_h</p:attrName>
                                            </p:attrNameLst>
                                          </p:cBhvr>
                                          <p:tavLst>
                                            <p:tav tm="0">
                                              <p:val>
                                                <p:fltVal val="0"/>
                                              </p:val>
                                            </p:tav>
                                            <p:tav tm="100000">
                                              <p:val>
                                                <p:strVal val="#ppt_h"/>
                                              </p:val>
                                            </p:tav>
                                          </p:tavLst>
                                        </p:anim>
                                        <p:animEffect transition="in" filter="fade">
                                          <p:cBhvr>
                                            <p:cTn id="60" dur="200"/>
                                            <p:tgtEl>
                                              <p:spTgt spid="38"/>
                                            </p:tgtEl>
                                          </p:cBhvr>
                                        </p:animEffect>
                                      </p:childTnLst>
                                    </p:cTn>
                                  </p:par>
                                  <p:par>
                                    <p:cTn id="61" presetID="6" presetClass="emph" presetSubtype="0" autoRev="1" fill="hold" nodeType="withEffect">
                                      <p:stCondLst>
                                        <p:cond delay="150"/>
                                      </p:stCondLst>
                                      <p:childTnLst>
                                        <p:animScale>
                                          <p:cBhvr>
                                            <p:cTn id="62" dur="100" fill="hold"/>
                                            <p:tgtEl>
                                              <p:spTgt spid="38"/>
                                            </p:tgtEl>
                                          </p:cBhvr>
                                          <p:by x="130000" y="130000"/>
                                        </p:animScale>
                                      </p:childTnLst>
                                    </p:cTn>
                                  </p:par>
                                </p:childTnLst>
                              </p:cTn>
                            </p:par>
                            <p:par>
                              <p:cTn id="63" fill="hold">
                                <p:stCondLst>
                                  <p:cond delay="5000"/>
                                </p:stCondLst>
                                <p:childTnLst>
                                  <p:par>
                                    <p:cTn id="64" presetID="12" presetClass="entr" presetSubtype="8" fill="hold" nodeType="afterEffect">
                                      <p:stCondLst>
                                        <p:cond delay="0"/>
                                      </p:stCondLst>
                                      <p:childTnLst>
                                        <p:set>
                                          <p:cBhvr>
                                            <p:cTn id="65" dur="1" fill="hold">
                                              <p:stCondLst>
                                                <p:cond delay="0"/>
                                              </p:stCondLst>
                                            </p:cTn>
                                            <p:tgtEl>
                                              <p:spTgt spid="23"/>
                                            </p:tgtEl>
                                            <p:attrNameLst>
                                              <p:attrName>style.visibility</p:attrName>
                                            </p:attrNameLst>
                                          </p:cBhvr>
                                          <p:to>
                                            <p:strVal val="visible"/>
                                          </p:to>
                                        </p:set>
                                        <p:anim calcmode="lin" valueType="num">
                                          <p:cBhvr additive="base">
                                            <p:cTn id="66" dur="500"/>
                                            <p:tgtEl>
                                              <p:spTgt spid="23"/>
                                            </p:tgtEl>
                                            <p:attrNameLst>
                                              <p:attrName>ppt_x</p:attrName>
                                            </p:attrNameLst>
                                          </p:cBhvr>
                                          <p:tavLst>
                                            <p:tav tm="0">
                                              <p:val>
                                                <p:strVal val="#ppt_x-#ppt_w*1.125000"/>
                                              </p:val>
                                            </p:tav>
                                            <p:tav tm="100000">
                                              <p:val>
                                                <p:strVal val="#ppt_x"/>
                                              </p:val>
                                            </p:tav>
                                          </p:tavLst>
                                        </p:anim>
                                        <p:animEffect transition="in" filter="wipe(right)">
                                          <p:cBhvr>
                                            <p:cTn id="67" dur="500"/>
                                            <p:tgtEl>
                                              <p:spTgt spid="23"/>
                                            </p:tgtEl>
                                          </p:cBhvr>
                                        </p:animEffect>
                                      </p:childTnLst>
                                    </p:cTn>
                                  </p:par>
                                </p:childTnLst>
                              </p:cTn>
                            </p:par>
                            <p:par>
                              <p:cTn id="68" fill="hold">
                                <p:stCondLst>
                                  <p:cond delay="5500"/>
                                </p:stCondLst>
                                <p:childTnLst>
                                  <p:par>
                                    <p:cTn id="69" presetID="2" presetClass="entr" presetSubtype="1" fill="hold" grpId="0" nodeType="afterEffect">
                                      <p:stCondLst>
                                        <p:cond delay="0"/>
                                      </p:stCondLst>
                                      <p:childTnLst>
                                        <p:set>
                                          <p:cBhvr>
                                            <p:cTn id="70" dur="1" fill="hold">
                                              <p:stCondLst>
                                                <p:cond delay="0"/>
                                              </p:stCondLst>
                                            </p:cTn>
                                            <p:tgtEl>
                                              <p:spTgt spid="30"/>
                                            </p:tgtEl>
                                            <p:attrNameLst>
                                              <p:attrName>style.visibility</p:attrName>
                                            </p:attrNameLst>
                                          </p:cBhvr>
                                          <p:to>
                                            <p:strVal val="visible"/>
                                          </p:to>
                                        </p:set>
                                        <p:anim calcmode="lin" valueType="num">
                                          <p:cBhvr additive="base">
                                            <p:cTn id="71" dur="400" fill="hold"/>
                                            <p:tgtEl>
                                              <p:spTgt spid="30"/>
                                            </p:tgtEl>
                                            <p:attrNameLst>
                                              <p:attrName>ppt_x</p:attrName>
                                            </p:attrNameLst>
                                          </p:cBhvr>
                                          <p:tavLst>
                                            <p:tav tm="0">
                                              <p:val>
                                                <p:strVal val="#ppt_x"/>
                                              </p:val>
                                            </p:tav>
                                            <p:tav tm="100000">
                                              <p:val>
                                                <p:strVal val="#ppt_x"/>
                                              </p:val>
                                            </p:tav>
                                          </p:tavLst>
                                        </p:anim>
                                        <p:anim calcmode="lin" valueType="num">
                                          <p:cBhvr additive="base">
                                            <p:cTn id="72" dur="400" fill="hold"/>
                                            <p:tgtEl>
                                              <p:spTgt spid="30"/>
                                            </p:tgtEl>
                                            <p:attrNameLst>
                                              <p:attrName>ppt_y</p:attrName>
                                            </p:attrNameLst>
                                          </p:cBhvr>
                                          <p:tavLst>
                                            <p:tav tm="0">
                                              <p:val>
                                                <p:strVal val="0-#ppt_h/2"/>
                                              </p:val>
                                            </p:tav>
                                            <p:tav tm="100000">
                                              <p:val>
                                                <p:strVal val="#ppt_y"/>
                                              </p:val>
                                            </p:tav>
                                          </p:tavLst>
                                        </p:anim>
                                      </p:childTnLst>
                                    </p:cTn>
                                  </p:par>
                                </p:childTnLst>
                              </p:cTn>
                            </p:par>
                            <p:par>
                              <p:cTn id="73" fill="hold">
                                <p:stCondLst>
                                  <p:cond delay="6000"/>
                                </p:stCondLst>
                                <p:childTnLst>
                                  <p:par>
                                    <p:cTn id="74" presetID="2" presetClass="entr" presetSubtype="2" fill="hold" grpId="0" nodeType="afterEffect">
                                      <p:stCondLst>
                                        <p:cond delay="0"/>
                                      </p:stCondLst>
                                      <p:childTnLst>
                                        <p:set>
                                          <p:cBhvr>
                                            <p:cTn id="75" dur="1" fill="hold">
                                              <p:stCondLst>
                                                <p:cond delay="0"/>
                                              </p:stCondLst>
                                            </p:cTn>
                                            <p:tgtEl>
                                              <p:spTgt spid="46"/>
                                            </p:tgtEl>
                                            <p:attrNameLst>
                                              <p:attrName>style.visibility</p:attrName>
                                            </p:attrNameLst>
                                          </p:cBhvr>
                                          <p:to>
                                            <p:strVal val="visible"/>
                                          </p:to>
                                        </p:set>
                                        <p:anim calcmode="lin" valueType="num">
                                          <p:cBhvr additive="base">
                                            <p:cTn id="76" dur="300" fill="hold"/>
                                            <p:tgtEl>
                                              <p:spTgt spid="46"/>
                                            </p:tgtEl>
                                            <p:attrNameLst>
                                              <p:attrName>ppt_x</p:attrName>
                                            </p:attrNameLst>
                                          </p:cBhvr>
                                          <p:tavLst>
                                            <p:tav tm="0">
                                              <p:val>
                                                <p:strVal val="1+#ppt_w/2"/>
                                              </p:val>
                                            </p:tav>
                                            <p:tav tm="100000">
                                              <p:val>
                                                <p:strVal val="#ppt_x"/>
                                              </p:val>
                                            </p:tav>
                                          </p:tavLst>
                                        </p:anim>
                                        <p:anim calcmode="lin" valueType="num">
                                          <p:cBhvr additive="base">
                                            <p:cTn id="77" dur="300" fill="hold"/>
                                            <p:tgtEl>
                                              <p:spTgt spid="46"/>
                                            </p:tgtEl>
                                            <p:attrNameLst>
                                              <p:attrName>ppt_y</p:attrName>
                                            </p:attrNameLst>
                                          </p:cBhvr>
                                          <p:tavLst>
                                            <p:tav tm="0">
                                              <p:val>
                                                <p:strVal val="#ppt_y"/>
                                              </p:val>
                                            </p:tav>
                                            <p:tav tm="100000">
                                              <p:val>
                                                <p:strVal val="#ppt_y"/>
                                              </p:val>
                                            </p:tav>
                                          </p:tavLst>
                                        </p:anim>
                                      </p:childTnLst>
                                    </p:cTn>
                                  </p:par>
                                </p:childTnLst>
                              </p:cTn>
                            </p:par>
                            <p:par>
                              <p:cTn id="78" fill="hold">
                                <p:stCondLst>
                                  <p:cond delay="6500"/>
                                </p:stCondLst>
                                <p:childTnLst>
                                  <p:par>
                                    <p:cTn id="79" presetID="53" presetClass="entr" presetSubtype="16" fill="hold" nodeType="afterEffect">
                                      <p:stCondLst>
                                        <p:cond delay="0"/>
                                      </p:stCondLst>
                                      <p:childTnLst>
                                        <p:set>
                                          <p:cBhvr>
                                            <p:cTn id="80" dur="1" fill="hold">
                                              <p:stCondLst>
                                                <p:cond delay="0"/>
                                              </p:stCondLst>
                                            </p:cTn>
                                            <p:tgtEl>
                                              <p:spTgt spid="41"/>
                                            </p:tgtEl>
                                            <p:attrNameLst>
                                              <p:attrName>style.visibility</p:attrName>
                                            </p:attrNameLst>
                                          </p:cBhvr>
                                          <p:to>
                                            <p:strVal val="visible"/>
                                          </p:to>
                                        </p:set>
                                        <p:anim calcmode="lin" valueType="num">
                                          <p:cBhvr>
                                            <p:cTn id="81" dur="200" fill="hold"/>
                                            <p:tgtEl>
                                              <p:spTgt spid="41"/>
                                            </p:tgtEl>
                                            <p:attrNameLst>
                                              <p:attrName>ppt_w</p:attrName>
                                            </p:attrNameLst>
                                          </p:cBhvr>
                                          <p:tavLst>
                                            <p:tav tm="0">
                                              <p:val>
                                                <p:fltVal val="0"/>
                                              </p:val>
                                            </p:tav>
                                            <p:tav tm="100000">
                                              <p:val>
                                                <p:strVal val="#ppt_w"/>
                                              </p:val>
                                            </p:tav>
                                          </p:tavLst>
                                        </p:anim>
                                        <p:anim calcmode="lin" valueType="num">
                                          <p:cBhvr>
                                            <p:cTn id="82" dur="200" fill="hold"/>
                                            <p:tgtEl>
                                              <p:spTgt spid="41"/>
                                            </p:tgtEl>
                                            <p:attrNameLst>
                                              <p:attrName>ppt_h</p:attrName>
                                            </p:attrNameLst>
                                          </p:cBhvr>
                                          <p:tavLst>
                                            <p:tav tm="0">
                                              <p:val>
                                                <p:fltVal val="0"/>
                                              </p:val>
                                            </p:tav>
                                            <p:tav tm="100000">
                                              <p:val>
                                                <p:strVal val="#ppt_h"/>
                                              </p:val>
                                            </p:tav>
                                          </p:tavLst>
                                        </p:anim>
                                        <p:animEffect transition="in" filter="fade">
                                          <p:cBhvr>
                                            <p:cTn id="83" dur="200"/>
                                            <p:tgtEl>
                                              <p:spTgt spid="41"/>
                                            </p:tgtEl>
                                          </p:cBhvr>
                                        </p:animEffect>
                                      </p:childTnLst>
                                    </p:cTn>
                                  </p:par>
                                  <p:par>
                                    <p:cTn id="84" presetID="6" presetClass="emph" presetSubtype="0" autoRev="1" fill="hold" nodeType="withEffect">
                                      <p:stCondLst>
                                        <p:cond delay="150"/>
                                      </p:stCondLst>
                                      <p:childTnLst>
                                        <p:animScale>
                                          <p:cBhvr>
                                            <p:cTn id="85" dur="100" fill="hold"/>
                                            <p:tgtEl>
                                              <p:spTgt spid="41"/>
                                            </p:tgtEl>
                                          </p:cBhvr>
                                          <p:by x="130000" y="130000"/>
                                        </p:animScale>
                                      </p:childTnLst>
                                    </p:cTn>
                                  </p:par>
                                </p:childTnLst>
                              </p:cTn>
                            </p:par>
                            <p:par>
                              <p:cTn id="86" fill="hold">
                                <p:stCondLst>
                                  <p:cond delay="7000"/>
                                </p:stCondLst>
                                <p:childTnLst>
                                  <p:par>
                                    <p:cTn id="87" presetID="12" presetClass="entr" presetSubtype="2" fill="hold" nodeType="afterEffect">
                                      <p:stCondLst>
                                        <p:cond delay="0"/>
                                      </p:stCondLst>
                                      <p:childTnLst>
                                        <p:set>
                                          <p:cBhvr>
                                            <p:cTn id="88" dur="1" fill="hold">
                                              <p:stCondLst>
                                                <p:cond delay="0"/>
                                              </p:stCondLst>
                                            </p:cTn>
                                            <p:tgtEl>
                                              <p:spTgt spid="19"/>
                                            </p:tgtEl>
                                            <p:attrNameLst>
                                              <p:attrName>style.visibility</p:attrName>
                                            </p:attrNameLst>
                                          </p:cBhvr>
                                          <p:to>
                                            <p:strVal val="visible"/>
                                          </p:to>
                                        </p:set>
                                        <p:anim calcmode="lin" valueType="num">
                                          <p:cBhvr additive="base">
                                            <p:cTn id="89" dur="500"/>
                                            <p:tgtEl>
                                              <p:spTgt spid="19"/>
                                            </p:tgtEl>
                                            <p:attrNameLst>
                                              <p:attrName>ppt_x</p:attrName>
                                            </p:attrNameLst>
                                          </p:cBhvr>
                                          <p:tavLst>
                                            <p:tav tm="0">
                                              <p:val>
                                                <p:strVal val="#ppt_x+#ppt_w*1.125000"/>
                                              </p:val>
                                            </p:tav>
                                            <p:tav tm="100000">
                                              <p:val>
                                                <p:strVal val="#ppt_x"/>
                                              </p:val>
                                            </p:tav>
                                          </p:tavLst>
                                        </p:anim>
                                        <p:animEffect transition="in" filter="wipe(left)">
                                          <p:cBhvr>
                                            <p:cTn id="90" dur="500"/>
                                            <p:tgtEl>
                                              <p:spTgt spid="19"/>
                                            </p:tgtEl>
                                          </p:cBhvr>
                                        </p:animEffect>
                                      </p:childTnLst>
                                    </p:cTn>
                                  </p:par>
                                </p:childTnLst>
                              </p:cTn>
                            </p:par>
                            <p:par>
                              <p:cTn id="91" fill="hold">
                                <p:stCondLst>
                                  <p:cond delay="7500"/>
                                </p:stCondLst>
                                <p:childTnLst>
                                  <p:par>
                                    <p:cTn id="92" presetID="2" presetClass="entr" presetSubtype="1" fill="hold" grpId="0" nodeType="afterEffect">
                                      <p:stCondLst>
                                        <p:cond delay="0"/>
                                      </p:stCondLst>
                                      <p:childTnLst>
                                        <p:set>
                                          <p:cBhvr>
                                            <p:cTn id="93" dur="1" fill="hold">
                                              <p:stCondLst>
                                                <p:cond delay="0"/>
                                              </p:stCondLst>
                                            </p:cTn>
                                            <p:tgtEl>
                                              <p:spTgt spid="31"/>
                                            </p:tgtEl>
                                            <p:attrNameLst>
                                              <p:attrName>style.visibility</p:attrName>
                                            </p:attrNameLst>
                                          </p:cBhvr>
                                          <p:to>
                                            <p:strVal val="visible"/>
                                          </p:to>
                                        </p:set>
                                        <p:anim calcmode="lin" valueType="num">
                                          <p:cBhvr additive="base">
                                            <p:cTn id="94" dur="400" fill="hold"/>
                                            <p:tgtEl>
                                              <p:spTgt spid="31"/>
                                            </p:tgtEl>
                                            <p:attrNameLst>
                                              <p:attrName>ppt_x</p:attrName>
                                            </p:attrNameLst>
                                          </p:cBhvr>
                                          <p:tavLst>
                                            <p:tav tm="0">
                                              <p:val>
                                                <p:strVal val="#ppt_x"/>
                                              </p:val>
                                            </p:tav>
                                            <p:tav tm="100000">
                                              <p:val>
                                                <p:strVal val="#ppt_x"/>
                                              </p:val>
                                            </p:tav>
                                          </p:tavLst>
                                        </p:anim>
                                        <p:anim calcmode="lin" valueType="num">
                                          <p:cBhvr additive="base">
                                            <p:cTn id="95" dur="400" fill="hold"/>
                                            <p:tgtEl>
                                              <p:spTgt spid="31"/>
                                            </p:tgtEl>
                                            <p:attrNameLst>
                                              <p:attrName>ppt_y</p:attrName>
                                            </p:attrNameLst>
                                          </p:cBhvr>
                                          <p:tavLst>
                                            <p:tav tm="0">
                                              <p:val>
                                                <p:strVal val="0-#ppt_h/2"/>
                                              </p:val>
                                            </p:tav>
                                            <p:tav tm="100000">
                                              <p:val>
                                                <p:strVal val="#ppt_y"/>
                                              </p:val>
                                            </p:tav>
                                          </p:tavLst>
                                        </p:anim>
                                      </p:childTnLst>
                                    </p:cTn>
                                  </p:par>
                                </p:childTnLst>
                              </p:cTn>
                            </p:par>
                            <p:par>
                              <p:cTn id="96" fill="hold">
                                <p:stCondLst>
                                  <p:cond delay="8000"/>
                                </p:stCondLst>
                                <p:childTnLst>
                                  <p:par>
                                    <p:cTn id="97" presetID="2" presetClass="entr" presetSubtype="8" fill="hold" grpId="0" nodeType="afterEffect">
                                      <p:stCondLst>
                                        <p:cond delay="0"/>
                                      </p:stCondLst>
                                      <p:childTnLst>
                                        <p:set>
                                          <p:cBhvr>
                                            <p:cTn id="98" dur="1" fill="hold">
                                              <p:stCondLst>
                                                <p:cond delay="0"/>
                                              </p:stCondLst>
                                            </p:cTn>
                                            <p:tgtEl>
                                              <p:spTgt spid="47"/>
                                            </p:tgtEl>
                                            <p:attrNameLst>
                                              <p:attrName>style.visibility</p:attrName>
                                            </p:attrNameLst>
                                          </p:cBhvr>
                                          <p:to>
                                            <p:strVal val="visible"/>
                                          </p:to>
                                        </p:set>
                                        <p:anim calcmode="lin" valueType="num">
                                          <p:cBhvr additive="base">
                                            <p:cTn id="99" dur="300" fill="hold"/>
                                            <p:tgtEl>
                                              <p:spTgt spid="47"/>
                                            </p:tgtEl>
                                            <p:attrNameLst>
                                              <p:attrName>ppt_x</p:attrName>
                                            </p:attrNameLst>
                                          </p:cBhvr>
                                          <p:tavLst>
                                            <p:tav tm="0">
                                              <p:val>
                                                <p:strVal val="0-#ppt_w/2"/>
                                              </p:val>
                                            </p:tav>
                                            <p:tav tm="100000">
                                              <p:val>
                                                <p:strVal val="#ppt_x"/>
                                              </p:val>
                                            </p:tav>
                                          </p:tavLst>
                                        </p:anim>
                                        <p:anim calcmode="lin" valueType="num">
                                          <p:cBhvr additive="base">
                                            <p:cTn id="100" dur="3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8" grpId="0"/>
          <p:bldP spid="29" grpId="0"/>
          <p:bldP spid="30" grpId="0"/>
          <p:bldP spid="31" grpId="0"/>
          <p:bldP spid="44" grpId="0"/>
          <p:bldP spid="45" grpId="0"/>
          <p:bldP spid="46" grpId="0"/>
          <p:bldP spid="47"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bwMode="auto">
          <a:xfrm>
            <a:off x="1589675" y="2613027"/>
            <a:ext cx="1477770" cy="2106613"/>
            <a:chOff x="1480322" y="2940071"/>
            <a:chExt cx="1477937" cy="2107784"/>
          </a:xfrm>
        </p:grpSpPr>
        <p:sp>
          <p:nvSpPr>
            <p:cNvPr id="4122" name="Freeform 6"/>
            <p:cNvSpPr/>
            <p:nvPr/>
          </p:nvSpPr>
          <p:spPr bwMode="auto">
            <a:xfrm>
              <a:off x="1480322" y="2940071"/>
              <a:ext cx="1477937" cy="2107784"/>
            </a:xfrm>
            <a:custGeom>
              <a:avLst/>
              <a:gdLst>
                <a:gd name="T0" fmla="*/ 2147483647 w 238"/>
                <a:gd name="T1" fmla="*/ 2147483647 h 340"/>
                <a:gd name="T2" fmla="*/ 2147483647 w 238"/>
                <a:gd name="T3" fmla="*/ 0 h 340"/>
                <a:gd name="T4" fmla="*/ 0 w 238"/>
                <a:gd name="T5" fmla="*/ 2147483647 h 340"/>
                <a:gd name="T6" fmla="*/ 2147483647 w 238"/>
                <a:gd name="T7" fmla="*/ 2147483647 h 340"/>
                <a:gd name="T8" fmla="*/ 2147483647 w 238"/>
                <a:gd name="T9" fmla="*/ 2147483647 h 340"/>
                <a:gd name="T10" fmla="*/ 2147483647 w 238"/>
                <a:gd name="T11" fmla="*/ 2147483647 h 340"/>
                <a:gd name="T12" fmla="*/ 2147483647 w 238"/>
                <a:gd name="T13" fmla="*/ 2147483647 h 340"/>
                <a:gd name="T14" fmla="*/ 2147483647 w 238"/>
                <a:gd name="T15" fmla="*/ 2147483647 h 340"/>
                <a:gd name="T16" fmla="*/ 2147483647 w 238"/>
                <a:gd name="T17" fmla="*/ 2147483647 h 340"/>
                <a:gd name="T18" fmla="*/ 2147483647 w 238"/>
                <a:gd name="T19" fmla="*/ 2147483647 h 340"/>
                <a:gd name="T20" fmla="*/ 2147483647 w 238"/>
                <a:gd name="T21" fmla="*/ 2147483647 h 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8" h="340">
                  <a:moveTo>
                    <a:pt x="238" y="119"/>
                  </a:moveTo>
                  <a:cubicBezTo>
                    <a:pt x="238" y="53"/>
                    <a:pt x="185" y="0"/>
                    <a:pt x="119" y="0"/>
                  </a:cubicBezTo>
                  <a:cubicBezTo>
                    <a:pt x="53" y="0"/>
                    <a:pt x="0" y="53"/>
                    <a:pt x="0" y="119"/>
                  </a:cubicBezTo>
                  <a:cubicBezTo>
                    <a:pt x="0" y="170"/>
                    <a:pt x="32" y="214"/>
                    <a:pt x="78" y="231"/>
                  </a:cubicBezTo>
                  <a:cubicBezTo>
                    <a:pt x="78" y="251"/>
                    <a:pt x="78" y="251"/>
                    <a:pt x="78" y="251"/>
                  </a:cubicBezTo>
                  <a:cubicBezTo>
                    <a:pt x="55" y="251"/>
                    <a:pt x="55" y="251"/>
                    <a:pt x="55" y="251"/>
                  </a:cubicBezTo>
                  <a:cubicBezTo>
                    <a:pt x="119" y="340"/>
                    <a:pt x="119" y="340"/>
                    <a:pt x="119" y="340"/>
                  </a:cubicBezTo>
                  <a:cubicBezTo>
                    <a:pt x="183" y="251"/>
                    <a:pt x="183" y="251"/>
                    <a:pt x="183" y="251"/>
                  </a:cubicBezTo>
                  <a:cubicBezTo>
                    <a:pt x="159" y="251"/>
                    <a:pt x="159" y="251"/>
                    <a:pt x="159" y="251"/>
                  </a:cubicBezTo>
                  <a:cubicBezTo>
                    <a:pt x="159" y="231"/>
                    <a:pt x="159" y="231"/>
                    <a:pt x="159" y="231"/>
                  </a:cubicBezTo>
                  <a:cubicBezTo>
                    <a:pt x="205" y="215"/>
                    <a:pt x="238" y="171"/>
                    <a:pt x="238" y="119"/>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endParaRPr>
            </a:p>
          </p:txBody>
        </p:sp>
        <p:sp>
          <p:nvSpPr>
            <p:cNvPr id="4123" name="TextBox 682"/>
            <p:cNvSpPr txBox="1">
              <a:spLocks noChangeArrowheads="1"/>
            </p:cNvSpPr>
            <p:nvPr/>
          </p:nvSpPr>
          <p:spPr bwMode="auto">
            <a:xfrm>
              <a:off x="1651188" y="3107448"/>
              <a:ext cx="121860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b="1">
                  <a:solidFill>
                    <a:schemeClr val="bg1"/>
                  </a:solidFill>
                  <a:latin typeface="+mn-ea"/>
                  <a:ea typeface="+mn-ea"/>
                  <a:cs typeface="+mn-ea"/>
                </a:rPr>
                <a:t>16</a:t>
              </a:r>
              <a:r>
                <a:rPr lang="en-US" altLang="zh-CN" sz="2400">
                  <a:solidFill>
                    <a:schemeClr val="bg1"/>
                  </a:solidFill>
                  <a:latin typeface="+mn-ea"/>
                  <a:ea typeface="+mn-ea"/>
                  <a:cs typeface="+mn-ea"/>
                </a:rPr>
                <a:t>%</a:t>
              </a:r>
              <a:endParaRPr lang="zh-CN" altLang="en-US" sz="4400">
                <a:solidFill>
                  <a:schemeClr val="bg1"/>
                </a:solidFill>
                <a:latin typeface="+mn-ea"/>
                <a:ea typeface="+mn-ea"/>
                <a:cs typeface="+mn-ea"/>
              </a:endParaRPr>
            </a:p>
          </p:txBody>
        </p:sp>
        <p:sp>
          <p:nvSpPr>
            <p:cNvPr id="35" name="TextBox 692"/>
            <p:cNvSpPr txBox="1"/>
            <p:nvPr/>
          </p:nvSpPr>
          <p:spPr bwMode="auto">
            <a:xfrm>
              <a:off x="1751779" y="3904220"/>
              <a:ext cx="1068370" cy="277966"/>
            </a:xfrm>
            <a:prstGeom prst="rect">
              <a:avLst/>
            </a:prstGeom>
            <a:noFill/>
          </p:spPr>
          <p:txBody>
            <a:bodyPr>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fontAlgn="auto">
                <a:spcBef>
                  <a:spcPts val="0"/>
                </a:spcBef>
                <a:spcAft>
                  <a:spcPts val="0"/>
                </a:spcAft>
                <a:defRPr/>
              </a:pPr>
              <a:r>
                <a:rPr lang="zh-CN" altLang="en-US" sz="1200" spc="300" dirty="0">
                  <a:solidFill>
                    <a:schemeClr val="bg1"/>
                  </a:solidFill>
                  <a:latin typeface="+mn-ea"/>
                  <a:ea typeface="+mn-ea"/>
                  <a:cs typeface="+mn-ea"/>
                </a:rPr>
                <a:t>添加标题</a:t>
              </a:r>
            </a:p>
          </p:txBody>
        </p:sp>
      </p:grpSp>
      <p:grpSp>
        <p:nvGrpSpPr>
          <p:cNvPr id="36" name="组合 35"/>
          <p:cNvGrpSpPr/>
          <p:nvPr/>
        </p:nvGrpSpPr>
        <p:grpSpPr bwMode="auto">
          <a:xfrm>
            <a:off x="3419824" y="2613027"/>
            <a:ext cx="1484120" cy="2106613"/>
            <a:chOff x="3310513" y="2940071"/>
            <a:chExt cx="1483680" cy="2107784"/>
          </a:xfrm>
        </p:grpSpPr>
        <p:sp>
          <p:nvSpPr>
            <p:cNvPr id="4119" name="Freeform 21"/>
            <p:cNvSpPr/>
            <p:nvPr/>
          </p:nvSpPr>
          <p:spPr bwMode="auto">
            <a:xfrm>
              <a:off x="3310513" y="2940071"/>
              <a:ext cx="1483680" cy="2107784"/>
            </a:xfrm>
            <a:custGeom>
              <a:avLst/>
              <a:gdLst>
                <a:gd name="T0" fmla="*/ 2147483647 w 239"/>
                <a:gd name="T1" fmla="*/ 2147483647 h 340"/>
                <a:gd name="T2" fmla="*/ 2147483647 w 239"/>
                <a:gd name="T3" fmla="*/ 0 h 340"/>
                <a:gd name="T4" fmla="*/ 0 w 239"/>
                <a:gd name="T5" fmla="*/ 2147483647 h 340"/>
                <a:gd name="T6" fmla="*/ 2147483647 w 239"/>
                <a:gd name="T7" fmla="*/ 2147483647 h 340"/>
                <a:gd name="T8" fmla="*/ 2147483647 w 239"/>
                <a:gd name="T9" fmla="*/ 2147483647 h 340"/>
                <a:gd name="T10" fmla="*/ 2147483647 w 239"/>
                <a:gd name="T11" fmla="*/ 2147483647 h 340"/>
                <a:gd name="T12" fmla="*/ 2147483647 w 239"/>
                <a:gd name="T13" fmla="*/ 2147483647 h 340"/>
                <a:gd name="T14" fmla="*/ 2147483647 w 239"/>
                <a:gd name="T15" fmla="*/ 2147483647 h 340"/>
                <a:gd name="T16" fmla="*/ 2147483647 w 239"/>
                <a:gd name="T17" fmla="*/ 2147483647 h 340"/>
                <a:gd name="T18" fmla="*/ 2147483647 w 239"/>
                <a:gd name="T19" fmla="*/ 2147483647 h 340"/>
                <a:gd name="T20" fmla="*/ 2147483647 w 239"/>
                <a:gd name="T21" fmla="*/ 2147483647 h 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9" h="340">
                  <a:moveTo>
                    <a:pt x="239" y="119"/>
                  </a:moveTo>
                  <a:cubicBezTo>
                    <a:pt x="239" y="53"/>
                    <a:pt x="185" y="0"/>
                    <a:pt x="120" y="0"/>
                  </a:cubicBezTo>
                  <a:cubicBezTo>
                    <a:pt x="54" y="0"/>
                    <a:pt x="0" y="53"/>
                    <a:pt x="0" y="119"/>
                  </a:cubicBezTo>
                  <a:cubicBezTo>
                    <a:pt x="0" y="170"/>
                    <a:pt x="33" y="214"/>
                    <a:pt x="78" y="231"/>
                  </a:cubicBezTo>
                  <a:cubicBezTo>
                    <a:pt x="78" y="251"/>
                    <a:pt x="78" y="251"/>
                    <a:pt x="78" y="251"/>
                  </a:cubicBezTo>
                  <a:cubicBezTo>
                    <a:pt x="56" y="251"/>
                    <a:pt x="56" y="251"/>
                    <a:pt x="56" y="251"/>
                  </a:cubicBezTo>
                  <a:cubicBezTo>
                    <a:pt x="120" y="340"/>
                    <a:pt x="120" y="340"/>
                    <a:pt x="120" y="340"/>
                  </a:cubicBezTo>
                  <a:cubicBezTo>
                    <a:pt x="184" y="251"/>
                    <a:pt x="184" y="251"/>
                    <a:pt x="184" y="251"/>
                  </a:cubicBezTo>
                  <a:cubicBezTo>
                    <a:pt x="160" y="251"/>
                    <a:pt x="160" y="251"/>
                    <a:pt x="160" y="251"/>
                  </a:cubicBezTo>
                  <a:cubicBezTo>
                    <a:pt x="160" y="231"/>
                    <a:pt x="160" y="231"/>
                    <a:pt x="160" y="231"/>
                  </a:cubicBezTo>
                  <a:cubicBezTo>
                    <a:pt x="206" y="215"/>
                    <a:pt x="239" y="171"/>
                    <a:pt x="239" y="119"/>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endParaRPr>
            </a:p>
          </p:txBody>
        </p:sp>
        <p:sp>
          <p:nvSpPr>
            <p:cNvPr id="4120" name="TextBox 682"/>
            <p:cNvSpPr txBox="1">
              <a:spLocks noChangeArrowheads="1"/>
            </p:cNvSpPr>
            <p:nvPr/>
          </p:nvSpPr>
          <p:spPr bwMode="auto">
            <a:xfrm>
              <a:off x="3413930" y="3043892"/>
              <a:ext cx="125547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b="1">
                  <a:solidFill>
                    <a:schemeClr val="bg1"/>
                  </a:solidFill>
                  <a:latin typeface="+mn-ea"/>
                  <a:ea typeface="+mn-ea"/>
                  <a:cs typeface="+mn-ea"/>
                </a:rPr>
                <a:t>44</a:t>
              </a:r>
              <a:r>
                <a:rPr lang="en-US" altLang="zh-CN" sz="2400">
                  <a:solidFill>
                    <a:schemeClr val="bg1"/>
                  </a:solidFill>
                  <a:latin typeface="+mn-ea"/>
                  <a:ea typeface="+mn-ea"/>
                  <a:cs typeface="+mn-ea"/>
                </a:rPr>
                <a:t>%</a:t>
              </a:r>
              <a:endParaRPr lang="zh-CN" altLang="en-US" sz="2400">
                <a:solidFill>
                  <a:schemeClr val="bg1"/>
                </a:solidFill>
                <a:latin typeface="+mn-ea"/>
                <a:ea typeface="+mn-ea"/>
                <a:cs typeface="+mn-ea"/>
              </a:endParaRPr>
            </a:p>
          </p:txBody>
        </p:sp>
        <p:sp>
          <p:nvSpPr>
            <p:cNvPr id="39" name="TextBox 692"/>
            <p:cNvSpPr txBox="1"/>
            <p:nvPr/>
          </p:nvSpPr>
          <p:spPr bwMode="auto">
            <a:xfrm>
              <a:off x="3623118" y="3913750"/>
              <a:ext cx="1045716" cy="276379"/>
            </a:xfrm>
            <a:prstGeom prst="rect">
              <a:avLst/>
            </a:prstGeom>
            <a:noFill/>
          </p:spPr>
          <p:txBody>
            <a:bodyPr>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fontAlgn="auto">
                <a:spcBef>
                  <a:spcPts val="0"/>
                </a:spcBef>
                <a:spcAft>
                  <a:spcPts val="0"/>
                </a:spcAft>
                <a:defRPr/>
              </a:pPr>
              <a:r>
                <a:rPr lang="zh-CN" altLang="en-US" sz="1200" spc="300" dirty="0">
                  <a:solidFill>
                    <a:schemeClr val="bg1"/>
                  </a:solidFill>
                  <a:latin typeface="+mn-ea"/>
                  <a:ea typeface="+mn-ea"/>
                  <a:cs typeface="+mn-ea"/>
                </a:rPr>
                <a:t>添加标题</a:t>
              </a:r>
            </a:p>
          </p:txBody>
        </p:sp>
      </p:grpSp>
      <p:grpSp>
        <p:nvGrpSpPr>
          <p:cNvPr id="40" name="组合 39"/>
          <p:cNvGrpSpPr/>
          <p:nvPr/>
        </p:nvGrpSpPr>
        <p:grpSpPr bwMode="auto">
          <a:xfrm>
            <a:off x="5373782" y="2525713"/>
            <a:ext cx="1477770" cy="2108200"/>
            <a:chOff x="5265142" y="2853923"/>
            <a:chExt cx="1477937" cy="2107784"/>
          </a:xfrm>
        </p:grpSpPr>
        <p:sp>
          <p:nvSpPr>
            <p:cNvPr id="4116" name="Freeform 66"/>
            <p:cNvSpPr/>
            <p:nvPr/>
          </p:nvSpPr>
          <p:spPr bwMode="auto">
            <a:xfrm>
              <a:off x="5265142" y="2853923"/>
              <a:ext cx="1477937" cy="2107784"/>
            </a:xfrm>
            <a:custGeom>
              <a:avLst/>
              <a:gdLst>
                <a:gd name="T0" fmla="*/ 2147483647 w 238"/>
                <a:gd name="T1" fmla="*/ 2147483647 h 340"/>
                <a:gd name="T2" fmla="*/ 2147483647 w 238"/>
                <a:gd name="T3" fmla="*/ 0 h 340"/>
                <a:gd name="T4" fmla="*/ 0 w 238"/>
                <a:gd name="T5" fmla="*/ 2147483647 h 340"/>
                <a:gd name="T6" fmla="*/ 2147483647 w 238"/>
                <a:gd name="T7" fmla="*/ 2147483647 h 340"/>
                <a:gd name="T8" fmla="*/ 2147483647 w 238"/>
                <a:gd name="T9" fmla="*/ 2147483647 h 340"/>
                <a:gd name="T10" fmla="*/ 2147483647 w 238"/>
                <a:gd name="T11" fmla="*/ 2147483647 h 340"/>
                <a:gd name="T12" fmla="*/ 2147483647 w 238"/>
                <a:gd name="T13" fmla="*/ 2147483647 h 340"/>
                <a:gd name="T14" fmla="*/ 2147483647 w 238"/>
                <a:gd name="T15" fmla="*/ 2147483647 h 340"/>
                <a:gd name="T16" fmla="*/ 2147483647 w 238"/>
                <a:gd name="T17" fmla="*/ 2147483647 h 340"/>
                <a:gd name="T18" fmla="*/ 2147483647 w 238"/>
                <a:gd name="T19" fmla="*/ 2147483647 h 340"/>
                <a:gd name="T20" fmla="*/ 2147483647 w 238"/>
                <a:gd name="T21" fmla="*/ 2147483647 h 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8" h="340">
                  <a:moveTo>
                    <a:pt x="238" y="119"/>
                  </a:moveTo>
                  <a:cubicBezTo>
                    <a:pt x="238" y="54"/>
                    <a:pt x="185" y="0"/>
                    <a:pt x="119" y="0"/>
                  </a:cubicBezTo>
                  <a:cubicBezTo>
                    <a:pt x="53" y="0"/>
                    <a:pt x="0" y="54"/>
                    <a:pt x="0" y="119"/>
                  </a:cubicBezTo>
                  <a:cubicBezTo>
                    <a:pt x="0" y="171"/>
                    <a:pt x="33" y="215"/>
                    <a:pt x="78" y="231"/>
                  </a:cubicBezTo>
                  <a:cubicBezTo>
                    <a:pt x="78" y="251"/>
                    <a:pt x="78" y="251"/>
                    <a:pt x="78" y="251"/>
                  </a:cubicBezTo>
                  <a:cubicBezTo>
                    <a:pt x="55" y="251"/>
                    <a:pt x="55" y="251"/>
                    <a:pt x="55" y="251"/>
                  </a:cubicBezTo>
                  <a:cubicBezTo>
                    <a:pt x="119" y="340"/>
                    <a:pt x="119" y="340"/>
                    <a:pt x="119" y="340"/>
                  </a:cubicBezTo>
                  <a:cubicBezTo>
                    <a:pt x="183" y="251"/>
                    <a:pt x="183" y="251"/>
                    <a:pt x="183" y="251"/>
                  </a:cubicBezTo>
                  <a:cubicBezTo>
                    <a:pt x="159" y="251"/>
                    <a:pt x="159" y="251"/>
                    <a:pt x="159" y="251"/>
                  </a:cubicBezTo>
                  <a:cubicBezTo>
                    <a:pt x="159" y="232"/>
                    <a:pt x="159" y="232"/>
                    <a:pt x="159" y="232"/>
                  </a:cubicBezTo>
                  <a:cubicBezTo>
                    <a:pt x="205" y="215"/>
                    <a:pt x="238" y="171"/>
                    <a:pt x="238" y="11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endParaRPr>
            </a:p>
          </p:txBody>
        </p:sp>
        <p:sp>
          <p:nvSpPr>
            <p:cNvPr id="4117" name="TextBox 682"/>
            <p:cNvSpPr txBox="1">
              <a:spLocks noChangeArrowheads="1"/>
            </p:cNvSpPr>
            <p:nvPr/>
          </p:nvSpPr>
          <p:spPr bwMode="auto">
            <a:xfrm>
              <a:off x="5378006" y="3043892"/>
              <a:ext cx="125547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b="1">
                  <a:solidFill>
                    <a:schemeClr val="bg1"/>
                  </a:solidFill>
                  <a:latin typeface="+mn-ea"/>
                  <a:ea typeface="+mn-ea"/>
                  <a:cs typeface="+mn-ea"/>
                </a:rPr>
                <a:t>34</a:t>
              </a:r>
              <a:r>
                <a:rPr lang="en-US" altLang="zh-CN" sz="2400">
                  <a:solidFill>
                    <a:schemeClr val="bg1"/>
                  </a:solidFill>
                  <a:latin typeface="+mn-ea"/>
                  <a:ea typeface="+mn-ea"/>
                  <a:cs typeface="+mn-ea"/>
                </a:rPr>
                <a:t>%</a:t>
              </a:r>
              <a:endParaRPr lang="zh-CN" altLang="en-US" sz="2400">
                <a:solidFill>
                  <a:schemeClr val="bg1"/>
                </a:solidFill>
                <a:latin typeface="+mn-ea"/>
                <a:ea typeface="+mn-ea"/>
                <a:cs typeface="+mn-ea"/>
              </a:endParaRPr>
            </a:p>
          </p:txBody>
        </p:sp>
        <p:sp>
          <p:nvSpPr>
            <p:cNvPr id="43" name="TextBox 692"/>
            <p:cNvSpPr txBox="1"/>
            <p:nvPr/>
          </p:nvSpPr>
          <p:spPr bwMode="auto">
            <a:xfrm>
              <a:off x="5485800" y="3877658"/>
              <a:ext cx="987408" cy="276170"/>
            </a:xfrm>
            <a:prstGeom prst="rect">
              <a:avLst/>
            </a:prstGeom>
            <a:noFill/>
          </p:spPr>
          <p:txBody>
            <a:bodyPr>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fontAlgn="auto">
                <a:spcBef>
                  <a:spcPts val="0"/>
                </a:spcBef>
                <a:spcAft>
                  <a:spcPts val="0"/>
                </a:spcAft>
                <a:defRPr/>
              </a:pPr>
              <a:r>
                <a:rPr lang="zh-CN" altLang="en-US" sz="1200" spc="300" dirty="0">
                  <a:solidFill>
                    <a:schemeClr val="bg1"/>
                  </a:solidFill>
                  <a:latin typeface="+mn-ea"/>
                  <a:ea typeface="+mn-ea"/>
                  <a:cs typeface="+mn-ea"/>
                </a:rPr>
                <a:t>添加标题</a:t>
              </a:r>
            </a:p>
          </p:txBody>
        </p:sp>
      </p:grpSp>
      <p:grpSp>
        <p:nvGrpSpPr>
          <p:cNvPr id="44" name="组合 43"/>
          <p:cNvGrpSpPr/>
          <p:nvPr/>
        </p:nvGrpSpPr>
        <p:grpSpPr bwMode="auto">
          <a:xfrm>
            <a:off x="7261075" y="2557463"/>
            <a:ext cx="1476183" cy="2106612"/>
            <a:chOff x="7152766" y="2884553"/>
            <a:chExt cx="1476022" cy="2107784"/>
          </a:xfrm>
        </p:grpSpPr>
        <p:sp>
          <p:nvSpPr>
            <p:cNvPr id="4113" name="Freeform 51"/>
            <p:cNvSpPr/>
            <p:nvPr/>
          </p:nvSpPr>
          <p:spPr bwMode="auto">
            <a:xfrm>
              <a:off x="7152766" y="2884553"/>
              <a:ext cx="1476022" cy="2107784"/>
            </a:xfrm>
            <a:custGeom>
              <a:avLst/>
              <a:gdLst>
                <a:gd name="T0" fmla="*/ 2147483647 w 238"/>
                <a:gd name="T1" fmla="*/ 2147483647 h 340"/>
                <a:gd name="T2" fmla="*/ 2147483647 w 238"/>
                <a:gd name="T3" fmla="*/ 0 h 340"/>
                <a:gd name="T4" fmla="*/ 0 w 238"/>
                <a:gd name="T5" fmla="*/ 2147483647 h 340"/>
                <a:gd name="T6" fmla="*/ 2147483647 w 238"/>
                <a:gd name="T7" fmla="*/ 2147483647 h 340"/>
                <a:gd name="T8" fmla="*/ 2147483647 w 238"/>
                <a:gd name="T9" fmla="*/ 2147483647 h 340"/>
                <a:gd name="T10" fmla="*/ 2147483647 w 238"/>
                <a:gd name="T11" fmla="*/ 2147483647 h 340"/>
                <a:gd name="T12" fmla="*/ 2147483647 w 238"/>
                <a:gd name="T13" fmla="*/ 2147483647 h 340"/>
                <a:gd name="T14" fmla="*/ 2147483647 w 238"/>
                <a:gd name="T15" fmla="*/ 2147483647 h 340"/>
                <a:gd name="T16" fmla="*/ 2147483647 w 238"/>
                <a:gd name="T17" fmla="*/ 2147483647 h 340"/>
                <a:gd name="T18" fmla="*/ 2147483647 w 238"/>
                <a:gd name="T19" fmla="*/ 2147483647 h 340"/>
                <a:gd name="T20" fmla="*/ 2147483647 w 238"/>
                <a:gd name="T21" fmla="*/ 2147483647 h 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8" h="340">
                  <a:moveTo>
                    <a:pt x="238" y="119"/>
                  </a:moveTo>
                  <a:cubicBezTo>
                    <a:pt x="238" y="53"/>
                    <a:pt x="185" y="0"/>
                    <a:pt x="119" y="0"/>
                  </a:cubicBezTo>
                  <a:cubicBezTo>
                    <a:pt x="53" y="0"/>
                    <a:pt x="0" y="53"/>
                    <a:pt x="0" y="119"/>
                  </a:cubicBezTo>
                  <a:cubicBezTo>
                    <a:pt x="0" y="171"/>
                    <a:pt x="33" y="214"/>
                    <a:pt x="78" y="231"/>
                  </a:cubicBezTo>
                  <a:cubicBezTo>
                    <a:pt x="78" y="251"/>
                    <a:pt x="78" y="251"/>
                    <a:pt x="78" y="251"/>
                  </a:cubicBezTo>
                  <a:cubicBezTo>
                    <a:pt x="55" y="251"/>
                    <a:pt x="55" y="251"/>
                    <a:pt x="55" y="251"/>
                  </a:cubicBezTo>
                  <a:cubicBezTo>
                    <a:pt x="119" y="340"/>
                    <a:pt x="119" y="340"/>
                    <a:pt x="119" y="340"/>
                  </a:cubicBezTo>
                  <a:cubicBezTo>
                    <a:pt x="183" y="251"/>
                    <a:pt x="183" y="251"/>
                    <a:pt x="183" y="251"/>
                  </a:cubicBezTo>
                  <a:cubicBezTo>
                    <a:pt x="159" y="251"/>
                    <a:pt x="159" y="251"/>
                    <a:pt x="159" y="251"/>
                  </a:cubicBezTo>
                  <a:cubicBezTo>
                    <a:pt x="159" y="232"/>
                    <a:pt x="159" y="232"/>
                    <a:pt x="159" y="232"/>
                  </a:cubicBezTo>
                  <a:cubicBezTo>
                    <a:pt x="205" y="215"/>
                    <a:pt x="238" y="171"/>
                    <a:pt x="238" y="119"/>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endParaRPr>
            </a:p>
          </p:txBody>
        </p:sp>
        <p:sp>
          <p:nvSpPr>
            <p:cNvPr id="4114" name="TextBox 682"/>
            <p:cNvSpPr txBox="1">
              <a:spLocks noChangeArrowheads="1"/>
            </p:cNvSpPr>
            <p:nvPr/>
          </p:nvSpPr>
          <p:spPr bwMode="auto">
            <a:xfrm>
              <a:off x="7311828" y="3043892"/>
              <a:ext cx="125547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b="1">
                  <a:solidFill>
                    <a:schemeClr val="bg1"/>
                  </a:solidFill>
                  <a:latin typeface="+mn-ea"/>
                  <a:ea typeface="+mn-ea"/>
                  <a:cs typeface="+mn-ea"/>
                </a:rPr>
                <a:t>27</a:t>
              </a:r>
              <a:r>
                <a:rPr lang="en-US" altLang="zh-CN" sz="2400">
                  <a:solidFill>
                    <a:schemeClr val="bg1"/>
                  </a:solidFill>
                  <a:latin typeface="+mn-ea"/>
                  <a:ea typeface="+mn-ea"/>
                  <a:cs typeface="+mn-ea"/>
                </a:rPr>
                <a:t>%</a:t>
              </a:r>
              <a:endParaRPr lang="zh-CN" altLang="en-US" sz="2400">
                <a:solidFill>
                  <a:schemeClr val="bg1"/>
                </a:solidFill>
                <a:latin typeface="+mn-ea"/>
                <a:ea typeface="+mn-ea"/>
                <a:cs typeface="+mn-ea"/>
              </a:endParaRPr>
            </a:p>
          </p:txBody>
        </p:sp>
        <p:sp>
          <p:nvSpPr>
            <p:cNvPr id="47" name="TextBox 692"/>
            <p:cNvSpPr txBox="1"/>
            <p:nvPr/>
          </p:nvSpPr>
          <p:spPr bwMode="auto">
            <a:xfrm>
              <a:off x="7428925" y="3889999"/>
              <a:ext cx="1025280" cy="276379"/>
            </a:xfrm>
            <a:prstGeom prst="rect">
              <a:avLst/>
            </a:prstGeom>
            <a:noFill/>
          </p:spPr>
          <p:txBody>
            <a:bodyPr>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fontAlgn="auto">
                <a:spcBef>
                  <a:spcPts val="0"/>
                </a:spcBef>
                <a:spcAft>
                  <a:spcPts val="0"/>
                </a:spcAft>
                <a:defRPr/>
              </a:pPr>
              <a:r>
                <a:rPr lang="zh-CN" altLang="en-US" sz="1200" spc="300" dirty="0">
                  <a:solidFill>
                    <a:schemeClr val="bg1"/>
                  </a:solidFill>
                  <a:latin typeface="+mn-ea"/>
                  <a:ea typeface="+mn-ea"/>
                  <a:cs typeface="+mn-ea"/>
                </a:rPr>
                <a:t>添加标题</a:t>
              </a:r>
            </a:p>
          </p:txBody>
        </p:sp>
      </p:grpSp>
      <p:grpSp>
        <p:nvGrpSpPr>
          <p:cNvPr id="48" name="组合 47"/>
          <p:cNvGrpSpPr/>
          <p:nvPr/>
        </p:nvGrpSpPr>
        <p:grpSpPr bwMode="auto">
          <a:xfrm>
            <a:off x="9227731" y="2589213"/>
            <a:ext cx="1477770" cy="2106612"/>
            <a:chOff x="9118882" y="2917098"/>
            <a:chExt cx="1477937" cy="2105869"/>
          </a:xfrm>
        </p:grpSpPr>
        <p:sp>
          <p:nvSpPr>
            <p:cNvPr id="4110" name="Freeform 36"/>
            <p:cNvSpPr/>
            <p:nvPr/>
          </p:nvSpPr>
          <p:spPr bwMode="auto">
            <a:xfrm>
              <a:off x="9118882" y="2917098"/>
              <a:ext cx="1477937" cy="2105869"/>
            </a:xfrm>
            <a:custGeom>
              <a:avLst/>
              <a:gdLst>
                <a:gd name="T0" fmla="*/ 2147483647 w 238"/>
                <a:gd name="T1" fmla="*/ 2147483647 h 340"/>
                <a:gd name="T2" fmla="*/ 2147483647 w 238"/>
                <a:gd name="T3" fmla="*/ 0 h 340"/>
                <a:gd name="T4" fmla="*/ 0 w 238"/>
                <a:gd name="T5" fmla="*/ 2147483647 h 340"/>
                <a:gd name="T6" fmla="*/ 2147483647 w 238"/>
                <a:gd name="T7" fmla="*/ 2147483647 h 340"/>
                <a:gd name="T8" fmla="*/ 2147483647 w 238"/>
                <a:gd name="T9" fmla="*/ 2147483647 h 340"/>
                <a:gd name="T10" fmla="*/ 2147483647 w 238"/>
                <a:gd name="T11" fmla="*/ 2147483647 h 340"/>
                <a:gd name="T12" fmla="*/ 2147483647 w 238"/>
                <a:gd name="T13" fmla="*/ 2147483647 h 340"/>
                <a:gd name="T14" fmla="*/ 2147483647 w 238"/>
                <a:gd name="T15" fmla="*/ 2147483647 h 340"/>
                <a:gd name="T16" fmla="*/ 2147483647 w 238"/>
                <a:gd name="T17" fmla="*/ 2147483647 h 340"/>
                <a:gd name="T18" fmla="*/ 2147483647 w 238"/>
                <a:gd name="T19" fmla="*/ 2147483647 h 340"/>
                <a:gd name="T20" fmla="*/ 2147483647 w 238"/>
                <a:gd name="T21" fmla="*/ 2147483647 h 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8" h="340">
                  <a:moveTo>
                    <a:pt x="238" y="119"/>
                  </a:moveTo>
                  <a:cubicBezTo>
                    <a:pt x="238" y="53"/>
                    <a:pt x="185" y="0"/>
                    <a:pt x="119" y="0"/>
                  </a:cubicBezTo>
                  <a:cubicBezTo>
                    <a:pt x="53" y="0"/>
                    <a:pt x="0" y="53"/>
                    <a:pt x="0" y="119"/>
                  </a:cubicBezTo>
                  <a:cubicBezTo>
                    <a:pt x="0" y="171"/>
                    <a:pt x="33" y="214"/>
                    <a:pt x="78" y="231"/>
                  </a:cubicBezTo>
                  <a:cubicBezTo>
                    <a:pt x="78" y="251"/>
                    <a:pt x="78" y="251"/>
                    <a:pt x="78" y="251"/>
                  </a:cubicBezTo>
                  <a:cubicBezTo>
                    <a:pt x="55" y="251"/>
                    <a:pt x="55" y="251"/>
                    <a:pt x="55" y="251"/>
                  </a:cubicBezTo>
                  <a:cubicBezTo>
                    <a:pt x="119" y="340"/>
                    <a:pt x="119" y="340"/>
                    <a:pt x="119" y="340"/>
                  </a:cubicBezTo>
                  <a:cubicBezTo>
                    <a:pt x="183" y="251"/>
                    <a:pt x="183" y="251"/>
                    <a:pt x="183" y="251"/>
                  </a:cubicBezTo>
                  <a:cubicBezTo>
                    <a:pt x="159" y="251"/>
                    <a:pt x="159" y="251"/>
                    <a:pt x="159" y="251"/>
                  </a:cubicBezTo>
                  <a:cubicBezTo>
                    <a:pt x="159" y="232"/>
                    <a:pt x="159" y="232"/>
                    <a:pt x="159" y="232"/>
                  </a:cubicBezTo>
                  <a:cubicBezTo>
                    <a:pt x="205" y="215"/>
                    <a:pt x="238" y="171"/>
                    <a:pt x="238" y="119"/>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endParaRPr>
            </a:p>
          </p:txBody>
        </p:sp>
        <p:sp>
          <p:nvSpPr>
            <p:cNvPr id="4111" name="TextBox 682"/>
            <p:cNvSpPr txBox="1">
              <a:spLocks noChangeArrowheads="1"/>
            </p:cNvSpPr>
            <p:nvPr/>
          </p:nvSpPr>
          <p:spPr bwMode="auto">
            <a:xfrm>
              <a:off x="9292171" y="3043892"/>
              <a:ext cx="125547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b="1">
                  <a:solidFill>
                    <a:schemeClr val="bg1"/>
                  </a:solidFill>
                  <a:latin typeface="+mn-ea"/>
                  <a:ea typeface="+mn-ea"/>
                  <a:cs typeface="+mn-ea"/>
                </a:rPr>
                <a:t>38</a:t>
              </a:r>
              <a:r>
                <a:rPr lang="en-US" altLang="zh-CN" sz="2400">
                  <a:solidFill>
                    <a:schemeClr val="bg1"/>
                  </a:solidFill>
                  <a:latin typeface="+mn-ea"/>
                  <a:ea typeface="+mn-ea"/>
                  <a:cs typeface="+mn-ea"/>
                </a:rPr>
                <a:t>%</a:t>
              </a:r>
              <a:endParaRPr lang="zh-CN" altLang="en-US" sz="2400">
                <a:solidFill>
                  <a:schemeClr val="bg1"/>
                </a:solidFill>
                <a:latin typeface="+mn-ea"/>
                <a:ea typeface="+mn-ea"/>
                <a:cs typeface="+mn-ea"/>
              </a:endParaRPr>
            </a:p>
          </p:txBody>
        </p:sp>
        <p:sp>
          <p:nvSpPr>
            <p:cNvPr id="51" name="TextBox 692"/>
            <p:cNvSpPr txBox="1"/>
            <p:nvPr/>
          </p:nvSpPr>
          <p:spPr bwMode="auto">
            <a:xfrm>
              <a:off x="9322079" y="3889892"/>
              <a:ext cx="1050907" cy="276128"/>
            </a:xfrm>
            <a:prstGeom prst="rect">
              <a:avLst/>
            </a:prstGeom>
            <a:noFill/>
          </p:spPr>
          <p:txBody>
            <a:bodyPr>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fontAlgn="auto">
                <a:spcBef>
                  <a:spcPts val="0"/>
                </a:spcBef>
                <a:spcAft>
                  <a:spcPts val="0"/>
                </a:spcAft>
                <a:defRPr/>
              </a:pPr>
              <a:r>
                <a:rPr lang="zh-CN" altLang="en-US" sz="1200" spc="300" dirty="0">
                  <a:solidFill>
                    <a:schemeClr val="bg1"/>
                  </a:solidFill>
                  <a:latin typeface="+mn-ea"/>
                  <a:ea typeface="+mn-ea"/>
                  <a:cs typeface="+mn-ea"/>
                </a:rPr>
                <a:t>添加标题</a:t>
              </a:r>
            </a:p>
          </p:txBody>
        </p:sp>
      </p:grpSp>
      <p:sp>
        <p:nvSpPr>
          <p:cNvPr id="52" name="矩形 1"/>
          <p:cNvSpPr>
            <a:spLocks noChangeArrowheads="1"/>
          </p:cNvSpPr>
          <p:nvPr/>
        </p:nvSpPr>
        <p:spPr bwMode="auto">
          <a:xfrm>
            <a:off x="1405551" y="4903789"/>
            <a:ext cx="1747609" cy="1532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a:t>
            </a:r>
            <a:endParaRPr lang="en-US" altLang="zh-CN" sz="1200" kern="3000" spc="31" dirty="0">
              <a:solidFill>
                <a:schemeClr val="tx1">
                  <a:lumMod val="50000"/>
                  <a:lumOff val="50000"/>
                </a:schemeClr>
              </a:solidFill>
              <a:latin typeface="+mj-ea"/>
              <a:ea typeface="+mj-ea"/>
            </a:endParaRPr>
          </a:p>
        </p:txBody>
      </p:sp>
      <p:sp>
        <p:nvSpPr>
          <p:cNvPr id="53" name="矩形 1"/>
          <p:cNvSpPr>
            <a:spLocks noChangeArrowheads="1"/>
          </p:cNvSpPr>
          <p:nvPr/>
        </p:nvSpPr>
        <p:spPr bwMode="auto">
          <a:xfrm>
            <a:off x="1365866" y="1606550"/>
            <a:ext cx="9569792"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14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a:t>
            </a:r>
            <a:endParaRPr lang="en-US" altLang="zh-CN" sz="1400" kern="3000" spc="31" dirty="0">
              <a:solidFill>
                <a:schemeClr val="tx1">
                  <a:lumMod val="50000"/>
                  <a:lumOff val="50000"/>
                </a:schemeClr>
              </a:solidFill>
              <a:latin typeface="+mj-ea"/>
              <a:ea typeface="+mj-ea"/>
            </a:endParaRPr>
          </a:p>
        </p:txBody>
      </p:sp>
      <p:sp>
        <p:nvSpPr>
          <p:cNvPr id="54" name="矩形 1"/>
          <p:cNvSpPr>
            <a:spLocks noChangeArrowheads="1"/>
          </p:cNvSpPr>
          <p:nvPr/>
        </p:nvSpPr>
        <p:spPr bwMode="auto">
          <a:xfrm>
            <a:off x="3276968" y="4902201"/>
            <a:ext cx="1747610" cy="1532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a:t>
            </a:r>
            <a:endParaRPr lang="en-US" altLang="zh-CN" sz="1200" kern="3000" spc="31" dirty="0">
              <a:solidFill>
                <a:schemeClr val="tx1">
                  <a:lumMod val="50000"/>
                  <a:lumOff val="50000"/>
                </a:schemeClr>
              </a:solidFill>
              <a:latin typeface="+mj-ea"/>
              <a:ea typeface="+mj-ea"/>
            </a:endParaRPr>
          </a:p>
        </p:txBody>
      </p:sp>
      <p:sp>
        <p:nvSpPr>
          <p:cNvPr id="55" name="矩形 1"/>
          <p:cNvSpPr>
            <a:spLocks noChangeArrowheads="1"/>
          </p:cNvSpPr>
          <p:nvPr/>
        </p:nvSpPr>
        <p:spPr bwMode="auto">
          <a:xfrm>
            <a:off x="5235689" y="4892676"/>
            <a:ext cx="1749197" cy="1532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a:t>
            </a:r>
            <a:endParaRPr lang="en-US" altLang="zh-CN" sz="1200" kern="3000" spc="31" dirty="0">
              <a:solidFill>
                <a:schemeClr val="tx1">
                  <a:lumMod val="50000"/>
                  <a:lumOff val="50000"/>
                </a:schemeClr>
              </a:solidFill>
              <a:latin typeface="+mj-ea"/>
              <a:ea typeface="+mj-ea"/>
            </a:endParaRPr>
          </a:p>
        </p:txBody>
      </p:sp>
      <p:sp>
        <p:nvSpPr>
          <p:cNvPr id="56" name="矩形 1"/>
          <p:cNvSpPr>
            <a:spLocks noChangeArrowheads="1"/>
          </p:cNvSpPr>
          <p:nvPr/>
        </p:nvSpPr>
        <p:spPr bwMode="auto">
          <a:xfrm>
            <a:off x="7195997" y="4891089"/>
            <a:ext cx="1747609" cy="1532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a:t>
            </a:r>
            <a:endParaRPr lang="en-US" altLang="zh-CN" sz="1200" kern="3000" spc="31" dirty="0">
              <a:solidFill>
                <a:schemeClr val="tx1">
                  <a:lumMod val="50000"/>
                  <a:lumOff val="50000"/>
                </a:schemeClr>
              </a:solidFill>
              <a:latin typeface="+mj-ea"/>
              <a:ea typeface="+mj-ea"/>
            </a:endParaRPr>
          </a:p>
        </p:txBody>
      </p:sp>
      <p:sp>
        <p:nvSpPr>
          <p:cNvPr id="57" name="矩形 1"/>
          <p:cNvSpPr>
            <a:spLocks noChangeArrowheads="1"/>
          </p:cNvSpPr>
          <p:nvPr/>
        </p:nvSpPr>
        <p:spPr bwMode="auto">
          <a:xfrm>
            <a:off x="9086461" y="4913314"/>
            <a:ext cx="1747610" cy="1532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a:t>
            </a:r>
            <a:endParaRPr lang="en-US" altLang="zh-CN" sz="1200" kern="3000" spc="31" dirty="0">
              <a:solidFill>
                <a:schemeClr val="tx1">
                  <a:lumMod val="50000"/>
                  <a:lumOff val="50000"/>
                </a:schemeClr>
              </a:solidFill>
              <a:latin typeface="+mj-ea"/>
              <a:ea typeface="+mj-ea"/>
            </a:endParaRPr>
          </a:p>
        </p:txBody>
      </p:sp>
      <p:sp>
        <p:nvSpPr>
          <p:cNvPr id="2" name="标题 1"/>
          <p:cNvSpPr>
            <a:spLocks noGrp="1"/>
          </p:cNvSpPr>
          <p:nvPr>
            <p:ph type="title"/>
          </p:nvPr>
        </p:nvSpPr>
        <p:spPr/>
        <p:txBody>
          <a:bodyPr/>
          <a:lstStyle/>
          <a:p>
            <a:r>
              <a:rPr lang="zh-CN" altLang="en-US" dirty="0">
                <a:ea typeface="+mn-ea"/>
                <a:cs typeface="+mn-ea"/>
              </a:rPr>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0-#ppt_h/2"/>
                                          </p:val>
                                        </p:tav>
                                        <p:tav tm="100000">
                                          <p:val>
                                            <p:strVal val="#ppt_y"/>
                                          </p:val>
                                        </p:tav>
                                      </p:tavLst>
                                    </p:anim>
                                  </p:childTnLst>
                                </p:cTn>
                              </p:par>
                              <p:par>
                                <p:cTn id="9" presetID="42" presetClass="entr" presetSubtype="0" fill="hold" grpId="0" nodeType="withEffect">
                                  <p:stCondLst>
                                    <p:cond delay="250"/>
                                  </p:stCondLst>
                                  <p:childTnLst>
                                    <p:set>
                                      <p:cBhvr>
                                        <p:cTn id="10" dur="1" fill="hold">
                                          <p:stCondLst>
                                            <p:cond delay="0"/>
                                          </p:stCondLst>
                                        </p:cTn>
                                        <p:tgtEl>
                                          <p:spTgt spid="52"/>
                                        </p:tgtEl>
                                        <p:attrNameLst>
                                          <p:attrName>style.visibility</p:attrName>
                                        </p:attrNameLst>
                                      </p:cBhvr>
                                      <p:to>
                                        <p:strVal val="visible"/>
                                      </p:to>
                                    </p:set>
                                    <p:animEffect transition="in" filter="fade">
                                      <p:cBhvr>
                                        <p:cTn id="11" dur="500"/>
                                        <p:tgtEl>
                                          <p:spTgt spid="52"/>
                                        </p:tgtEl>
                                      </p:cBhvr>
                                    </p:animEffect>
                                    <p:anim calcmode="lin" valueType="num">
                                      <p:cBhvr>
                                        <p:cTn id="12" dur="500" fill="hold"/>
                                        <p:tgtEl>
                                          <p:spTgt spid="52"/>
                                        </p:tgtEl>
                                        <p:attrNameLst>
                                          <p:attrName>ppt_x</p:attrName>
                                        </p:attrNameLst>
                                      </p:cBhvr>
                                      <p:tavLst>
                                        <p:tav tm="0">
                                          <p:val>
                                            <p:strVal val="#ppt_x"/>
                                          </p:val>
                                        </p:tav>
                                        <p:tav tm="100000">
                                          <p:val>
                                            <p:strVal val="#ppt_x"/>
                                          </p:val>
                                        </p:tav>
                                      </p:tavLst>
                                    </p:anim>
                                    <p:anim calcmode="lin" valueType="num">
                                      <p:cBhvr>
                                        <p:cTn id="13" dur="500" fill="hold"/>
                                        <p:tgtEl>
                                          <p:spTgt spid="52"/>
                                        </p:tgtEl>
                                        <p:attrNameLst>
                                          <p:attrName>ppt_y</p:attrName>
                                        </p:attrNameLst>
                                      </p:cBhvr>
                                      <p:tavLst>
                                        <p:tav tm="0">
                                          <p:val>
                                            <p:strVal val="#ppt_y+.1"/>
                                          </p:val>
                                        </p:tav>
                                        <p:tav tm="100000">
                                          <p:val>
                                            <p:strVal val="#ppt_y"/>
                                          </p:val>
                                        </p:tav>
                                      </p:tavLst>
                                    </p:anim>
                                  </p:childTnLst>
                                </p:cTn>
                              </p:par>
                              <p:par>
                                <p:cTn id="14" presetID="2" presetClass="entr" presetSubtype="1" fill="hold" nodeType="withEffect">
                                  <p:stCondLst>
                                    <p:cond delay="500"/>
                                  </p:stCondLst>
                                  <p:childTnLst>
                                    <p:set>
                                      <p:cBhvr>
                                        <p:cTn id="15" dur="1" fill="hold">
                                          <p:stCondLst>
                                            <p:cond delay="0"/>
                                          </p:stCondLst>
                                        </p:cTn>
                                        <p:tgtEl>
                                          <p:spTgt spid="36"/>
                                        </p:tgtEl>
                                        <p:attrNameLst>
                                          <p:attrName>style.visibility</p:attrName>
                                        </p:attrNameLst>
                                      </p:cBhvr>
                                      <p:to>
                                        <p:strVal val="visible"/>
                                      </p:to>
                                    </p:set>
                                    <p:anim calcmode="lin" valueType="num">
                                      <p:cBhvr additive="base">
                                        <p:cTn id="16" dur="500" fill="hold"/>
                                        <p:tgtEl>
                                          <p:spTgt spid="36"/>
                                        </p:tgtEl>
                                        <p:attrNameLst>
                                          <p:attrName>ppt_x</p:attrName>
                                        </p:attrNameLst>
                                      </p:cBhvr>
                                      <p:tavLst>
                                        <p:tav tm="0">
                                          <p:val>
                                            <p:strVal val="#ppt_x"/>
                                          </p:val>
                                        </p:tav>
                                        <p:tav tm="100000">
                                          <p:val>
                                            <p:strVal val="#ppt_x"/>
                                          </p:val>
                                        </p:tav>
                                      </p:tavLst>
                                    </p:anim>
                                    <p:anim calcmode="lin" valueType="num">
                                      <p:cBhvr additive="base">
                                        <p:cTn id="17" dur="500" fill="hold"/>
                                        <p:tgtEl>
                                          <p:spTgt spid="36"/>
                                        </p:tgtEl>
                                        <p:attrNameLst>
                                          <p:attrName>ppt_y</p:attrName>
                                        </p:attrNameLst>
                                      </p:cBhvr>
                                      <p:tavLst>
                                        <p:tav tm="0">
                                          <p:val>
                                            <p:strVal val="0-#ppt_h/2"/>
                                          </p:val>
                                        </p:tav>
                                        <p:tav tm="100000">
                                          <p:val>
                                            <p:strVal val="#ppt_y"/>
                                          </p:val>
                                        </p:tav>
                                      </p:tavLst>
                                    </p:anim>
                                  </p:childTnLst>
                                </p:cTn>
                              </p:par>
                              <p:par>
                                <p:cTn id="18" presetID="42" presetClass="entr" presetSubtype="0" fill="hold" grpId="0" nodeType="withEffect">
                                  <p:stCondLst>
                                    <p:cond delay="750"/>
                                  </p:stCondLst>
                                  <p:childTnLst>
                                    <p:set>
                                      <p:cBhvr>
                                        <p:cTn id="19" dur="1" fill="hold">
                                          <p:stCondLst>
                                            <p:cond delay="0"/>
                                          </p:stCondLst>
                                        </p:cTn>
                                        <p:tgtEl>
                                          <p:spTgt spid="54"/>
                                        </p:tgtEl>
                                        <p:attrNameLst>
                                          <p:attrName>style.visibility</p:attrName>
                                        </p:attrNameLst>
                                      </p:cBhvr>
                                      <p:to>
                                        <p:strVal val="visible"/>
                                      </p:to>
                                    </p:set>
                                    <p:animEffect transition="in" filter="fade">
                                      <p:cBhvr>
                                        <p:cTn id="20" dur="500"/>
                                        <p:tgtEl>
                                          <p:spTgt spid="54"/>
                                        </p:tgtEl>
                                      </p:cBhvr>
                                    </p:animEffect>
                                    <p:anim calcmode="lin" valueType="num">
                                      <p:cBhvr>
                                        <p:cTn id="21" dur="500" fill="hold"/>
                                        <p:tgtEl>
                                          <p:spTgt spid="54"/>
                                        </p:tgtEl>
                                        <p:attrNameLst>
                                          <p:attrName>ppt_x</p:attrName>
                                        </p:attrNameLst>
                                      </p:cBhvr>
                                      <p:tavLst>
                                        <p:tav tm="0">
                                          <p:val>
                                            <p:strVal val="#ppt_x"/>
                                          </p:val>
                                        </p:tav>
                                        <p:tav tm="100000">
                                          <p:val>
                                            <p:strVal val="#ppt_x"/>
                                          </p:val>
                                        </p:tav>
                                      </p:tavLst>
                                    </p:anim>
                                    <p:anim calcmode="lin" valueType="num">
                                      <p:cBhvr>
                                        <p:cTn id="22" dur="500" fill="hold"/>
                                        <p:tgtEl>
                                          <p:spTgt spid="54"/>
                                        </p:tgtEl>
                                        <p:attrNameLst>
                                          <p:attrName>ppt_y</p:attrName>
                                        </p:attrNameLst>
                                      </p:cBhvr>
                                      <p:tavLst>
                                        <p:tav tm="0">
                                          <p:val>
                                            <p:strVal val="#ppt_y+.1"/>
                                          </p:val>
                                        </p:tav>
                                        <p:tav tm="100000">
                                          <p:val>
                                            <p:strVal val="#ppt_y"/>
                                          </p:val>
                                        </p:tav>
                                      </p:tavLst>
                                    </p:anim>
                                  </p:childTnLst>
                                </p:cTn>
                              </p:par>
                              <p:par>
                                <p:cTn id="23" presetID="2" presetClass="entr" presetSubtype="1" fill="hold" nodeType="withEffect">
                                  <p:stCondLst>
                                    <p:cond delay="1000"/>
                                  </p:stCondLst>
                                  <p:childTnLst>
                                    <p:set>
                                      <p:cBhvr>
                                        <p:cTn id="24" dur="1" fill="hold">
                                          <p:stCondLst>
                                            <p:cond delay="0"/>
                                          </p:stCondLst>
                                        </p:cTn>
                                        <p:tgtEl>
                                          <p:spTgt spid="40"/>
                                        </p:tgtEl>
                                        <p:attrNameLst>
                                          <p:attrName>style.visibility</p:attrName>
                                        </p:attrNameLst>
                                      </p:cBhvr>
                                      <p:to>
                                        <p:strVal val="visible"/>
                                      </p:to>
                                    </p:set>
                                    <p:anim calcmode="lin" valueType="num">
                                      <p:cBhvr additive="base">
                                        <p:cTn id="25" dur="500" fill="hold"/>
                                        <p:tgtEl>
                                          <p:spTgt spid="40"/>
                                        </p:tgtEl>
                                        <p:attrNameLst>
                                          <p:attrName>ppt_x</p:attrName>
                                        </p:attrNameLst>
                                      </p:cBhvr>
                                      <p:tavLst>
                                        <p:tav tm="0">
                                          <p:val>
                                            <p:strVal val="#ppt_x"/>
                                          </p:val>
                                        </p:tav>
                                        <p:tav tm="100000">
                                          <p:val>
                                            <p:strVal val="#ppt_x"/>
                                          </p:val>
                                        </p:tav>
                                      </p:tavLst>
                                    </p:anim>
                                    <p:anim calcmode="lin" valueType="num">
                                      <p:cBhvr additive="base">
                                        <p:cTn id="26" dur="500" fill="hold"/>
                                        <p:tgtEl>
                                          <p:spTgt spid="40"/>
                                        </p:tgtEl>
                                        <p:attrNameLst>
                                          <p:attrName>ppt_y</p:attrName>
                                        </p:attrNameLst>
                                      </p:cBhvr>
                                      <p:tavLst>
                                        <p:tav tm="0">
                                          <p:val>
                                            <p:strVal val="0-#ppt_h/2"/>
                                          </p:val>
                                        </p:tav>
                                        <p:tav tm="100000">
                                          <p:val>
                                            <p:strVal val="#ppt_y"/>
                                          </p:val>
                                        </p:tav>
                                      </p:tavLst>
                                    </p:anim>
                                  </p:childTnLst>
                                </p:cTn>
                              </p:par>
                              <p:par>
                                <p:cTn id="27" presetID="42" presetClass="entr" presetSubtype="0" fill="hold" grpId="0" nodeType="withEffect">
                                  <p:stCondLst>
                                    <p:cond delay="1250"/>
                                  </p:stCondLst>
                                  <p:childTnLst>
                                    <p:set>
                                      <p:cBhvr>
                                        <p:cTn id="28" dur="1" fill="hold">
                                          <p:stCondLst>
                                            <p:cond delay="0"/>
                                          </p:stCondLst>
                                        </p:cTn>
                                        <p:tgtEl>
                                          <p:spTgt spid="55"/>
                                        </p:tgtEl>
                                        <p:attrNameLst>
                                          <p:attrName>style.visibility</p:attrName>
                                        </p:attrNameLst>
                                      </p:cBhvr>
                                      <p:to>
                                        <p:strVal val="visible"/>
                                      </p:to>
                                    </p:set>
                                    <p:animEffect transition="in" filter="fade">
                                      <p:cBhvr>
                                        <p:cTn id="29" dur="500"/>
                                        <p:tgtEl>
                                          <p:spTgt spid="55"/>
                                        </p:tgtEl>
                                      </p:cBhvr>
                                    </p:animEffect>
                                    <p:anim calcmode="lin" valueType="num">
                                      <p:cBhvr>
                                        <p:cTn id="30" dur="500" fill="hold"/>
                                        <p:tgtEl>
                                          <p:spTgt spid="55"/>
                                        </p:tgtEl>
                                        <p:attrNameLst>
                                          <p:attrName>ppt_x</p:attrName>
                                        </p:attrNameLst>
                                      </p:cBhvr>
                                      <p:tavLst>
                                        <p:tav tm="0">
                                          <p:val>
                                            <p:strVal val="#ppt_x"/>
                                          </p:val>
                                        </p:tav>
                                        <p:tav tm="100000">
                                          <p:val>
                                            <p:strVal val="#ppt_x"/>
                                          </p:val>
                                        </p:tav>
                                      </p:tavLst>
                                    </p:anim>
                                    <p:anim calcmode="lin" valueType="num">
                                      <p:cBhvr>
                                        <p:cTn id="31" dur="500" fill="hold"/>
                                        <p:tgtEl>
                                          <p:spTgt spid="55"/>
                                        </p:tgtEl>
                                        <p:attrNameLst>
                                          <p:attrName>ppt_y</p:attrName>
                                        </p:attrNameLst>
                                      </p:cBhvr>
                                      <p:tavLst>
                                        <p:tav tm="0">
                                          <p:val>
                                            <p:strVal val="#ppt_y+.1"/>
                                          </p:val>
                                        </p:tav>
                                        <p:tav tm="100000">
                                          <p:val>
                                            <p:strVal val="#ppt_y"/>
                                          </p:val>
                                        </p:tav>
                                      </p:tavLst>
                                    </p:anim>
                                  </p:childTnLst>
                                </p:cTn>
                              </p:par>
                              <p:par>
                                <p:cTn id="32" presetID="2" presetClass="entr" presetSubtype="1" fill="hold" nodeType="withEffect">
                                  <p:stCondLst>
                                    <p:cond delay="1500"/>
                                  </p:stCondLst>
                                  <p:childTnLst>
                                    <p:set>
                                      <p:cBhvr>
                                        <p:cTn id="33" dur="1" fill="hold">
                                          <p:stCondLst>
                                            <p:cond delay="0"/>
                                          </p:stCondLst>
                                        </p:cTn>
                                        <p:tgtEl>
                                          <p:spTgt spid="44"/>
                                        </p:tgtEl>
                                        <p:attrNameLst>
                                          <p:attrName>style.visibility</p:attrName>
                                        </p:attrNameLst>
                                      </p:cBhvr>
                                      <p:to>
                                        <p:strVal val="visible"/>
                                      </p:to>
                                    </p:set>
                                    <p:anim calcmode="lin" valueType="num">
                                      <p:cBhvr additive="base">
                                        <p:cTn id="34" dur="500" fill="hold"/>
                                        <p:tgtEl>
                                          <p:spTgt spid="44"/>
                                        </p:tgtEl>
                                        <p:attrNameLst>
                                          <p:attrName>ppt_x</p:attrName>
                                        </p:attrNameLst>
                                      </p:cBhvr>
                                      <p:tavLst>
                                        <p:tav tm="0">
                                          <p:val>
                                            <p:strVal val="#ppt_x"/>
                                          </p:val>
                                        </p:tav>
                                        <p:tav tm="100000">
                                          <p:val>
                                            <p:strVal val="#ppt_x"/>
                                          </p:val>
                                        </p:tav>
                                      </p:tavLst>
                                    </p:anim>
                                    <p:anim calcmode="lin" valueType="num">
                                      <p:cBhvr additive="base">
                                        <p:cTn id="35" dur="500" fill="hold"/>
                                        <p:tgtEl>
                                          <p:spTgt spid="44"/>
                                        </p:tgtEl>
                                        <p:attrNameLst>
                                          <p:attrName>ppt_y</p:attrName>
                                        </p:attrNameLst>
                                      </p:cBhvr>
                                      <p:tavLst>
                                        <p:tav tm="0">
                                          <p:val>
                                            <p:strVal val="0-#ppt_h/2"/>
                                          </p:val>
                                        </p:tav>
                                        <p:tav tm="100000">
                                          <p:val>
                                            <p:strVal val="#ppt_y"/>
                                          </p:val>
                                        </p:tav>
                                      </p:tavLst>
                                    </p:anim>
                                  </p:childTnLst>
                                </p:cTn>
                              </p:par>
                              <p:par>
                                <p:cTn id="36" presetID="42" presetClass="entr" presetSubtype="0" fill="hold" grpId="0" nodeType="withEffect">
                                  <p:stCondLst>
                                    <p:cond delay="1750"/>
                                  </p:stCondLst>
                                  <p:childTnLst>
                                    <p:set>
                                      <p:cBhvr>
                                        <p:cTn id="37" dur="1" fill="hold">
                                          <p:stCondLst>
                                            <p:cond delay="0"/>
                                          </p:stCondLst>
                                        </p:cTn>
                                        <p:tgtEl>
                                          <p:spTgt spid="56"/>
                                        </p:tgtEl>
                                        <p:attrNameLst>
                                          <p:attrName>style.visibility</p:attrName>
                                        </p:attrNameLst>
                                      </p:cBhvr>
                                      <p:to>
                                        <p:strVal val="visible"/>
                                      </p:to>
                                    </p:set>
                                    <p:animEffect transition="in" filter="fade">
                                      <p:cBhvr>
                                        <p:cTn id="38" dur="500"/>
                                        <p:tgtEl>
                                          <p:spTgt spid="56"/>
                                        </p:tgtEl>
                                      </p:cBhvr>
                                    </p:animEffect>
                                    <p:anim calcmode="lin" valueType="num">
                                      <p:cBhvr>
                                        <p:cTn id="39" dur="500" fill="hold"/>
                                        <p:tgtEl>
                                          <p:spTgt spid="56"/>
                                        </p:tgtEl>
                                        <p:attrNameLst>
                                          <p:attrName>ppt_x</p:attrName>
                                        </p:attrNameLst>
                                      </p:cBhvr>
                                      <p:tavLst>
                                        <p:tav tm="0">
                                          <p:val>
                                            <p:strVal val="#ppt_x"/>
                                          </p:val>
                                        </p:tav>
                                        <p:tav tm="100000">
                                          <p:val>
                                            <p:strVal val="#ppt_x"/>
                                          </p:val>
                                        </p:tav>
                                      </p:tavLst>
                                    </p:anim>
                                    <p:anim calcmode="lin" valueType="num">
                                      <p:cBhvr>
                                        <p:cTn id="40" dur="500" fill="hold"/>
                                        <p:tgtEl>
                                          <p:spTgt spid="56"/>
                                        </p:tgtEl>
                                        <p:attrNameLst>
                                          <p:attrName>ppt_y</p:attrName>
                                        </p:attrNameLst>
                                      </p:cBhvr>
                                      <p:tavLst>
                                        <p:tav tm="0">
                                          <p:val>
                                            <p:strVal val="#ppt_y+.1"/>
                                          </p:val>
                                        </p:tav>
                                        <p:tav tm="100000">
                                          <p:val>
                                            <p:strVal val="#ppt_y"/>
                                          </p:val>
                                        </p:tav>
                                      </p:tavLst>
                                    </p:anim>
                                  </p:childTnLst>
                                </p:cTn>
                              </p:par>
                              <p:par>
                                <p:cTn id="41" presetID="2" presetClass="entr" presetSubtype="1" fill="hold" nodeType="withEffect">
                                  <p:stCondLst>
                                    <p:cond delay="2000"/>
                                  </p:stCondLst>
                                  <p:childTnLst>
                                    <p:set>
                                      <p:cBhvr>
                                        <p:cTn id="42" dur="1" fill="hold">
                                          <p:stCondLst>
                                            <p:cond delay="0"/>
                                          </p:stCondLst>
                                        </p:cTn>
                                        <p:tgtEl>
                                          <p:spTgt spid="48"/>
                                        </p:tgtEl>
                                        <p:attrNameLst>
                                          <p:attrName>style.visibility</p:attrName>
                                        </p:attrNameLst>
                                      </p:cBhvr>
                                      <p:to>
                                        <p:strVal val="visible"/>
                                      </p:to>
                                    </p:set>
                                    <p:anim calcmode="lin" valueType="num">
                                      <p:cBhvr additive="base">
                                        <p:cTn id="43" dur="500" fill="hold"/>
                                        <p:tgtEl>
                                          <p:spTgt spid="48"/>
                                        </p:tgtEl>
                                        <p:attrNameLst>
                                          <p:attrName>ppt_x</p:attrName>
                                        </p:attrNameLst>
                                      </p:cBhvr>
                                      <p:tavLst>
                                        <p:tav tm="0">
                                          <p:val>
                                            <p:strVal val="#ppt_x"/>
                                          </p:val>
                                        </p:tav>
                                        <p:tav tm="100000">
                                          <p:val>
                                            <p:strVal val="#ppt_x"/>
                                          </p:val>
                                        </p:tav>
                                      </p:tavLst>
                                    </p:anim>
                                    <p:anim calcmode="lin" valueType="num">
                                      <p:cBhvr additive="base">
                                        <p:cTn id="44" dur="500" fill="hold"/>
                                        <p:tgtEl>
                                          <p:spTgt spid="48"/>
                                        </p:tgtEl>
                                        <p:attrNameLst>
                                          <p:attrName>ppt_y</p:attrName>
                                        </p:attrNameLst>
                                      </p:cBhvr>
                                      <p:tavLst>
                                        <p:tav tm="0">
                                          <p:val>
                                            <p:strVal val="0-#ppt_h/2"/>
                                          </p:val>
                                        </p:tav>
                                        <p:tav tm="100000">
                                          <p:val>
                                            <p:strVal val="#ppt_y"/>
                                          </p:val>
                                        </p:tav>
                                      </p:tavLst>
                                    </p:anim>
                                  </p:childTnLst>
                                </p:cTn>
                              </p:par>
                              <p:par>
                                <p:cTn id="45" presetID="42" presetClass="entr" presetSubtype="0" fill="hold" grpId="0" nodeType="withEffect">
                                  <p:stCondLst>
                                    <p:cond delay="2250"/>
                                  </p:stCondLst>
                                  <p:childTnLst>
                                    <p:set>
                                      <p:cBhvr>
                                        <p:cTn id="46" dur="1" fill="hold">
                                          <p:stCondLst>
                                            <p:cond delay="0"/>
                                          </p:stCondLst>
                                        </p:cTn>
                                        <p:tgtEl>
                                          <p:spTgt spid="57"/>
                                        </p:tgtEl>
                                        <p:attrNameLst>
                                          <p:attrName>style.visibility</p:attrName>
                                        </p:attrNameLst>
                                      </p:cBhvr>
                                      <p:to>
                                        <p:strVal val="visible"/>
                                      </p:to>
                                    </p:set>
                                    <p:animEffect transition="in" filter="fade">
                                      <p:cBhvr>
                                        <p:cTn id="47" dur="500"/>
                                        <p:tgtEl>
                                          <p:spTgt spid="57"/>
                                        </p:tgtEl>
                                      </p:cBhvr>
                                    </p:animEffect>
                                    <p:anim calcmode="lin" valueType="num">
                                      <p:cBhvr>
                                        <p:cTn id="48" dur="500" fill="hold"/>
                                        <p:tgtEl>
                                          <p:spTgt spid="57"/>
                                        </p:tgtEl>
                                        <p:attrNameLst>
                                          <p:attrName>ppt_x</p:attrName>
                                        </p:attrNameLst>
                                      </p:cBhvr>
                                      <p:tavLst>
                                        <p:tav tm="0">
                                          <p:val>
                                            <p:strVal val="#ppt_x"/>
                                          </p:val>
                                        </p:tav>
                                        <p:tav tm="100000">
                                          <p:val>
                                            <p:strVal val="#ppt_x"/>
                                          </p:val>
                                        </p:tav>
                                      </p:tavLst>
                                    </p:anim>
                                    <p:anim calcmode="lin" valueType="num">
                                      <p:cBhvr>
                                        <p:cTn id="49" dur="500" fill="hold"/>
                                        <p:tgtEl>
                                          <p:spTgt spid="57"/>
                                        </p:tgtEl>
                                        <p:attrNameLst>
                                          <p:attrName>ppt_y</p:attrName>
                                        </p:attrNameLst>
                                      </p:cBhvr>
                                      <p:tavLst>
                                        <p:tav tm="0">
                                          <p:val>
                                            <p:strVal val="#ppt_y+.1"/>
                                          </p:val>
                                        </p:tav>
                                        <p:tav tm="100000">
                                          <p:val>
                                            <p:strVal val="#ppt_y"/>
                                          </p:val>
                                        </p:tav>
                                      </p:tavLst>
                                    </p:anim>
                                  </p:childTnLst>
                                </p:cTn>
                              </p:par>
                            </p:childTnLst>
                          </p:cTn>
                        </p:par>
                        <p:par>
                          <p:cTn id="50" fill="hold">
                            <p:stCondLst>
                              <p:cond delay="500"/>
                            </p:stCondLst>
                            <p:childTnLst>
                              <p:par>
                                <p:cTn id="51" presetID="56" presetClass="entr" presetSubtype="0" fill="hold" grpId="0" nodeType="afterEffect">
                                  <p:stCondLst>
                                    <p:cond delay="0"/>
                                  </p:stCondLst>
                                  <p:iterate type="lt">
                                    <p:tmPct val="10000"/>
                                  </p:iterate>
                                  <p:childTnLst>
                                    <p:set>
                                      <p:cBhvr>
                                        <p:cTn id="52" dur="1" fill="hold">
                                          <p:stCondLst>
                                            <p:cond delay="0"/>
                                          </p:stCondLst>
                                        </p:cTn>
                                        <p:tgtEl>
                                          <p:spTgt spid="53"/>
                                        </p:tgtEl>
                                        <p:attrNameLst>
                                          <p:attrName>style.visibility</p:attrName>
                                        </p:attrNameLst>
                                      </p:cBhvr>
                                      <p:to>
                                        <p:strVal val="visible"/>
                                      </p:to>
                                    </p:set>
                                    <p:anim by="(-#ppt_w*2)" calcmode="lin" valueType="num">
                                      <p:cBhvr rctx="PPT">
                                        <p:cTn id="53" dur="125" autoRev="1" fill="hold">
                                          <p:stCondLst>
                                            <p:cond delay="0"/>
                                          </p:stCondLst>
                                        </p:cTn>
                                        <p:tgtEl>
                                          <p:spTgt spid="53"/>
                                        </p:tgtEl>
                                        <p:attrNameLst>
                                          <p:attrName>ppt_w</p:attrName>
                                        </p:attrNameLst>
                                      </p:cBhvr>
                                    </p:anim>
                                    <p:anim by="(#ppt_w*0.50)" calcmode="lin" valueType="num">
                                      <p:cBhvr>
                                        <p:cTn id="54" dur="125" decel="50000" autoRev="1" fill="hold">
                                          <p:stCondLst>
                                            <p:cond delay="0"/>
                                          </p:stCondLst>
                                        </p:cTn>
                                        <p:tgtEl>
                                          <p:spTgt spid="53"/>
                                        </p:tgtEl>
                                        <p:attrNameLst>
                                          <p:attrName>ppt_x</p:attrName>
                                        </p:attrNameLst>
                                      </p:cBhvr>
                                    </p:anim>
                                    <p:anim from="(-#ppt_h/2)" to="(#ppt_y)" calcmode="lin" valueType="num">
                                      <p:cBhvr>
                                        <p:cTn id="55" dur="250" fill="hold">
                                          <p:stCondLst>
                                            <p:cond delay="0"/>
                                          </p:stCondLst>
                                        </p:cTn>
                                        <p:tgtEl>
                                          <p:spTgt spid="53"/>
                                        </p:tgtEl>
                                        <p:attrNameLst>
                                          <p:attrName>ppt_y</p:attrName>
                                        </p:attrNameLst>
                                      </p:cBhvr>
                                    </p:anim>
                                    <p:animRot by="21600000">
                                      <p:cBhvr>
                                        <p:cTn id="56" dur="250" fill="hold">
                                          <p:stCondLst>
                                            <p:cond delay="0"/>
                                          </p:stCondLst>
                                        </p:cTn>
                                        <p:tgtEl>
                                          <p:spTgt spid="5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4" grpId="0"/>
      <p:bldP spid="55" grpId="0"/>
      <p:bldP spid="56" grpId="0"/>
      <p:bldP spid="5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箭头连接符 2"/>
          <p:cNvCxnSpPr/>
          <p:nvPr/>
        </p:nvCxnSpPr>
        <p:spPr>
          <a:xfrm>
            <a:off x="3572204" y="3832225"/>
            <a:ext cx="520632" cy="0"/>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 name="直接箭头连接符 3"/>
          <p:cNvCxnSpPr/>
          <p:nvPr/>
        </p:nvCxnSpPr>
        <p:spPr>
          <a:xfrm>
            <a:off x="5065848" y="3817938"/>
            <a:ext cx="520632" cy="0"/>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a:xfrm flipV="1">
            <a:off x="3386491" y="2725738"/>
            <a:ext cx="539680" cy="379412"/>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a:off x="3154748" y="4786315"/>
            <a:ext cx="534917" cy="414337"/>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35"/>
          <p:cNvSpPr txBox="1">
            <a:spLocks noChangeArrowheads="1"/>
          </p:cNvSpPr>
          <p:nvPr/>
        </p:nvSpPr>
        <p:spPr bwMode="auto">
          <a:xfrm>
            <a:off x="6338858" y="1690688"/>
            <a:ext cx="3565061"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文字内容需概括精炼，建议与标题相关并符合整体语言风格，语言描述尽量简洁生动。单击此处添加文本内容，语言描述尽量简洁生动</a:t>
            </a:r>
            <a:endParaRPr lang="zh-CN" altLang="zh-CN" dirty="0"/>
          </a:p>
        </p:txBody>
      </p:sp>
      <p:sp>
        <p:nvSpPr>
          <p:cNvPr id="8" name="TextBox 35"/>
          <p:cNvSpPr txBox="1">
            <a:spLocks noChangeArrowheads="1"/>
          </p:cNvSpPr>
          <p:nvPr/>
        </p:nvSpPr>
        <p:spPr bwMode="auto">
          <a:xfrm>
            <a:off x="6795997" y="3508376"/>
            <a:ext cx="4550770"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文字内容需概括精炼，建议与标题相关并符合整体语言风格，语言描述尽量简洁生动。单击此处添加文本内容，语言描述尽量简洁生动</a:t>
            </a:r>
            <a:endParaRPr lang="zh-CN" altLang="zh-CN" dirty="0"/>
          </a:p>
        </p:txBody>
      </p:sp>
      <p:sp>
        <p:nvSpPr>
          <p:cNvPr id="9" name="TextBox 35"/>
          <p:cNvSpPr txBox="1">
            <a:spLocks noChangeArrowheads="1"/>
          </p:cNvSpPr>
          <p:nvPr/>
        </p:nvSpPr>
        <p:spPr bwMode="auto">
          <a:xfrm>
            <a:off x="5683306" y="5292725"/>
            <a:ext cx="3565061"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文字内容需概括精炼，建议与标题相关并符合整体语言风格，语言描述尽量简洁生动。单击此处添加文本内容，语言描述尽量简洁生动</a:t>
            </a:r>
            <a:endParaRPr lang="zh-CN" altLang="zh-CN" dirty="0"/>
          </a:p>
        </p:txBody>
      </p:sp>
      <p:grpSp>
        <p:nvGrpSpPr>
          <p:cNvPr id="10" name="组合 9"/>
          <p:cNvGrpSpPr/>
          <p:nvPr/>
        </p:nvGrpSpPr>
        <p:grpSpPr bwMode="auto">
          <a:xfrm>
            <a:off x="5586480" y="3332165"/>
            <a:ext cx="974598" cy="973137"/>
            <a:chOff x="5450577" y="2812773"/>
            <a:chExt cx="974035" cy="974035"/>
          </a:xfrm>
        </p:grpSpPr>
        <p:sp>
          <p:nvSpPr>
            <p:cNvPr id="11" name="椭圆 10"/>
            <p:cNvSpPr/>
            <p:nvPr/>
          </p:nvSpPr>
          <p:spPr>
            <a:xfrm>
              <a:off x="5450577" y="2812773"/>
              <a:ext cx="974035" cy="97403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pic>
          <p:nvPicPr>
            <p:cNvPr id="14363" name="图片 1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692456" y="3048817"/>
              <a:ext cx="555912" cy="55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 name="组合 12"/>
          <p:cNvGrpSpPr/>
          <p:nvPr/>
        </p:nvGrpSpPr>
        <p:grpSpPr bwMode="auto">
          <a:xfrm>
            <a:off x="4092837" y="3332165"/>
            <a:ext cx="973011" cy="973137"/>
            <a:chOff x="3955773" y="2812773"/>
            <a:chExt cx="974035" cy="974035"/>
          </a:xfrm>
        </p:grpSpPr>
        <p:sp>
          <p:nvSpPr>
            <p:cNvPr id="14" name="椭圆 13"/>
            <p:cNvSpPr/>
            <p:nvPr/>
          </p:nvSpPr>
          <p:spPr>
            <a:xfrm>
              <a:off x="3955773" y="2812773"/>
              <a:ext cx="974035" cy="97403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pic>
          <p:nvPicPr>
            <p:cNvPr id="14361" name="图片 1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37388" y="3012276"/>
              <a:ext cx="632594" cy="62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6" name="组合 15"/>
          <p:cNvGrpSpPr/>
          <p:nvPr/>
        </p:nvGrpSpPr>
        <p:grpSpPr bwMode="auto">
          <a:xfrm>
            <a:off x="1334121" y="2698752"/>
            <a:ext cx="2238084" cy="2239963"/>
            <a:chOff x="1196321" y="2179981"/>
            <a:chExt cx="2239617" cy="2239617"/>
          </a:xfrm>
        </p:grpSpPr>
        <p:sp>
          <p:nvSpPr>
            <p:cNvPr id="17" name="椭圆 16"/>
            <p:cNvSpPr/>
            <p:nvPr/>
          </p:nvSpPr>
          <p:spPr>
            <a:xfrm>
              <a:off x="1196321" y="2179981"/>
              <a:ext cx="2239617" cy="223961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pic>
          <p:nvPicPr>
            <p:cNvPr id="14358" name="图片 1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810716" y="2369609"/>
              <a:ext cx="930180" cy="930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59" name="文本框 18"/>
            <p:cNvSpPr txBox="1">
              <a:spLocks noChangeArrowheads="1"/>
            </p:cNvSpPr>
            <p:nvPr/>
          </p:nvSpPr>
          <p:spPr bwMode="auto">
            <a:xfrm>
              <a:off x="1589648" y="3334577"/>
              <a:ext cx="143912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chemeClr val="bg1"/>
                  </a:solidFill>
                  <a:latin typeface="+mn-ea"/>
                  <a:ea typeface="+mn-ea"/>
                  <a:cs typeface="+mn-ea"/>
                </a:rPr>
                <a:t>添加你的文字</a:t>
              </a:r>
              <a:endParaRPr lang="en-US" altLang="zh-CN" sz="1600">
                <a:solidFill>
                  <a:schemeClr val="bg1"/>
                </a:solidFill>
                <a:latin typeface="+mn-ea"/>
                <a:ea typeface="+mn-ea"/>
                <a:cs typeface="+mn-ea"/>
              </a:endParaRPr>
            </a:p>
            <a:p>
              <a:pPr eaLnBrk="1" hangingPunct="1"/>
              <a:r>
                <a:rPr lang="zh-CN" altLang="en-US" sz="1600">
                  <a:solidFill>
                    <a:schemeClr val="bg1"/>
                  </a:solidFill>
                  <a:latin typeface="+mn-ea"/>
                  <a:ea typeface="+mn-ea"/>
                  <a:cs typeface="+mn-ea"/>
                </a:rPr>
                <a:t>添加你的文字</a:t>
              </a:r>
              <a:endParaRPr lang="en-US" altLang="zh-CN" sz="1600">
                <a:solidFill>
                  <a:schemeClr val="bg1"/>
                </a:solidFill>
                <a:latin typeface="+mn-ea"/>
                <a:ea typeface="+mn-ea"/>
                <a:cs typeface="+mn-ea"/>
              </a:endParaRPr>
            </a:p>
            <a:p>
              <a:pPr eaLnBrk="1" hangingPunct="1"/>
              <a:r>
                <a:rPr lang="zh-CN" altLang="en-US" sz="1600">
                  <a:solidFill>
                    <a:schemeClr val="bg1"/>
                  </a:solidFill>
                  <a:latin typeface="+mn-ea"/>
                  <a:ea typeface="+mn-ea"/>
                  <a:cs typeface="+mn-ea"/>
                </a:rPr>
                <a:t>添加你的文字</a:t>
              </a:r>
              <a:endParaRPr lang="en-US" altLang="zh-CN" sz="1600">
                <a:solidFill>
                  <a:schemeClr val="bg1"/>
                </a:solidFill>
                <a:latin typeface="+mn-ea"/>
                <a:ea typeface="+mn-ea"/>
                <a:cs typeface="+mn-ea"/>
              </a:endParaRPr>
            </a:p>
          </p:txBody>
        </p:sp>
      </p:grpSp>
      <p:grpSp>
        <p:nvGrpSpPr>
          <p:cNvPr id="21" name="组合 20"/>
          <p:cNvGrpSpPr/>
          <p:nvPr/>
        </p:nvGrpSpPr>
        <p:grpSpPr bwMode="auto">
          <a:xfrm>
            <a:off x="3807124" y="1333500"/>
            <a:ext cx="1544437" cy="1544638"/>
            <a:chOff x="3670852" y="815009"/>
            <a:chExt cx="1543878" cy="1543878"/>
          </a:xfrm>
        </p:grpSpPr>
        <p:sp>
          <p:nvSpPr>
            <p:cNvPr id="22" name="椭圆 21"/>
            <p:cNvSpPr/>
            <p:nvPr/>
          </p:nvSpPr>
          <p:spPr>
            <a:xfrm>
              <a:off x="3670852" y="815009"/>
              <a:ext cx="1543878" cy="15438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pic>
          <p:nvPicPr>
            <p:cNvPr id="14355" name="图片 2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147526" y="1038077"/>
              <a:ext cx="593208" cy="593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56" name="矩形 23"/>
            <p:cNvSpPr>
              <a:spLocks noChangeArrowheads="1"/>
            </p:cNvSpPr>
            <p:nvPr/>
          </p:nvSpPr>
          <p:spPr bwMode="auto">
            <a:xfrm>
              <a:off x="3895827" y="1569022"/>
              <a:ext cx="11079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a:solidFill>
                    <a:schemeClr val="bg1"/>
                  </a:solidFill>
                  <a:latin typeface="+mn-ea"/>
                  <a:ea typeface="+mn-ea"/>
                  <a:cs typeface="+mn-ea"/>
                </a:rPr>
                <a:t>添加文字</a:t>
              </a:r>
              <a:endParaRPr lang="en-US" altLang="zh-CN">
                <a:solidFill>
                  <a:schemeClr val="bg1"/>
                </a:solidFill>
                <a:latin typeface="+mn-ea"/>
                <a:ea typeface="+mn-ea"/>
                <a:cs typeface="+mn-ea"/>
              </a:endParaRPr>
            </a:p>
            <a:p>
              <a:pPr eaLnBrk="1" hangingPunct="1"/>
              <a:r>
                <a:rPr lang="zh-CN" altLang="en-US">
                  <a:solidFill>
                    <a:schemeClr val="bg1"/>
                  </a:solidFill>
                  <a:latin typeface="+mn-ea"/>
                  <a:ea typeface="+mn-ea"/>
                  <a:cs typeface="+mn-ea"/>
                </a:rPr>
                <a:t>添加文字</a:t>
              </a:r>
              <a:endParaRPr lang="en-US" altLang="zh-CN">
                <a:solidFill>
                  <a:schemeClr val="bg1"/>
                </a:solidFill>
                <a:latin typeface="+mn-ea"/>
                <a:ea typeface="+mn-ea"/>
                <a:cs typeface="+mn-ea"/>
              </a:endParaRPr>
            </a:p>
          </p:txBody>
        </p:sp>
      </p:grpSp>
      <p:grpSp>
        <p:nvGrpSpPr>
          <p:cNvPr id="25" name="组合 24"/>
          <p:cNvGrpSpPr/>
          <p:nvPr/>
        </p:nvGrpSpPr>
        <p:grpSpPr bwMode="auto">
          <a:xfrm>
            <a:off x="3807124" y="4759325"/>
            <a:ext cx="1544437" cy="1544638"/>
            <a:chOff x="3670852" y="4240696"/>
            <a:chExt cx="1543878" cy="1543878"/>
          </a:xfrm>
        </p:grpSpPr>
        <p:sp>
          <p:nvSpPr>
            <p:cNvPr id="26" name="椭圆 25"/>
            <p:cNvSpPr/>
            <p:nvPr/>
          </p:nvSpPr>
          <p:spPr>
            <a:xfrm>
              <a:off x="3670852" y="4240696"/>
              <a:ext cx="1543878" cy="154387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pic>
          <p:nvPicPr>
            <p:cNvPr id="14352" name="图片 26"/>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147526" y="4443967"/>
              <a:ext cx="511529" cy="511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53" name="矩形 27"/>
            <p:cNvSpPr>
              <a:spLocks noChangeArrowheads="1"/>
            </p:cNvSpPr>
            <p:nvPr/>
          </p:nvSpPr>
          <p:spPr bwMode="auto">
            <a:xfrm>
              <a:off x="3895827" y="4958808"/>
              <a:ext cx="11079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a:solidFill>
                    <a:schemeClr val="bg1"/>
                  </a:solidFill>
                  <a:latin typeface="+mn-ea"/>
                  <a:ea typeface="+mn-ea"/>
                  <a:cs typeface="+mn-ea"/>
                </a:rPr>
                <a:t>添加文字</a:t>
              </a:r>
              <a:endParaRPr lang="en-US" altLang="zh-CN">
                <a:solidFill>
                  <a:schemeClr val="bg1"/>
                </a:solidFill>
                <a:latin typeface="+mn-ea"/>
                <a:ea typeface="+mn-ea"/>
                <a:cs typeface="+mn-ea"/>
              </a:endParaRPr>
            </a:p>
            <a:p>
              <a:pPr eaLnBrk="1" hangingPunct="1"/>
              <a:r>
                <a:rPr lang="zh-CN" altLang="en-US">
                  <a:solidFill>
                    <a:schemeClr val="bg1"/>
                  </a:solidFill>
                  <a:latin typeface="+mn-ea"/>
                  <a:ea typeface="+mn-ea"/>
                  <a:cs typeface="+mn-ea"/>
                </a:rPr>
                <a:t>添加文字</a:t>
              </a:r>
              <a:endParaRPr lang="en-US" altLang="zh-CN">
                <a:solidFill>
                  <a:schemeClr val="bg1"/>
                </a:solidFill>
                <a:latin typeface="+mn-ea"/>
                <a:ea typeface="+mn-ea"/>
                <a:cs typeface="+mn-ea"/>
              </a:endParaRPr>
            </a:p>
          </p:txBody>
        </p:sp>
      </p:gr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heel(1)">
                                      <p:cBhvr>
                                        <p:cTn id="7" dur="1000"/>
                                        <p:tgtEl>
                                          <p:spTgt spid="16"/>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22" presetClass="entr" presetSubtype="8"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2" presetClass="entr" presetSubtype="8"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par>
                          <p:cTn id="18" fill="hold">
                            <p:stCondLst>
                              <p:cond delay="1500"/>
                            </p:stCondLst>
                            <p:childTnLst>
                              <p:par>
                                <p:cTn id="19" presetID="21" presetClass="entr" presetSubtype="1"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heel(1)">
                                      <p:cBhvr>
                                        <p:cTn id="21" dur="1000"/>
                                        <p:tgtEl>
                                          <p:spTgt spid="21"/>
                                        </p:tgtEl>
                                      </p:cBhvr>
                                    </p:animEffect>
                                  </p:childTnLst>
                                </p:cTn>
                              </p:par>
                              <p:par>
                                <p:cTn id="22" presetID="21" presetClass="entr" presetSubtype="1"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heel(1)">
                                      <p:cBhvr>
                                        <p:cTn id="24" dur="1000"/>
                                        <p:tgtEl>
                                          <p:spTgt spid="13"/>
                                        </p:tgtEl>
                                      </p:cBhvr>
                                    </p:animEffect>
                                  </p:childTnLst>
                                </p:cTn>
                              </p:par>
                              <p:par>
                                <p:cTn id="25" presetID="21" presetClass="entr" presetSubtype="1"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heel(1)">
                                      <p:cBhvr>
                                        <p:cTn id="27" dur="1000"/>
                                        <p:tgtEl>
                                          <p:spTgt spid="25"/>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500"/>
                                        <p:tgtEl>
                                          <p:spTgt spid="4"/>
                                        </p:tgtEl>
                                      </p:cBhvr>
                                    </p:animEffect>
                                  </p:childTnLst>
                                </p:cTn>
                              </p:par>
                            </p:childTnLst>
                          </p:cTn>
                        </p:par>
                        <p:par>
                          <p:cTn id="32" fill="hold">
                            <p:stCondLst>
                              <p:cond delay="3000"/>
                            </p:stCondLst>
                            <p:childTnLst>
                              <p:par>
                                <p:cTn id="33" presetID="21" presetClass="entr" presetSubtype="1"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heel(1)">
                                      <p:cBhvr>
                                        <p:cTn id="35" dur="1000"/>
                                        <p:tgtEl>
                                          <p:spTgt spid="10"/>
                                        </p:tgtEl>
                                      </p:cBhvr>
                                    </p:animEffect>
                                  </p:childTnLst>
                                </p:cTn>
                              </p:par>
                            </p:childTnLst>
                          </p:cTn>
                        </p:par>
                        <p:par>
                          <p:cTn id="36" fill="hold">
                            <p:stCondLst>
                              <p:cond delay="4000"/>
                            </p:stCondLst>
                            <p:childTnLst>
                              <p:par>
                                <p:cTn id="37" presetID="2" presetClass="entr" presetSubtype="2"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1+#ppt_w/2"/>
                                          </p:val>
                                        </p:tav>
                                        <p:tav tm="100000">
                                          <p:val>
                                            <p:strVal val="#ppt_x"/>
                                          </p:val>
                                        </p:tav>
                                      </p:tavLst>
                                    </p:anim>
                                    <p:anim calcmode="lin" valueType="num">
                                      <p:cBhvr additive="base">
                                        <p:cTn id="40" dur="500" fill="hold"/>
                                        <p:tgtEl>
                                          <p:spTgt spid="7"/>
                                        </p:tgtEl>
                                        <p:attrNameLst>
                                          <p:attrName>ppt_y</p:attrName>
                                        </p:attrNameLst>
                                      </p:cBhvr>
                                      <p:tavLst>
                                        <p:tav tm="0">
                                          <p:val>
                                            <p:strVal val="#ppt_y"/>
                                          </p:val>
                                        </p:tav>
                                        <p:tav tm="100000">
                                          <p:val>
                                            <p:strVal val="#ppt_y"/>
                                          </p:val>
                                        </p:tav>
                                      </p:tavLst>
                                    </p:anim>
                                  </p:childTnLst>
                                </p:cTn>
                              </p:par>
                            </p:childTnLst>
                          </p:cTn>
                        </p:par>
                        <p:par>
                          <p:cTn id="41" fill="hold">
                            <p:stCondLst>
                              <p:cond delay="4500"/>
                            </p:stCondLst>
                            <p:childTnLst>
                              <p:par>
                                <p:cTn id="42" presetID="2" presetClass="entr" presetSubtype="2"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500" fill="hold"/>
                                        <p:tgtEl>
                                          <p:spTgt spid="8"/>
                                        </p:tgtEl>
                                        <p:attrNameLst>
                                          <p:attrName>ppt_x</p:attrName>
                                        </p:attrNameLst>
                                      </p:cBhvr>
                                      <p:tavLst>
                                        <p:tav tm="0">
                                          <p:val>
                                            <p:strVal val="1+#ppt_w/2"/>
                                          </p:val>
                                        </p:tav>
                                        <p:tav tm="100000">
                                          <p:val>
                                            <p:strVal val="#ppt_x"/>
                                          </p:val>
                                        </p:tav>
                                      </p:tavLst>
                                    </p:anim>
                                    <p:anim calcmode="lin" valueType="num">
                                      <p:cBhvr additive="base">
                                        <p:cTn id="45" dur="500" fill="hold"/>
                                        <p:tgtEl>
                                          <p:spTgt spid="8"/>
                                        </p:tgtEl>
                                        <p:attrNameLst>
                                          <p:attrName>ppt_y</p:attrName>
                                        </p:attrNameLst>
                                      </p:cBhvr>
                                      <p:tavLst>
                                        <p:tav tm="0">
                                          <p:val>
                                            <p:strVal val="#ppt_y"/>
                                          </p:val>
                                        </p:tav>
                                        <p:tav tm="100000">
                                          <p:val>
                                            <p:strVal val="#ppt_y"/>
                                          </p:val>
                                        </p:tav>
                                      </p:tavLst>
                                    </p:anim>
                                  </p:childTnLst>
                                </p:cTn>
                              </p:par>
                            </p:childTnLst>
                          </p:cTn>
                        </p:par>
                        <p:par>
                          <p:cTn id="46" fill="hold">
                            <p:stCondLst>
                              <p:cond delay="5000"/>
                            </p:stCondLst>
                            <p:childTnLst>
                              <p:par>
                                <p:cTn id="47" presetID="2" presetClass="entr" presetSubtype="2"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1+#ppt_w/2"/>
                                          </p:val>
                                        </p:tav>
                                        <p:tav tm="100000">
                                          <p:val>
                                            <p:strVal val="#ppt_x"/>
                                          </p:val>
                                        </p:tav>
                                      </p:tavLst>
                                    </p:anim>
                                    <p:anim calcmode="lin" valueType="num">
                                      <p:cBhvr additive="base">
                                        <p:cTn id="50"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任意多边形 12"/>
          <p:cNvSpPr/>
          <p:nvPr/>
        </p:nvSpPr>
        <p:spPr bwMode="auto">
          <a:xfrm>
            <a:off x="3503761" y="2922489"/>
            <a:ext cx="247618" cy="930275"/>
          </a:xfrm>
          <a:custGeom>
            <a:avLst/>
            <a:gdLst/>
            <a:ahLst/>
            <a:cxnLst/>
            <a:rect l="0" t="0" r="0" b="0"/>
            <a:pathLst>
              <a:path>
                <a:moveTo>
                  <a:pt x="0" y="0"/>
                </a:moveTo>
                <a:lnTo>
                  <a:pt x="0" y="1160859"/>
                </a:lnTo>
                <a:lnTo>
                  <a:pt x="309562" y="1160859"/>
                </a:lnTo>
              </a:path>
            </a:pathLst>
          </a:custGeom>
          <a:noFill/>
          <a:ln>
            <a:solidFill>
              <a:schemeClr val="tx2"/>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zh-CN" altLang="en-US">
              <a:cs typeface="+mn-ea"/>
            </a:endParaRPr>
          </a:p>
        </p:txBody>
      </p:sp>
      <p:sp>
        <p:nvSpPr>
          <p:cNvPr id="15" name="任意多边形 14"/>
          <p:cNvSpPr/>
          <p:nvPr/>
        </p:nvSpPr>
        <p:spPr bwMode="auto">
          <a:xfrm>
            <a:off x="3503761" y="2922489"/>
            <a:ext cx="247618" cy="2479675"/>
          </a:xfrm>
          <a:custGeom>
            <a:avLst/>
            <a:gdLst/>
            <a:ahLst/>
            <a:cxnLst/>
            <a:rect l="0" t="0" r="0" b="0"/>
            <a:pathLst>
              <a:path>
                <a:moveTo>
                  <a:pt x="0" y="0"/>
                </a:moveTo>
                <a:lnTo>
                  <a:pt x="0" y="3095624"/>
                </a:lnTo>
                <a:lnTo>
                  <a:pt x="309562" y="3095624"/>
                </a:lnTo>
              </a:path>
            </a:pathLst>
          </a:custGeom>
          <a:noFill/>
          <a:ln>
            <a:solidFill>
              <a:schemeClr val="tx2"/>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zh-CN" altLang="en-US">
              <a:cs typeface="+mn-ea"/>
            </a:endParaRPr>
          </a:p>
        </p:txBody>
      </p:sp>
      <p:sp>
        <p:nvSpPr>
          <p:cNvPr id="18" name="任意多边形 17"/>
          <p:cNvSpPr/>
          <p:nvPr/>
        </p:nvSpPr>
        <p:spPr bwMode="auto">
          <a:xfrm>
            <a:off x="6602158" y="2922489"/>
            <a:ext cx="247618" cy="930275"/>
          </a:xfrm>
          <a:custGeom>
            <a:avLst/>
            <a:gdLst/>
            <a:ahLst/>
            <a:cxnLst/>
            <a:rect l="0" t="0" r="0" b="0"/>
            <a:pathLst>
              <a:path>
                <a:moveTo>
                  <a:pt x="0" y="0"/>
                </a:moveTo>
                <a:lnTo>
                  <a:pt x="0" y="1160859"/>
                </a:lnTo>
                <a:lnTo>
                  <a:pt x="309562" y="1160859"/>
                </a:lnTo>
              </a:path>
            </a:pathLst>
          </a:custGeom>
          <a:noFill/>
          <a:ln>
            <a:solidFill>
              <a:schemeClr val="accent1"/>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zh-CN" altLang="en-US">
              <a:cs typeface="+mn-ea"/>
            </a:endParaRPr>
          </a:p>
        </p:txBody>
      </p:sp>
      <p:sp>
        <p:nvSpPr>
          <p:cNvPr id="20" name="任意多边形 19"/>
          <p:cNvSpPr/>
          <p:nvPr/>
        </p:nvSpPr>
        <p:spPr bwMode="auto">
          <a:xfrm>
            <a:off x="6602158" y="2922489"/>
            <a:ext cx="247618" cy="2479675"/>
          </a:xfrm>
          <a:custGeom>
            <a:avLst/>
            <a:gdLst/>
            <a:ahLst/>
            <a:cxnLst/>
            <a:rect l="0" t="0" r="0" b="0"/>
            <a:pathLst>
              <a:path>
                <a:moveTo>
                  <a:pt x="0" y="0"/>
                </a:moveTo>
                <a:lnTo>
                  <a:pt x="0" y="3095624"/>
                </a:lnTo>
                <a:lnTo>
                  <a:pt x="309562" y="3095624"/>
                </a:lnTo>
              </a:path>
            </a:pathLst>
          </a:custGeom>
          <a:noFill/>
          <a:ln>
            <a:solidFill>
              <a:schemeClr val="accent1"/>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zh-CN" altLang="en-US">
              <a:cs typeface="+mn-ea"/>
            </a:endParaRPr>
          </a:p>
        </p:txBody>
      </p:sp>
      <p:grpSp>
        <p:nvGrpSpPr>
          <p:cNvPr id="5" name="组合 4"/>
          <p:cNvGrpSpPr/>
          <p:nvPr/>
        </p:nvGrpSpPr>
        <p:grpSpPr>
          <a:xfrm>
            <a:off x="3751379" y="3232050"/>
            <a:ext cx="1982529" cy="2789238"/>
            <a:chOff x="3366650" y="3092450"/>
            <a:chExt cx="1982529" cy="2789238"/>
          </a:xfrm>
        </p:grpSpPr>
        <p:sp>
          <p:nvSpPr>
            <p:cNvPr id="14" name="任意多边形 13"/>
            <p:cNvSpPr/>
            <p:nvPr/>
          </p:nvSpPr>
          <p:spPr bwMode="auto">
            <a:xfrm>
              <a:off x="3366650" y="3092450"/>
              <a:ext cx="1982529" cy="1239838"/>
            </a:xfrm>
            <a:custGeom>
              <a:avLst/>
              <a:gdLst>
                <a:gd name="connsiteX0" fmla="*/ 0 w 2476499"/>
                <a:gd name="connsiteY0" fmla="*/ 154781 h 1547812"/>
                <a:gd name="connsiteX1" fmla="*/ 154781 w 2476499"/>
                <a:gd name="connsiteY1" fmla="*/ 0 h 1547812"/>
                <a:gd name="connsiteX2" fmla="*/ 2321718 w 2476499"/>
                <a:gd name="connsiteY2" fmla="*/ 0 h 1547812"/>
                <a:gd name="connsiteX3" fmla="*/ 2476499 w 2476499"/>
                <a:gd name="connsiteY3" fmla="*/ 154781 h 1547812"/>
                <a:gd name="connsiteX4" fmla="*/ 2476499 w 2476499"/>
                <a:gd name="connsiteY4" fmla="*/ 1393031 h 1547812"/>
                <a:gd name="connsiteX5" fmla="*/ 2321718 w 2476499"/>
                <a:gd name="connsiteY5" fmla="*/ 1547812 h 1547812"/>
                <a:gd name="connsiteX6" fmla="*/ 154781 w 2476499"/>
                <a:gd name="connsiteY6" fmla="*/ 1547812 h 1547812"/>
                <a:gd name="connsiteX7" fmla="*/ 0 w 2476499"/>
                <a:gd name="connsiteY7" fmla="*/ 1393031 h 1547812"/>
                <a:gd name="connsiteX8" fmla="*/ 0 w 2476499"/>
                <a:gd name="connsiteY8" fmla="*/ 154781 h 1547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6499" h="1547812">
                  <a:moveTo>
                    <a:pt x="0" y="154781"/>
                  </a:moveTo>
                  <a:cubicBezTo>
                    <a:pt x="0" y="69298"/>
                    <a:pt x="69298" y="0"/>
                    <a:pt x="154781" y="0"/>
                  </a:cubicBezTo>
                  <a:lnTo>
                    <a:pt x="2321718" y="0"/>
                  </a:lnTo>
                  <a:cubicBezTo>
                    <a:pt x="2407201" y="0"/>
                    <a:pt x="2476499" y="69298"/>
                    <a:pt x="2476499" y="154781"/>
                  </a:cubicBezTo>
                  <a:lnTo>
                    <a:pt x="2476499" y="1393031"/>
                  </a:lnTo>
                  <a:cubicBezTo>
                    <a:pt x="2476499" y="1478514"/>
                    <a:pt x="2407201" y="1547812"/>
                    <a:pt x="2321718" y="1547812"/>
                  </a:cubicBezTo>
                  <a:lnTo>
                    <a:pt x="154781" y="1547812"/>
                  </a:lnTo>
                  <a:cubicBezTo>
                    <a:pt x="69298" y="1547812"/>
                    <a:pt x="0" y="1478514"/>
                    <a:pt x="0" y="1393031"/>
                  </a:cubicBezTo>
                  <a:lnTo>
                    <a:pt x="0" y="154781"/>
                  </a:lnTo>
                  <a:close/>
                </a:path>
              </a:pathLst>
            </a:custGeom>
            <a:ln>
              <a:solidFill>
                <a:schemeClr val="tx2"/>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69159" tIns="127884" rIns="169159" bIns="127884" spcCol="1270" anchor="ctr"/>
            <a:lstStyle/>
            <a:p>
              <a:pPr algn="ctr" defTabSz="2889250">
                <a:lnSpc>
                  <a:spcPct val="90000"/>
                </a:lnSpc>
                <a:spcAft>
                  <a:spcPct val="35000"/>
                </a:spcAft>
                <a:defRPr/>
              </a:pPr>
              <a:endParaRPr lang="zh-CN" altLang="en-US" sz="6500">
                <a:cs typeface="+mn-ea"/>
              </a:endParaRPr>
            </a:p>
          </p:txBody>
        </p:sp>
        <p:sp>
          <p:nvSpPr>
            <p:cNvPr id="16" name="任意多边形 15"/>
            <p:cNvSpPr/>
            <p:nvPr/>
          </p:nvSpPr>
          <p:spPr bwMode="auto">
            <a:xfrm>
              <a:off x="3366650" y="4641850"/>
              <a:ext cx="1982529" cy="1239838"/>
            </a:xfrm>
            <a:custGeom>
              <a:avLst/>
              <a:gdLst>
                <a:gd name="connsiteX0" fmla="*/ 0 w 2476499"/>
                <a:gd name="connsiteY0" fmla="*/ 154781 h 1547812"/>
                <a:gd name="connsiteX1" fmla="*/ 154781 w 2476499"/>
                <a:gd name="connsiteY1" fmla="*/ 0 h 1547812"/>
                <a:gd name="connsiteX2" fmla="*/ 2321718 w 2476499"/>
                <a:gd name="connsiteY2" fmla="*/ 0 h 1547812"/>
                <a:gd name="connsiteX3" fmla="*/ 2476499 w 2476499"/>
                <a:gd name="connsiteY3" fmla="*/ 154781 h 1547812"/>
                <a:gd name="connsiteX4" fmla="*/ 2476499 w 2476499"/>
                <a:gd name="connsiteY4" fmla="*/ 1393031 h 1547812"/>
                <a:gd name="connsiteX5" fmla="*/ 2321718 w 2476499"/>
                <a:gd name="connsiteY5" fmla="*/ 1547812 h 1547812"/>
                <a:gd name="connsiteX6" fmla="*/ 154781 w 2476499"/>
                <a:gd name="connsiteY6" fmla="*/ 1547812 h 1547812"/>
                <a:gd name="connsiteX7" fmla="*/ 0 w 2476499"/>
                <a:gd name="connsiteY7" fmla="*/ 1393031 h 1547812"/>
                <a:gd name="connsiteX8" fmla="*/ 0 w 2476499"/>
                <a:gd name="connsiteY8" fmla="*/ 154781 h 1547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6499" h="1547812">
                  <a:moveTo>
                    <a:pt x="0" y="154781"/>
                  </a:moveTo>
                  <a:cubicBezTo>
                    <a:pt x="0" y="69298"/>
                    <a:pt x="69298" y="0"/>
                    <a:pt x="154781" y="0"/>
                  </a:cubicBezTo>
                  <a:lnTo>
                    <a:pt x="2321718" y="0"/>
                  </a:lnTo>
                  <a:cubicBezTo>
                    <a:pt x="2407201" y="0"/>
                    <a:pt x="2476499" y="69298"/>
                    <a:pt x="2476499" y="154781"/>
                  </a:cubicBezTo>
                  <a:lnTo>
                    <a:pt x="2476499" y="1393031"/>
                  </a:lnTo>
                  <a:cubicBezTo>
                    <a:pt x="2476499" y="1478514"/>
                    <a:pt x="2407201" y="1547812"/>
                    <a:pt x="2321718" y="1547812"/>
                  </a:cubicBezTo>
                  <a:lnTo>
                    <a:pt x="154781" y="1547812"/>
                  </a:lnTo>
                  <a:cubicBezTo>
                    <a:pt x="69298" y="1547812"/>
                    <a:pt x="0" y="1478514"/>
                    <a:pt x="0" y="1393031"/>
                  </a:cubicBezTo>
                  <a:lnTo>
                    <a:pt x="0" y="154781"/>
                  </a:lnTo>
                  <a:close/>
                </a:path>
              </a:pathLst>
            </a:custGeom>
            <a:ln>
              <a:solidFill>
                <a:schemeClr val="tx2"/>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69159" tIns="127884" rIns="169159" bIns="127884" spcCol="1270" anchor="ctr"/>
            <a:lstStyle/>
            <a:p>
              <a:pPr algn="ctr" defTabSz="2889250">
                <a:lnSpc>
                  <a:spcPct val="90000"/>
                </a:lnSpc>
                <a:spcAft>
                  <a:spcPct val="35000"/>
                </a:spcAft>
                <a:defRPr/>
              </a:pPr>
              <a:endParaRPr lang="zh-CN" altLang="en-US" sz="6500">
                <a:cs typeface="+mn-ea"/>
              </a:endParaRPr>
            </a:p>
          </p:txBody>
        </p:sp>
        <p:sp>
          <p:nvSpPr>
            <p:cNvPr id="25608" name="TextBox 10"/>
            <p:cNvSpPr txBox="1">
              <a:spLocks noChangeArrowheads="1"/>
            </p:cNvSpPr>
            <p:nvPr/>
          </p:nvSpPr>
          <p:spPr bwMode="auto">
            <a:xfrm>
              <a:off x="3530141" y="3205163"/>
              <a:ext cx="1819038"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sp>
          <p:nvSpPr>
            <p:cNvPr id="25610" name="TextBox 10"/>
            <p:cNvSpPr txBox="1">
              <a:spLocks noChangeArrowheads="1"/>
            </p:cNvSpPr>
            <p:nvPr/>
          </p:nvSpPr>
          <p:spPr bwMode="auto">
            <a:xfrm>
              <a:off x="3520617" y="4754563"/>
              <a:ext cx="1819038"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grpSp>
      <p:grpSp>
        <p:nvGrpSpPr>
          <p:cNvPr id="6" name="组合 5"/>
          <p:cNvGrpSpPr/>
          <p:nvPr/>
        </p:nvGrpSpPr>
        <p:grpSpPr>
          <a:xfrm>
            <a:off x="6849776" y="3232050"/>
            <a:ext cx="1982529" cy="2789238"/>
            <a:chOff x="6465047" y="3092450"/>
            <a:chExt cx="1982529" cy="2789238"/>
          </a:xfrm>
        </p:grpSpPr>
        <p:sp>
          <p:nvSpPr>
            <p:cNvPr id="19" name="任意多边形 18"/>
            <p:cNvSpPr/>
            <p:nvPr/>
          </p:nvSpPr>
          <p:spPr bwMode="auto">
            <a:xfrm>
              <a:off x="6465047" y="3092450"/>
              <a:ext cx="1982529" cy="1239838"/>
            </a:xfrm>
            <a:custGeom>
              <a:avLst/>
              <a:gdLst>
                <a:gd name="connsiteX0" fmla="*/ 0 w 2476499"/>
                <a:gd name="connsiteY0" fmla="*/ 154781 h 1547812"/>
                <a:gd name="connsiteX1" fmla="*/ 154781 w 2476499"/>
                <a:gd name="connsiteY1" fmla="*/ 0 h 1547812"/>
                <a:gd name="connsiteX2" fmla="*/ 2321718 w 2476499"/>
                <a:gd name="connsiteY2" fmla="*/ 0 h 1547812"/>
                <a:gd name="connsiteX3" fmla="*/ 2476499 w 2476499"/>
                <a:gd name="connsiteY3" fmla="*/ 154781 h 1547812"/>
                <a:gd name="connsiteX4" fmla="*/ 2476499 w 2476499"/>
                <a:gd name="connsiteY4" fmla="*/ 1393031 h 1547812"/>
                <a:gd name="connsiteX5" fmla="*/ 2321718 w 2476499"/>
                <a:gd name="connsiteY5" fmla="*/ 1547812 h 1547812"/>
                <a:gd name="connsiteX6" fmla="*/ 154781 w 2476499"/>
                <a:gd name="connsiteY6" fmla="*/ 1547812 h 1547812"/>
                <a:gd name="connsiteX7" fmla="*/ 0 w 2476499"/>
                <a:gd name="connsiteY7" fmla="*/ 1393031 h 1547812"/>
                <a:gd name="connsiteX8" fmla="*/ 0 w 2476499"/>
                <a:gd name="connsiteY8" fmla="*/ 154781 h 1547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6499" h="1547812">
                  <a:moveTo>
                    <a:pt x="0" y="154781"/>
                  </a:moveTo>
                  <a:cubicBezTo>
                    <a:pt x="0" y="69298"/>
                    <a:pt x="69298" y="0"/>
                    <a:pt x="154781" y="0"/>
                  </a:cubicBezTo>
                  <a:lnTo>
                    <a:pt x="2321718" y="0"/>
                  </a:lnTo>
                  <a:cubicBezTo>
                    <a:pt x="2407201" y="0"/>
                    <a:pt x="2476499" y="69298"/>
                    <a:pt x="2476499" y="154781"/>
                  </a:cubicBezTo>
                  <a:lnTo>
                    <a:pt x="2476499" y="1393031"/>
                  </a:lnTo>
                  <a:cubicBezTo>
                    <a:pt x="2476499" y="1478514"/>
                    <a:pt x="2407201" y="1547812"/>
                    <a:pt x="2321718" y="1547812"/>
                  </a:cubicBezTo>
                  <a:lnTo>
                    <a:pt x="154781" y="1547812"/>
                  </a:lnTo>
                  <a:cubicBezTo>
                    <a:pt x="69298" y="1547812"/>
                    <a:pt x="0" y="1478514"/>
                    <a:pt x="0" y="1393031"/>
                  </a:cubicBezTo>
                  <a:lnTo>
                    <a:pt x="0" y="154781"/>
                  </a:lnTo>
                  <a:close/>
                </a:path>
              </a:pathLst>
            </a:custGeom>
            <a:ln>
              <a:solidFill>
                <a:schemeClr val="accent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69159" tIns="127884" rIns="169159" bIns="127884" spcCol="1270" anchor="ctr"/>
            <a:lstStyle/>
            <a:p>
              <a:pPr algn="ctr" defTabSz="2889250">
                <a:lnSpc>
                  <a:spcPct val="90000"/>
                </a:lnSpc>
                <a:spcAft>
                  <a:spcPct val="35000"/>
                </a:spcAft>
                <a:defRPr/>
              </a:pPr>
              <a:endParaRPr lang="zh-CN" altLang="en-US" sz="6500">
                <a:cs typeface="+mn-ea"/>
              </a:endParaRPr>
            </a:p>
          </p:txBody>
        </p:sp>
        <p:sp>
          <p:nvSpPr>
            <p:cNvPr id="21" name="任意多边形 20"/>
            <p:cNvSpPr/>
            <p:nvPr/>
          </p:nvSpPr>
          <p:spPr bwMode="auto">
            <a:xfrm>
              <a:off x="6465047" y="4641850"/>
              <a:ext cx="1982529" cy="1239838"/>
            </a:xfrm>
            <a:custGeom>
              <a:avLst/>
              <a:gdLst>
                <a:gd name="connsiteX0" fmla="*/ 0 w 2476499"/>
                <a:gd name="connsiteY0" fmla="*/ 154781 h 1547812"/>
                <a:gd name="connsiteX1" fmla="*/ 154781 w 2476499"/>
                <a:gd name="connsiteY1" fmla="*/ 0 h 1547812"/>
                <a:gd name="connsiteX2" fmla="*/ 2321718 w 2476499"/>
                <a:gd name="connsiteY2" fmla="*/ 0 h 1547812"/>
                <a:gd name="connsiteX3" fmla="*/ 2476499 w 2476499"/>
                <a:gd name="connsiteY3" fmla="*/ 154781 h 1547812"/>
                <a:gd name="connsiteX4" fmla="*/ 2476499 w 2476499"/>
                <a:gd name="connsiteY4" fmla="*/ 1393031 h 1547812"/>
                <a:gd name="connsiteX5" fmla="*/ 2321718 w 2476499"/>
                <a:gd name="connsiteY5" fmla="*/ 1547812 h 1547812"/>
                <a:gd name="connsiteX6" fmla="*/ 154781 w 2476499"/>
                <a:gd name="connsiteY6" fmla="*/ 1547812 h 1547812"/>
                <a:gd name="connsiteX7" fmla="*/ 0 w 2476499"/>
                <a:gd name="connsiteY7" fmla="*/ 1393031 h 1547812"/>
                <a:gd name="connsiteX8" fmla="*/ 0 w 2476499"/>
                <a:gd name="connsiteY8" fmla="*/ 154781 h 1547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6499" h="1547812">
                  <a:moveTo>
                    <a:pt x="0" y="154781"/>
                  </a:moveTo>
                  <a:cubicBezTo>
                    <a:pt x="0" y="69298"/>
                    <a:pt x="69298" y="0"/>
                    <a:pt x="154781" y="0"/>
                  </a:cubicBezTo>
                  <a:lnTo>
                    <a:pt x="2321718" y="0"/>
                  </a:lnTo>
                  <a:cubicBezTo>
                    <a:pt x="2407201" y="0"/>
                    <a:pt x="2476499" y="69298"/>
                    <a:pt x="2476499" y="154781"/>
                  </a:cubicBezTo>
                  <a:lnTo>
                    <a:pt x="2476499" y="1393031"/>
                  </a:lnTo>
                  <a:cubicBezTo>
                    <a:pt x="2476499" y="1478514"/>
                    <a:pt x="2407201" y="1547812"/>
                    <a:pt x="2321718" y="1547812"/>
                  </a:cubicBezTo>
                  <a:lnTo>
                    <a:pt x="154781" y="1547812"/>
                  </a:lnTo>
                  <a:cubicBezTo>
                    <a:pt x="69298" y="1547812"/>
                    <a:pt x="0" y="1478514"/>
                    <a:pt x="0" y="1393031"/>
                  </a:cubicBezTo>
                  <a:lnTo>
                    <a:pt x="0" y="154781"/>
                  </a:lnTo>
                  <a:close/>
                </a:path>
              </a:pathLst>
            </a:custGeom>
            <a:ln>
              <a:solidFill>
                <a:schemeClr val="accent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69159" tIns="127884" rIns="169159" bIns="127884" spcCol="1270" anchor="ctr"/>
            <a:lstStyle/>
            <a:p>
              <a:pPr algn="ctr" defTabSz="2889250">
                <a:lnSpc>
                  <a:spcPct val="90000"/>
                </a:lnSpc>
                <a:spcAft>
                  <a:spcPct val="35000"/>
                </a:spcAft>
                <a:defRPr/>
              </a:pPr>
              <a:endParaRPr lang="zh-CN" altLang="en-US" sz="6500">
                <a:cs typeface="+mn-ea"/>
              </a:endParaRPr>
            </a:p>
          </p:txBody>
        </p:sp>
        <p:sp>
          <p:nvSpPr>
            <p:cNvPr id="25609" name="TextBox 10"/>
            <p:cNvSpPr txBox="1">
              <a:spLocks noChangeArrowheads="1"/>
            </p:cNvSpPr>
            <p:nvPr/>
          </p:nvSpPr>
          <p:spPr bwMode="auto">
            <a:xfrm>
              <a:off x="6628538" y="3205163"/>
              <a:ext cx="1819038"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sp>
          <p:nvSpPr>
            <p:cNvPr id="25611" name="TextBox 10"/>
            <p:cNvSpPr txBox="1">
              <a:spLocks noChangeArrowheads="1"/>
            </p:cNvSpPr>
            <p:nvPr/>
          </p:nvSpPr>
          <p:spPr bwMode="auto">
            <a:xfrm>
              <a:off x="6628538" y="4754563"/>
              <a:ext cx="1819038"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grpSp>
      <p:grpSp>
        <p:nvGrpSpPr>
          <p:cNvPr id="3" name="组合 2"/>
          <p:cNvGrpSpPr/>
          <p:nvPr/>
        </p:nvGrpSpPr>
        <p:grpSpPr>
          <a:xfrm>
            <a:off x="3256144" y="1682650"/>
            <a:ext cx="2477765" cy="1239838"/>
            <a:chOff x="2871415" y="1543050"/>
            <a:chExt cx="2477765" cy="1239838"/>
          </a:xfrm>
        </p:grpSpPr>
        <p:sp>
          <p:nvSpPr>
            <p:cNvPr id="12" name="任意多边形 11"/>
            <p:cNvSpPr/>
            <p:nvPr/>
          </p:nvSpPr>
          <p:spPr bwMode="auto">
            <a:xfrm>
              <a:off x="2871415" y="1543050"/>
              <a:ext cx="2477765" cy="1239838"/>
            </a:xfrm>
            <a:custGeom>
              <a:avLst/>
              <a:gdLst>
                <a:gd name="connsiteX0" fmla="*/ 0 w 3095624"/>
                <a:gd name="connsiteY0" fmla="*/ 154781 h 1547812"/>
                <a:gd name="connsiteX1" fmla="*/ 154781 w 3095624"/>
                <a:gd name="connsiteY1" fmla="*/ 0 h 1547812"/>
                <a:gd name="connsiteX2" fmla="*/ 2940843 w 3095624"/>
                <a:gd name="connsiteY2" fmla="*/ 0 h 1547812"/>
                <a:gd name="connsiteX3" fmla="*/ 3095624 w 3095624"/>
                <a:gd name="connsiteY3" fmla="*/ 154781 h 1547812"/>
                <a:gd name="connsiteX4" fmla="*/ 3095624 w 3095624"/>
                <a:gd name="connsiteY4" fmla="*/ 1393031 h 1547812"/>
                <a:gd name="connsiteX5" fmla="*/ 2940843 w 3095624"/>
                <a:gd name="connsiteY5" fmla="*/ 1547812 h 1547812"/>
                <a:gd name="connsiteX6" fmla="*/ 154781 w 3095624"/>
                <a:gd name="connsiteY6" fmla="*/ 1547812 h 1547812"/>
                <a:gd name="connsiteX7" fmla="*/ 0 w 3095624"/>
                <a:gd name="connsiteY7" fmla="*/ 1393031 h 1547812"/>
                <a:gd name="connsiteX8" fmla="*/ 0 w 3095624"/>
                <a:gd name="connsiteY8" fmla="*/ 154781 h 1547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95624" h="1547812">
                  <a:moveTo>
                    <a:pt x="0" y="154781"/>
                  </a:moveTo>
                  <a:cubicBezTo>
                    <a:pt x="0" y="69298"/>
                    <a:pt x="69298" y="0"/>
                    <a:pt x="154781" y="0"/>
                  </a:cubicBezTo>
                  <a:lnTo>
                    <a:pt x="2940843" y="0"/>
                  </a:lnTo>
                  <a:cubicBezTo>
                    <a:pt x="3026326" y="0"/>
                    <a:pt x="3095624" y="69298"/>
                    <a:pt x="3095624" y="154781"/>
                  </a:cubicBezTo>
                  <a:lnTo>
                    <a:pt x="3095624" y="1393031"/>
                  </a:lnTo>
                  <a:cubicBezTo>
                    <a:pt x="3095624" y="1478514"/>
                    <a:pt x="3026326" y="1547812"/>
                    <a:pt x="2940843" y="1547812"/>
                  </a:cubicBezTo>
                  <a:lnTo>
                    <a:pt x="154781" y="1547812"/>
                  </a:lnTo>
                  <a:cubicBezTo>
                    <a:pt x="69298" y="1547812"/>
                    <a:pt x="0" y="1478514"/>
                    <a:pt x="0" y="1393031"/>
                  </a:cubicBezTo>
                  <a:lnTo>
                    <a:pt x="0" y="154781"/>
                  </a:lnTo>
                  <a:close/>
                </a:path>
              </a:pathLst>
            </a:custGeom>
            <a:solidFill>
              <a:schemeClr val="tx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69159" tIns="127884" rIns="169159" bIns="127884" spcCol="1270" anchor="ctr"/>
            <a:lstStyle/>
            <a:p>
              <a:pPr algn="ctr" defTabSz="2889250">
                <a:lnSpc>
                  <a:spcPct val="90000"/>
                </a:lnSpc>
                <a:spcAft>
                  <a:spcPct val="35000"/>
                </a:spcAft>
                <a:defRPr/>
              </a:pPr>
              <a:endParaRPr lang="zh-CN" altLang="en-US" sz="6500">
                <a:cs typeface="+mn-ea"/>
              </a:endParaRPr>
            </a:p>
          </p:txBody>
        </p:sp>
        <p:pic>
          <p:nvPicPr>
            <p:cNvPr id="25612" name="图片 25"/>
            <p:cNvPicPr>
              <a:picLocks noChangeAspect="1"/>
            </p:cNvPicPr>
            <p:nvPr/>
          </p:nvPicPr>
          <p:blipFill>
            <a:blip r:embed="rId2" cstate="print">
              <a:extLst>
                <a:ext uri="{28A0092B-C50C-407E-A947-70E740481C1C}">
                  <a14:useLocalDpi xmlns:a14="http://schemas.microsoft.com/office/drawing/2010/main" val="0"/>
                </a:ext>
              </a:extLst>
            </a:blip>
            <a:srcRect l="26163" r="25645"/>
            <a:stretch>
              <a:fillRect/>
            </a:stretch>
          </p:blipFill>
          <p:spPr bwMode="auto">
            <a:xfrm>
              <a:off x="3001572" y="1689101"/>
              <a:ext cx="450791"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4" name="文本框 27"/>
            <p:cNvSpPr txBox="1">
              <a:spLocks noChangeArrowheads="1"/>
            </p:cNvSpPr>
            <p:nvPr/>
          </p:nvSpPr>
          <p:spPr bwMode="auto">
            <a:xfrm>
              <a:off x="3661886" y="2011363"/>
              <a:ext cx="128888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dirty="0">
                  <a:solidFill>
                    <a:schemeClr val="bg1"/>
                  </a:solidFill>
                  <a:latin typeface="+mn-ea"/>
                  <a:ea typeface="+mn-ea"/>
                  <a:cs typeface="+mn-ea"/>
                </a:rPr>
                <a:t>添加文本</a:t>
              </a:r>
            </a:p>
          </p:txBody>
        </p:sp>
      </p:grpSp>
      <p:grpSp>
        <p:nvGrpSpPr>
          <p:cNvPr id="4" name="组合 3"/>
          <p:cNvGrpSpPr/>
          <p:nvPr/>
        </p:nvGrpSpPr>
        <p:grpSpPr>
          <a:xfrm>
            <a:off x="6352952" y="1682650"/>
            <a:ext cx="2479353" cy="1239838"/>
            <a:chOff x="5968223" y="1543050"/>
            <a:chExt cx="2479353" cy="1239838"/>
          </a:xfrm>
        </p:grpSpPr>
        <p:sp>
          <p:nvSpPr>
            <p:cNvPr id="17" name="任意多边形 16"/>
            <p:cNvSpPr/>
            <p:nvPr/>
          </p:nvSpPr>
          <p:spPr bwMode="auto">
            <a:xfrm>
              <a:off x="5969811" y="1543050"/>
              <a:ext cx="2477765" cy="1239838"/>
            </a:xfrm>
            <a:custGeom>
              <a:avLst/>
              <a:gdLst>
                <a:gd name="connsiteX0" fmla="*/ 0 w 3095624"/>
                <a:gd name="connsiteY0" fmla="*/ 154781 h 1547812"/>
                <a:gd name="connsiteX1" fmla="*/ 154781 w 3095624"/>
                <a:gd name="connsiteY1" fmla="*/ 0 h 1547812"/>
                <a:gd name="connsiteX2" fmla="*/ 2940843 w 3095624"/>
                <a:gd name="connsiteY2" fmla="*/ 0 h 1547812"/>
                <a:gd name="connsiteX3" fmla="*/ 3095624 w 3095624"/>
                <a:gd name="connsiteY3" fmla="*/ 154781 h 1547812"/>
                <a:gd name="connsiteX4" fmla="*/ 3095624 w 3095624"/>
                <a:gd name="connsiteY4" fmla="*/ 1393031 h 1547812"/>
                <a:gd name="connsiteX5" fmla="*/ 2940843 w 3095624"/>
                <a:gd name="connsiteY5" fmla="*/ 1547812 h 1547812"/>
                <a:gd name="connsiteX6" fmla="*/ 154781 w 3095624"/>
                <a:gd name="connsiteY6" fmla="*/ 1547812 h 1547812"/>
                <a:gd name="connsiteX7" fmla="*/ 0 w 3095624"/>
                <a:gd name="connsiteY7" fmla="*/ 1393031 h 1547812"/>
                <a:gd name="connsiteX8" fmla="*/ 0 w 3095624"/>
                <a:gd name="connsiteY8" fmla="*/ 154781 h 1547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95624" h="1547812">
                  <a:moveTo>
                    <a:pt x="0" y="154781"/>
                  </a:moveTo>
                  <a:cubicBezTo>
                    <a:pt x="0" y="69298"/>
                    <a:pt x="69298" y="0"/>
                    <a:pt x="154781" y="0"/>
                  </a:cubicBezTo>
                  <a:lnTo>
                    <a:pt x="2940843" y="0"/>
                  </a:lnTo>
                  <a:cubicBezTo>
                    <a:pt x="3026326" y="0"/>
                    <a:pt x="3095624" y="69298"/>
                    <a:pt x="3095624" y="154781"/>
                  </a:cubicBezTo>
                  <a:lnTo>
                    <a:pt x="3095624" y="1393031"/>
                  </a:lnTo>
                  <a:cubicBezTo>
                    <a:pt x="3095624" y="1478514"/>
                    <a:pt x="3026326" y="1547812"/>
                    <a:pt x="2940843" y="1547812"/>
                  </a:cubicBezTo>
                  <a:lnTo>
                    <a:pt x="154781" y="1547812"/>
                  </a:lnTo>
                  <a:cubicBezTo>
                    <a:pt x="69298" y="1547812"/>
                    <a:pt x="0" y="1478514"/>
                    <a:pt x="0" y="1393031"/>
                  </a:cubicBezTo>
                  <a:lnTo>
                    <a:pt x="0" y="154781"/>
                  </a:ln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69159" tIns="127884" rIns="169159" bIns="127884" spcCol="1270" anchor="ctr"/>
            <a:lstStyle/>
            <a:p>
              <a:pPr algn="ctr" defTabSz="2889250">
                <a:lnSpc>
                  <a:spcPct val="90000"/>
                </a:lnSpc>
                <a:spcAft>
                  <a:spcPct val="35000"/>
                </a:spcAft>
                <a:defRPr/>
              </a:pPr>
              <a:endParaRPr lang="zh-CN" altLang="en-US" sz="6500">
                <a:cs typeface="+mn-ea"/>
              </a:endParaRPr>
            </a:p>
          </p:txBody>
        </p:sp>
        <p:pic>
          <p:nvPicPr>
            <p:cNvPr id="25613" name="图片 2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68223" y="1808163"/>
              <a:ext cx="817457"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5" name="文本框 28"/>
            <p:cNvSpPr txBox="1">
              <a:spLocks noChangeArrowheads="1"/>
            </p:cNvSpPr>
            <p:nvPr/>
          </p:nvSpPr>
          <p:spPr bwMode="auto">
            <a:xfrm>
              <a:off x="6760283" y="2011363"/>
              <a:ext cx="128888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bg1"/>
                  </a:solidFill>
                  <a:latin typeface="+mn-ea"/>
                  <a:ea typeface="+mn-ea"/>
                  <a:cs typeface="+mn-ea"/>
                </a:rPr>
                <a:t>添加文本</a:t>
              </a:r>
            </a:p>
          </p:txBody>
        </p:sp>
      </p:gr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2" presetClass="entr" presetSubtype="1" fill="hold" grpId="0" nodeType="withEffect">
                                  <p:stCondLst>
                                    <p:cond delay="600"/>
                                  </p:stCondLst>
                                  <p:childTnLst>
                                    <p:set>
                                      <p:cBhvr>
                                        <p:cTn id="14" dur="1" fill="hold">
                                          <p:stCondLst>
                                            <p:cond delay="0"/>
                                          </p:stCondLst>
                                        </p:cTn>
                                        <p:tgtEl>
                                          <p:spTgt spid="13"/>
                                        </p:tgtEl>
                                        <p:attrNameLst>
                                          <p:attrName>style.visibility</p:attrName>
                                        </p:attrNameLst>
                                      </p:cBhvr>
                                      <p:to>
                                        <p:strVal val="visible"/>
                                      </p:to>
                                    </p:set>
                                    <p:animEffect transition="in" filter="wipe(up)">
                                      <p:cBhvr>
                                        <p:cTn id="15" dur="500"/>
                                        <p:tgtEl>
                                          <p:spTgt spid="13"/>
                                        </p:tgtEl>
                                      </p:cBhvr>
                                    </p:animEffect>
                                  </p:childTnLst>
                                </p:cTn>
                              </p:par>
                              <p:par>
                                <p:cTn id="16" presetID="22" presetClass="entr" presetSubtype="1" fill="hold" grpId="0" nodeType="withEffect">
                                  <p:stCondLst>
                                    <p:cond delay="900"/>
                                  </p:stCondLst>
                                  <p:childTnLst>
                                    <p:set>
                                      <p:cBhvr>
                                        <p:cTn id="17" dur="1" fill="hold">
                                          <p:stCondLst>
                                            <p:cond delay="0"/>
                                          </p:stCondLst>
                                        </p:cTn>
                                        <p:tgtEl>
                                          <p:spTgt spid="15"/>
                                        </p:tgtEl>
                                        <p:attrNameLst>
                                          <p:attrName>style.visibility</p:attrName>
                                        </p:attrNameLst>
                                      </p:cBhvr>
                                      <p:to>
                                        <p:strVal val="visible"/>
                                      </p:to>
                                    </p:set>
                                    <p:animEffect transition="in" filter="wipe(up)">
                                      <p:cBhvr>
                                        <p:cTn id="18" dur="500"/>
                                        <p:tgtEl>
                                          <p:spTgt spid="15"/>
                                        </p:tgtEl>
                                      </p:cBhvr>
                                    </p:animEffect>
                                  </p:childTnLst>
                                </p:cTn>
                              </p:par>
                              <p:par>
                                <p:cTn id="19" presetID="22" presetClass="entr" presetSubtype="8" fill="hold" nodeType="withEffect">
                                  <p:stCondLst>
                                    <p:cond delay="120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par>
                                <p:cTn id="22" presetID="22" presetClass="entr" presetSubtype="1" fill="hold" grpId="0" nodeType="withEffect">
                                  <p:stCondLst>
                                    <p:cond delay="1500"/>
                                  </p:stCondLst>
                                  <p:childTnLst>
                                    <p:set>
                                      <p:cBhvr>
                                        <p:cTn id="23" dur="1" fill="hold">
                                          <p:stCondLst>
                                            <p:cond delay="0"/>
                                          </p:stCondLst>
                                        </p:cTn>
                                        <p:tgtEl>
                                          <p:spTgt spid="18"/>
                                        </p:tgtEl>
                                        <p:attrNameLst>
                                          <p:attrName>style.visibility</p:attrName>
                                        </p:attrNameLst>
                                      </p:cBhvr>
                                      <p:to>
                                        <p:strVal val="visible"/>
                                      </p:to>
                                    </p:set>
                                    <p:animEffect transition="in" filter="wipe(up)">
                                      <p:cBhvr>
                                        <p:cTn id="24" dur="500"/>
                                        <p:tgtEl>
                                          <p:spTgt spid="18"/>
                                        </p:tgtEl>
                                      </p:cBhvr>
                                    </p:animEffect>
                                  </p:childTnLst>
                                </p:cTn>
                              </p:par>
                              <p:par>
                                <p:cTn id="25" presetID="22" presetClass="entr" presetSubtype="1" fill="hold" grpId="0" nodeType="withEffect">
                                  <p:stCondLst>
                                    <p:cond delay="1800"/>
                                  </p:stCondLst>
                                  <p:childTnLst>
                                    <p:set>
                                      <p:cBhvr>
                                        <p:cTn id="26" dur="1" fill="hold">
                                          <p:stCondLst>
                                            <p:cond delay="0"/>
                                          </p:stCondLst>
                                        </p:cTn>
                                        <p:tgtEl>
                                          <p:spTgt spid="20"/>
                                        </p:tgtEl>
                                        <p:attrNameLst>
                                          <p:attrName>style.visibility</p:attrName>
                                        </p:attrNameLst>
                                      </p:cBhvr>
                                      <p:to>
                                        <p:strVal val="visible"/>
                                      </p:to>
                                    </p:set>
                                    <p:animEffect transition="in" filter="wipe(up)">
                                      <p:cBhvr>
                                        <p:cTn id="27" dur="500"/>
                                        <p:tgtEl>
                                          <p:spTgt spid="20"/>
                                        </p:tgtEl>
                                      </p:cBhvr>
                                    </p:animEffect>
                                  </p:childTnLst>
                                </p:cTn>
                              </p:par>
                              <p:par>
                                <p:cTn id="28" presetID="22" presetClass="entr" presetSubtype="8" fill="hold" nodeType="withEffect">
                                  <p:stCondLst>
                                    <p:cond delay="210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18" grpId="0" animBg="1"/>
      <p:bldP spid="2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5.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6.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7.xml><?xml version="1.0" encoding="utf-8"?>
<p:tagLst xmlns:a="http://schemas.openxmlformats.org/drawingml/2006/main" xmlns:r="http://schemas.openxmlformats.org/officeDocument/2006/relationships" xmlns:p="http://schemas.openxmlformats.org/presentationml/2006/main">
  <p:tag name="SELECTED" val="True"/>
</p:tagLst>
</file>

<file path=ppt/tags/tag8.xml><?xml version="1.0" encoding="utf-8"?>
<p:tagLst xmlns:a="http://schemas.openxmlformats.org/drawingml/2006/main" xmlns:r="http://schemas.openxmlformats.org/officeDocument/2006/relationships" xmlns:p="http://schemas.openxmlformats.org/presentationml/2006/main">
  <p:tag name="SELECTED" val="True"/>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2121">
      <a:dk1>
        <a:sysClr val="windowText" lastClr="000000"/>
      </a:dk1>
      <a:lt1>
        <a:sysClr val="window" lastClr="FFFFFF"/>
      </a:lt1>
      <a:dk2>
        <a:srgbClr val="15325A"/>
      </a:dk2>
      <a:lt2>
        <a:srgbClr val="F1C012"/>
      </a:lt2>
      <a:accent1>
        <a:srgbClr val="F1C012"/>
      </a:accent1>
      <a:accent2>
        <a:srgbClr val="15325A"/>
      </a:accent2>
      <a:accent3>
        <a:srgbClr val="F1C012"/>
      </a:accent3>
      <a:accent4>
        <a:srgbClr val="15325A"/>
      </a:accent4>
      <a:accent5>
        <a:srgbClr val="F1C012"/>
      </a:accent5>
      <a:accent6>
        <a:srgbClr val="15325A"/>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华丽">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2570</Words>
  <Application>Microsoft Office PowerPoint</Application>
  <PresentationFormat>宽屏</PresentationFormat>
  <Paragraphs>328</Paragraphs>
  <Slides>30</Slides>
  <Notes>13</Notes>
  <HiddenSlides>0</HiddenSlides>
  <MMClips>1</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30</vt:i4>
      </vt:variant>
    </vt:vector>
  </HeadingPairs>
  <TitlesOfParts>
    <vt:vector size="44" baseType="lpstr">
      <vt:lpstr>ITC Avant Garde Pro Md</vt:lpstr>
      <vt:lpstr>nevis Bold</vt:lpstr>
      <vt:lpstr>Open Sans</vt:lpstr>
      <vt:lpstr>方正粗宋简体</vt:lpstr>
      <vt:lpstr>方正清刻本悦宋简体</vt:lpstr>
      <vt:lpstr>方正正准黑简体</vt:lpstr>
      <vt:lpstr>微软雅黑</vt:lpstr>
      <vt:lpstr>Arial</vt:lpstr>
      <vt:lpstr>Arial Black</vt:lpstr>
      <vt:lpstr>Calibri</vt:lpstr>
      <vt:lpstr>Calibri Light</vt:lpstr>
      <vt:lpstr>Impact</vt:lpstr>
      <vt:lpstr>Office 主题</vt:lpstr>
      <vt:lpstr>1_自定义设计方案</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vector>
  </TitlesOfParts>
  <Company>情缘素材：https://haosc.taobao.com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晶晶 邱</cp:lastModifiedBy>
  <cp:revision>2</cp:revision>
  <dcterms:created xsi:type="dcterms:W3CDTF">2015-05-05T08:02:00Z</dcterms:created>
  <dcterms:modified xsi:type="dcterms:W3CDTF">2019-03-11T09:41:37Z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