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3" r:id="rId6"/>
    <p:sldId id="264" r:id="rId7"/>
    <p:sldId id="265" r:id="rId8"/>
    <p:sldId id="266" r:id="rId9"/>
    <p:sldId id="260" r:id="rId10"/>
    <p:sldId id="267" r:id="rId11"/>
    <p:sldId id="268" r:id="rId12"/>
    <p:sldId id="269" r:id="rId13"/>
    <p:sldId id="261" r:id="rId14"/>
    <p:sldId id="270" r:id="rId15"/>
    <p:sldId id="262" r:id="rId16"/>
    <p:sldId id="271" r:id="rId17"/>
    <p:sldId id="25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7E5E-BFD0-4FE2-819B-00F3EA020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FC4A-C90A-45F3-9BBF-B5BE72575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7E5E-BFD0-4FE2-819B-00F3EA020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FC4A-C90A-45F3-9BBF-B5BE72575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7E5E-BFD0-4FE2-819B-00F3EA020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FC4A-C90A-45F3-9BBF-B5BE72575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7E5E-BFD0-4FE2-819B-00F3EA020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FC4A-C90A-45F3-9BBF-B5BE72575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7E5E-BFD0-4FE2-819B-00F3EA020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FC4A-C90A-45F3-9BBF-B5BE72575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7E5E-BFD0-4FE2-819B-00F3EA020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FC4A-C90A-45F3-9BBF-B5BE72575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7E5E-BFD0-4FE2-819B-00F3EA020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FC4A-C90A-45F3-9BBF-B5BE72575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7E5E-BFD0-4FE2-819B-00F3EA020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FC4A-C90A-45F3-9BBF-B5BE72575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7E5E-BFD0-4FE2-819B-00F3EA020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FC4A-C90A-45F3-9BBF-B5BE72575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7E5E-BFD0-4FE2-819B-00F3EA020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FC4A-C90A-45F3-9BBF-B5BE72575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D7E5E-BFD0-4FE2-819B-00F3EA020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72FC4A-C90A-45F3-9BBF-B5BE72575C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D7E5E-BFD0-4FE2-819B-00F3EA020A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2FC4A-C90A-45F3-9BBF-B5BE72575C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446391" y="766556"/>
            <a:ext cx="2311756" cy="45085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32147" y="640556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20391" y="5129006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13291" y="1611106"/>
            <a:ext cx="927100" cy="405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31695" y="1051036"/>
            <a:ext cx="1107996" cy="3939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日系風模板</a:t>
            </a:r>
            <a:endParaRPr lang="zh-CN" altLang="en-US" sz="6000" dirty="0"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90135" y="1335000"/>
            <a:ext cx="553998" cy="3786948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简约清新派时尚日系风通用</a:t>
            </a:r>
            <a:endParaRPr lang="zh-CN" altLang="en-US" sz="2400" b="1" dirty="0">
              <a:solidFill>
                <a:schemeClr val="tx2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84033" y="1113592"/>
            <a:ext cx="400110" cy="3814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3D5C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400" dirty="0">
              <a:solidFill>
                <a:srgbClr val="3D5C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71521" y="1642785"/>
            <a:ext cx="492443" cy="140358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 2  0  1  × </a:t>
            </a:r>
            <a:endParaRPr lang="zh-CN" altLang="en-US" sz="20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650737" y="3046374"/>
            <a:ext cx="1292662" cy="342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点击输入本栏的具体文字，简明扼要的说明分项内容，此为概念图解，请根据您的具体内容酌情修改。点击输入本栏的具体文字。</a:t>
            </a:r>
            <a:endParaRPr lang="zh-CN" altLang="en-US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407" y="640556"/>
            <a:ext cx="5576888" cy="5576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50"/>
          <a:stretch>
            <a:fillRect/>
          </a:stretch>
        </p:blipFill>
        <p:spPr>
          <a:xfrm>
            <a:off x="8745610" y="2187356"/>
            <a:ext cx="2963718" cy="4670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7" grpId="0"/>
      <p:bldP spid="18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>
          <a:xfrm>
            <a:off x="7869703" y="2367589"/>
            <a:ext cx="534573" cy="21418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4"/>
          <p:cNvSpPr/>
          <p:nvPr/>
        </p:nvSpPr>
        <p:spPr>
          <a:xfrm>
            <a:off x="8671561" y="3281988"/>
            <a:ext cx="534573" cy="122740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5"/>
          <p:cNvSpPr/>
          <p:nvPr/>
        </p:nvSpPr>
        <p:spPr>
          <a:xfrm>
            <a:off x="9473419" y="2648943"/>
            <a:ext cx="534573" cy="186045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6"/>
          <p:cNvSpPr/>
          <p:nvPr/>
        </p:nvSpPr>
        <p:spPr>
          <a:xfrm>
            <a:off x="10275277" y="2919745"/>
            <a:ext cx="534573" cy="1589649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7"/>
          <p:cNvSpPr txBox="1"/>
          <p:nvPr/>
        </p:nvSpPr>
        <p:spPr>
          <a:xfrm>
            <a:off x="7897179" y="4548078"/>
            <a:ext cx="4796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/>
              <a:t>Jan</a:t>
            </a:r>
            <a:endParaRPr lang="en-GB" b="1"/>
          </a:p>
        </p:txBody>
      </p:sp>
      <p:sp>
        <p:nvSpPr>
          <p:cNvPr id="7" name="TextBox 8"/>
          <p:cNvSpPr txBox="1"/>
          <p:nvPr/>
        </p:nvSpPr>
        <p:spPr>
          <a:xfrm>
            <a:off x="8681500" y="4548078"/>
            <a:ext cx="514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/>
              <a:t>Feb</a:t>
            </a:r>
            <a:endParaRPr lang="en-GB" b="1"/>
          </a:p>
        </p:txBody>
      </p:sp>
      <p:sp>
        <p:nvSpPr>
          <p:cNvPr id="8" name="TextBox 9"/>
          <p:cNvSpPr txBox="1"/>
          <p:nvPr/>
        </p:nvSpPr>
        <p:spPr>
          <a:xfrm>
            <a:off x="9460017" y="4548078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/>
              <a:t>Mar</a:t>
            </a:r>
            <a:endParaRPr lang="en-GB" b="1"/>
          </a:p>
        </p:txBody>
      </p:sp>
      <p:sp>
        <p:nvSpPr>
          <p:cNvPr id="9" name="TextBox 10"/>
          <p:cNvSpPr txBox="1"/>
          <p:nvPr/>
        </p:nvSpPr>
        <p:spPr>
          <a:xfrm>
            <a:off x="10288325" y="4548078"/>
            <a:ext cx="508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/>
              <a:t>Apr</a:t>
            </a:r>
            <a:endParaRPr lang="en-GB" b="1"/>
          </a:p>
        </p:txBody>
      </p:sp>
      <p:sp>
        <p:nvSpPr>
          <p:cNvPr id="10" name="TextBox 11"/>
          <p:cNvSpPr txBox="1"/>
          <p:nvPr/>
        </p:nvSpPr>
        <p:spPr>
          <a:xfrm>
            <a:off x="7870729" y="1990352"/>
            <a:ext cx="5325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/>
              <a:t>86%</a:t>
            </a:r>
            <a:endParaRPr lang="en-GB" sz="1600" b="1"/>
          </a:p>
        </p:txBody>
      </p:sp>
      <p:sp>
        <p:nvSpPr>
          <p:cNvPr id="11" name="TextBox 12"/>
          <p:cNvSpPr txBox="1"/>
          <p:nvPr/>
        </p:nvSpPr>
        <p:spPr>
          <a:xfrm>
            <a:off x="8673617" y="2904750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/>
              <a:t>54%</a:t>
            </a:r>
            <a:endParaRPr lang="en-GB" sz="1600" b="1"/>
          </a:p>
        </p:txBody>
      </p:sp>
      <p:sp>
        <p:nvSpPr>
          <p:cNvPr id="12" name="TextBox 13"/>
          <p:cNvSpPr txBox="1"/>
          <p:nvPr/>
        </p:nvSpPr>
        <p:spPr>
          <a:xfrm>
            <a:off x="9472389" y="2310389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/>
              <a:t>78%</a:t>
            </a:r>
            <a:endParaRPr lang="en-GB" sz="1600" b="1"/>
          </a:p>
        </p:txBody>
      </p:sp>
      <p:sp>
        <p:nvSpPr>
          <p:cNvPr id="13" name="TextBox 14"/>
          <p:cNvSpPr txBox="1"/>
          <p:nvPr/>
        </p:nvSpPr>
        <p:spPr>
          <a:xfrm>
            <a:off x="10272190" y="2566196"/>
            <a:ext cx="5325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/>
              <a:t>69%</a:t>
            </a:r>
            <a:endParaRPr lang="en-GB" sz="1600" b="1"/>
          </a:p>
        </p:txBody>
      </p:sp>
      <p:sp>
        <p:nvSpPr>
          <p:cNvPr id="14" name="文本框 13"/>
          <p:cNvSpPr txBox="1"/>
          <p:nvPr/>
        </p:nvSpPr>
        <p:spPr>
          <a:xfrm>
            <a:off x="1480821" y="2782856"/>
            <a:ext cx="5805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15" name="文本框 14"/>
          <p:cNvSpPr txBox="1"/>
          <p:nvPr/>
        </p:nvSpPr>
        <p:spPr>
          <a:xfrm>
            <a:off x="1475821" y="2199042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1498143" y="4415361"/>
            <a:ext cx="5805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493143" y="3831547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9245" y="2199309"/>
            <a:ext cx="2621886" cy="25648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99078" y="3122917"/>
            <a:ext cx="390582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7694078" y="2539103"/>
            <a:ext cx="3218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486282" y="3122917"/>
            <a:ext cx="390582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1168135" y="2539103"/>
            <a:ext cx="3218163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2829178" y="5304471"/>
            <a:ext cx="6533643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27355" y="1132547"/>
            <a:ext cx="2311756" cy="45085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3111" y="1006547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1355" y="5494997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4255" y="1977097"/>
            <a:ext cx="927100" cy="405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12659" y="1417027"/>
            <a:ext cx="1107996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第三部分</a:t>
            </a:r>
            <a:endParaRPr lang="zh-CN" altLang="en-US" sz="6000" dirty="0"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64997" y="1479583"/>
            <a:ext cx="400110" cy="3814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3D5C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400" dirty="0">
              <a:solidFill>
                <a:srgbClr val="3D5C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1"/>
          <a:stretch>
            <a:fillRect/>
          </a:stretch>
        </p:blipFill>
        <p:spPr>
          <a:xfrm flipH="1">
            <a:off x="5866657" y="1088756"/>
            <a:ext cx="3236566" cy="5778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49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761180"/>
            <a:ext cx="3742857" cy="3638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77076" y="1122116"/>
            <a:ext cx="8721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01</a:t>
            </a:r>
            <a:endParaRPr lang="zh-CN" altLang="en-US" sz="54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74763" y="1122116"/>
            <a:ext cx="1001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02</a:t>
            </a:r>
            <a:endParaRPr lang="zh-CN" altLang="en-US" sz="54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57130" y="2136754"/>
            <a:ext cx="1292662" cy="3629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</a:t>
            </a:r>
            <a:endParaRPr lang="zh-CN" altLang="en-US" sz="1200" dirty="0"/>
          </a:p>
        </p:txBody>
      </p:sp>
      <p:sp>
        <p:nvSpPr>
          <p:cNvPr id="6" name="文本框 5"/>
          <p:cNvSpPr txBox="1"/>
          <p:nvPr/>
        </p:nvSpPr>
        <p:spPr>
          <a:xfrm>
            <a:off x="6626157" y="2173818"/>
            <a:ext cx="1292662" cy="3629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</a:t>
            </a:r>
            <a:endParaRPr lang="zh-CN" altLang="en-US" sz="1200" dirty="0"/>
          </a:p>
        </p:txBody>
      </p:sp>
      <p:sp>
        <p:nvSpPr>
          <p:cNvPr id="7" name="文本框 6"/>
          <p:cNvSpPr txBox="1"/>
          <p:nvPr/>
        </p:nvSpPr>
        <p:spPr>
          <a:xfrm>
            <a:off x="9144309" y="1155882"/>
            <a:ext cx="1001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03</a:t>
            </a:r>
            <a:endParaRPr lang="zh-CN" altLang="en-US" sz="54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5703" y="2207584"/>
            <a:ext cx="1292662" cy="36294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</a:t>
            </a:r>
            <a:endParaRPr lang="zh-CN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27355" y="1132547"/>
            <a:ext cx="2311756" cy="45085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3111" y="1006547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1355" y="5494997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4255" y="1977097"/>
            <a:ext cx="927100" cy="405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12659" y="1417027"/>
            <a:ext cx="1107996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第四部分</a:t>
            </a:r>
            <a:endParaRPr lang="zh-CN" altLang="en-US" sz="6000" dirty="0"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64997" y="1479583"/>
            <a:ext cx="400110" cy="3814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3D5C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400" dirty="0">
              <a:solidFill>
                <a:srgbClr val="3D5C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1"/>
          <a:stretch>
            <a:fillRect/>
          </a:stretch>
        </p:blipFill>
        <p:spPr>
          <a:xfrm flipH="1">
            <a:off x="5866657" y="1088756"/>
            <a:ext cx="3236566" cy="5778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49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16" b="100000" l="0" r="98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06" t="8205" r="22991" b="2564"/>
          <a:stretch>
            <a:fillRect/>
          </a:stretch>
        </p:blipFill>
        <p:spPr>
          <a:xfrm flipH="1">
            <a:off x="8693586" y="2310335"/>
            <a:ext cx="3063140" cy="45476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38260" y="2602242"/>
            <a:ext cx="56453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133260" y="2018428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2155582" y="4234747"/>
            <a:ext cx="564539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2150582" y="3650933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446391" y="766556"/>
            <a:ext cx="2311756" cy="45085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32147" y="640556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20391" y="5129006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13291" y="1611106"/>
            <a:ext cx="927100" cy="405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231695" y="1051036"/>
            <a:ext cx="1107996" cy="43242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謝 謝 大 家</a:t>
            </a:r>
            <a:endParaRPr lang="zh-CN" altLang="en-US" sz="6000" dirty="0"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90135" y="1335000"/>
            <a:ext cx="553998" cy="3786948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简约清新</a:t>
            </a:r>
            <a:r>
              <a:rPr lang="zh-CN" altLang="en-US" sz="2400" b="1">
                <a:solidFill>
                  <a:schemeClr val="tx2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派时尚日系风</a:t>
            </a:r>
            <a:r>
              <a:rPr lang="zh-CN" altLang="en-US" sz="2400" b="1" dirty="0">
                <a:solidFill>
                  <a:schemeClr val="tx2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通用</a:t>
            </a:r>
            <a:endParaRPr lang="zh-CN" altLang="en-US" sz="2400" b="1" dirty="0">
              <a:solidFill>
                <a:schemeClr val="tx2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84033" y="1113592"/>
            <a:ext cx="400110" cy="3814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3D5C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400" dirty="0">
              <a:solidFill>
                <a:srgbClr val="3D5C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71521" y="1642785"/>
            <a:ext cx="492443" cy="1403589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方正兰亭特黑_GBK" panose="02000000000000000000" pitchFamily="2" charset="-122"/>
                <a:ea typeface="方正兰亭特黑_GBK" panose="02000000000000000000" pitchFamily="2" charset="-122"/>
              </a:rPr>
              <a:t> 2  0  1  × </a:t>
            </a:r>
            <a:endParaRPr lang="zh-CN" altLang="en-US" sz="2000" dirty="0">
              <a:solidFill>
                <a:schemeClr val="bg1"/>
              </a:solidFill>
              <a:latin typeface="方正兰亭特黑_GBK" panose="02000000000000000000" pitchFamily="2" charset="-122"/>
              <a:ea typeface="方正兰亭特黑_GBK" panose="02000000000000000000" pitchFamily="2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650737" y="3046374"/>
            <a:ext cx="1292662" cy="342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点击输入本栏的具体文字，简明扼要的说明分项内容，此为概念图解，请根据您的具体内容酌情修改。点击输入本栏的具体文字。</a:t>
            </a:r>
            <a:endParaRPr lang="zh-CN" altLang="en-US" sz="12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407" y="640556"/>
            <a:ext cx="5576888" cy="55768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50"/>
          <a:stretch>
            <a:fillRect/>
          </a:stretch>
        </p:blipFill>
        <p:spPr>
          <a:xfrm>
            <a:off x="8745610" y="2187356"/>
            <a:ext cx="2963718" cy="4670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99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99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6" grpId="0" animBg="1"/>
      <p:bldP spid="17" grpId="0"/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37803" y="2123303"/>
            <a:ext cx="3877985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en-US" altLang="zh-CN" sz="12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29985" y="2282164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+mn-ea"/>
              </a:rPr>
              <a:t>01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414048" y="2098366"/>
            <a:ext cx="3877985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en-US" altLang="zh-CN" sz="1200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06230" y="2257227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+mn-ea"/>
              </a:rPr>
              <a:t>02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13788" y="4015555"/>
            <a:ext cx="3877985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en-US" altLang="zh-CN" sz="1200" dirty="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05970" y="4174416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+mn-ea"/>
              </a:rPr>
              <a:t>03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390033" y="3990618"/>
            <a:ext cx="3877985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  <a:defRPr/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en-US" altLang="zh-CN" sz="1200" dirty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82215" y="4149479"/>
            <a:ext cx="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latin typeface="+mn-ea"/>
              </a:rPr>
              <a:t>04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90293" y="2406211"/>
            <a:ext cx="87507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目錄</a:t>
            </a:r>
            <a:endParaRPr lang="zh-CN" altLang="en-US" sz="6600" dirty="0"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27355" y="1132547"/>
            <a:ext cx="2311756" cy="45085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3111" y="1006547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1355" y="5494997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4255" y="1977097"/>
            <a:ext cx="927100" cy="405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12659" y="1417027"/>
            <a:ext cx="1107996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第一部分</a:t>
            </a:r>
            <a:endParaRPr lang="zh-CN" altLang="en-US" sz="6000" dirty="0"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64997" y="1479583"/>
            <a:ext cx="400110" cy="3814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3D5C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400" dirty="0">
              <a:solidFill>
                <a:srgbClr val="3D5C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1"/>
          <a:stretch>
            <a:fillRect/>
          </a:stretch>
        </p:blipFill>
        <p:spPr>
          <a:xfrm flipH="1">
            <a:off x="5866657" y="1088756"/>
            <a:ext cx="3236566" cy="5778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49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761502" y="2408203"/>
            <a:ext cx="536970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点击输入本栏的具体文字，简明扼要的说明分项内容，此为概念图解，请根据您的具体内容酌情修改。点击输入本栏的具体文字，简明扼要的说明分项内容，此为概念图解。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5761502" y="1675814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1262214" y="4694786"/>
            <a:ext cx="30725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8" name="文本框 7"/>
          <p:cNvSpPr txBox="1"/>
          <p:nvPr/>
        </p:nvSpPr>
        <p:spPr>
          <a:xfrm>
            <a:off x="1257214" y="4110972"/>
            <a:ext cx="3077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4692388" y="4694786"/>
            <a:ext cx="30725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10" name="文本框 9"/>
          <p:cNvSpPr txBox="1"/>
          <p:nvPr/>
        </p:nvSpPr>
        <p:spPr>
          <a:xfrm>
            <a:off x="4687388" y="4110972"/>
            <a:ext cx="3077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91" y="778219"/>
            <a:ext cx="3470416" cy="347041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122562" y="4694786"/>
            <a:ext cx="30725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8117562" y="4110972"/>
            <a:ext cx="3077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671" y="1078477"/>
            <a:ext cx="5242929" cy="344167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408107" y="1078477"/>
            <a:ext cx="8721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01</a:t>
            </a:r>
            <a:endParaRPr lang="zh-CN" altLang="en-US" sz="54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26507" y="1078477"/>
            <a:ext cx="1001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汉仪PP体简" panose="00020600040101010101" pitchFamily="18" charset="-122"/>
                <a:ea typeface="汉仪PP体简" panose="00020600040101010101" pitchFamily="18" charset="-122"/>
              </a:rPr>
              <a:t>02</a:t>
            </a:r>
            <a:endParaRPr lang="zh-CN" altLang="en-US" sz="5400" b="1" dirty="0">
              <a:latin typeface="汉仪PP体简" panose="00020600040101010101" pitchFamily="18" charset="-122"/>
              <a:ea typeface="汉仪PP体简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77052" y="2093115"/>
            <a:ext cx="1846659" cy="2389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</a:t>
            </a:r>
            <a:endParaRPr lang="zh-CN" altLang="en-US" sz="1200" dirty="0"/>
          </a:p>
        </p:txBody>
      </p:sp>
      <p:sp>
        <p:nvSpPr>
          <p:cNvPr id="12" name="文本框 11"/>
          <p:cNvSpPr txBox="1"/>
          <p:nvPr/>
        </p:nvSpPr>
        <p:spPr>
          <a:xfrm>
            <a:off x="9538229" y="2130179"/>
            <a:ext cx="1846659" cy="23899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</a:t>
            </a:r>
            <a:endParaRPr lang="zh-CN" altLang="en-US" sz="1200" dirty="0"/>
          </a:p>
        </p:txBody>
      </p:sp>
      <p:sp>
        <p:nvSpPr>
          <p:cNvPr id="13" name="文本框 12"/>
          <p:cNvSpPr txBox="1"/>
          <p:nvPr/>
        </p:nvSpPr>
        <p:spPr>
          <a:xfrm>
            <a:off x="2139600" y="5185319"/>
            <a:ext cx="8588034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点击输入本栏的具体文字，简明扼要的说明分项内容，此为概念图解，请根据您的具体内容酌情修改。点击输入本栏的具体文字，简明扼要的说明分项内容，此为概念图解。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792" y="1693792"/>
            <a:ext cx="3470416" cy="347041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99078" y="3122917"/>
            <a:ext cx="390582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7694078" y="2539103"/>
            <a:ext cx="3218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486282" y="3122917"/>
            <a:ext cx="390582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1168135" y="2539103"/>
            <a:ext cx="3218163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2829178" y="5304471"/>
            <a:ext cx="6533643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库_组合 1"/>
          <p:cNvGrpSpPr/>
          <p:nvPr>
            <p:custDataLst>
              <p:tags r:id="rId1"/>
            </p:custDataLst>
          </p:nvPr>
        </p:nvGrpSpPr>
        <p:grpSpPr>
          <a:xfrm>
            <a:off x="1416367" y="1762204"/>
            <a:ext cx="1340435" cy="1403028"/>
            <a:chOff x="1669585" y="2775077"/>
            <a:chExt cx="1876374" cy="1963993"/>
          </a:xfrm>
        </p:grpSpPr>
        <p:sp>
          <p:nvSpPr>
            <p:cNvPr id="3" name="Oval 9"/>
            <p:cNvSpPr/>
            <p:nvPr/>
          </p:nvSpPr>
          <p:spPr>
            <a:xfrm>
              <a:off x="1669585" y="2775077"/>
              <a:ext cx="1876374" cy="1876374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4" name="Freeform: Shape 10"/>
            <p:cNvSpPr/>
            <p:nvPr/>
          </p:nvSpPr>
          <p:spPr>
            <a:xfrm rot="10800000" flipH="1">
              <a:off x="1743101" y="4215716"/>
              <a:ext cx="1691152" cy="523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5" name="Group 28"/>
            <p:cNvGrpSpPr/>
            <p:nvPr/>
          </p:nvGrpSpPr>
          <p:grpSpPr>
            <a:xfrm>
              <a:off x="1792896" y="2898388"/>
              <a:ext cx="1629751" cy="1629751"/>
              <a:chOff x="0" y="0"/>
              <a:chExt cx="3259500" cy="3259500"/>
            </a:xfrm>
          </p:grpSpPr>
          <p:sp>
            <p:nvSpPr>
              <p:cNvPr id="6" name="Oval 29"/>
              <p:cNvSpPr/>
              <p:nvPr/>
            </p:nvSpPr>
            <p:spPr>
              <a:xfrm>
                <a:off x="0" y="0"/>
                <a:ext cx="3259500" cy="32595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" name="Freeform: Shape 30"/>
              <p:cNvSpPr/>
              <p:nvPr/>
            </p:nvSpPr>
            <p:spPr>
              <a:xfrm rot="1878951">
                <a:off x="1103273" y="1050034"/>
                <a:ext cx="1129045" cy="1130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97" y="7822"/>
                    </a:moveTo>
                    <a:cubicBezTo>
                      <a:pt x="20468" y="10162"/>
                      <a:pt x="18217" y="11779"/>
                      <a:pt x="15729" y="11779"/>
                    </a:cubicBezTo>
                    <a:cubicBezTo>
                      <a:pt x="12478" y="11779"/>
                      <a:pt x="9833" y="9137"/>
                      <a:pt x="9833" y="5890"/>
                    </a:cubicBezTo>
                    <a:cubicBezTo>
                      <a:pt x="9833" y="2642"/>
                      <a:pt x="12478" y="0"/>
                      <a:pt x="15729" y="0"/>
                    </a:cubicBezTo>
                    <a:cubicBezTo>
                      <a:pt x="16690" y="0"/>
                      <a:pt x="17941" y="289"/>
                      <a:pt x="18744" y="828"/>
                    </a:cubicBezTo>
                    <a:cubicBezTo>
                      <a:pt x="18875" y="920"/>
                      <a:pt x="18954" y="1039"/>
                      <a:pt x="18954" y="1196"/>
                    </a:cubicBezTo>
                    <a:cubicBezTo>
                      <a:pt x="18954" y="1341"/>
                      <a:pt x="18862" y="1486"/>
                      <a:pt x="18744" y="1564"/>
                    </a:cubicBezTo>
                    <a:lnTo>
                      <a:pt x="14887" y="3786"/>
                    </a:lnTo>
                    <a:lnTo>
                      <a:pt x="14887" y="6731"/>
                    </a:lnTo>
                    <a:lnTo>
                      <a:pt x="17427" y="8138"/>
                    </a:lnTo>
                    <a:cubicBezTo>
                      <a:pt x="17862" y="7888"/>
                      <a:pt x="20916" y="5969"/>
                      <a:pt x="21179" y="5969"/>
                    </a:cubicBezTo>
                    <a:cubicBezTo>
                      <a:pt x="21442" y="5969"/>
                      <a:pt x="21600" y="6166"/>
                      <a:pt x="21600" y="6429"/>
                    </a:cubicBezTo>
                    <a:cubicBezTo>
                      <a:pt x="21600" y="6863"/>
                      <a:pt x="21442" y="7402"/>
                      <a:pt x="21297" y="7822"/>
                    </a:cubicBezTo>
                    <a:close/>
                    <a:moveTo>
                      <a:pt x="3936" y="16828"/>
                    </a:moveTo>
                    <a:cubicBezTo>
                      <a:pt x="3475" y="16828"/>
                      <a:pt x="3093" y="17209"/>
                      <a:pt x="3093" y="17669"/>
                    </a:cubicBezTo>
                    <a:cubicBezTo>
                      <a:pt x="3093" y="18129"/>
                      <a:pt x="3475" y="18511"/>
                      <a:pt x="3936" y="18511"/>
                    </a:cubicBezTo>
                    <a:cubicBezTo>
                      <a:pt x="4396" y="18511"/>
                      <a:pt x="4778" y="18129"/>
                      <a:pt x="4778" y="17669"/>
                    </a:cubicBezTo>
                    <a:cubicBezTo>
                      <a:pt x="4778" y="17209"/>
                      <a:pt x="4396" y="16828"/>
                      <a:pt x="3936" y="16828"/>
                    </a:cubicBezTo>
                    <a:close/>
                    <a:moveTo>
                      <a:pt x="4278" y="21114"/>
                    </a:moveTo>
                    <a:cubicBezTo>
                      <a:pt x="3975" y="21416"/>
                      <a:pt x="3541" y="21600"/>
                      <a:pt x="3093" y="21600"/>
                    </a:cubicBezTo>
                    <a:cubicBezTo>
                      <a:pt x="2646" y="21600"/>
                      <a:pt x="2211" y="21416"/>
                      <a:pt x="1895" y="21114"/>
                    </a:cubicBezTo>
                    <a:lnTo>
                      <a:pt x="500" y="19694"/>
                    </a:lnTo>
                    <a:cubicBezTo>
                      <a:pt x="184" y="19391"/>
                      <a:pt x="0" y="18958"/>
                      <a:pt x="0" y="18511"/>
                    </a:cubicBezTo>
                    <a:cubicBezTo>
                      <a:pt x="0" y="18064"/>
                      <a:pt x="184" y="17630"/>
                      <a:pt x="500" y="17314"/>
                    </a:cubicBezTo>
                    <a:lnTo>
                      <a:pt x="9464" y="8361"/>
                    </a:lnTo>
                    <a:cubicBezTo>
                      <a:pt x="10148" y="10084"/>
                      <a:pt x="11531" y="11464"/>
                      <a:pt x="13255" y="12148"/>
                    </a:cubicBezTo>
                    <a:cubicBezTo>
                      <a:pt x="13255" y="12148"/>
                      <a:pt x="4278" y="21114"/>
                      <a:pt x="4278" y="2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3338332" y="2363975"/>
            <a:ext cx="70907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9" name="文本框 8"/>
          <p:cNvSpPr txBox="1"/>
          <p:nvPr/>
        </p:nvSpPr>
        <p:spPr>
          <a:xfrm>
            <a:off x="3333333" y="1780161"/>
            <a:ext cx="5842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grpSp>
        <p:nvGrpSpPr>
          <p:cNvPr id="10" name="PA_库_组合 1"/>
          <p:cNvGrpSpPr/>
          <p:nvPr>
            <p:custDataLst>
              <p:tags r:id="rId2"/>
            </p:custDataLst>
          </p:nvPr>
        </p:nvGrpSpPr>
        <p:grpSpPr>
          <a:xfrm>
            <a:off x="1416367" y="3941358"/>
            <a:ext cx="1340435" cy="1403028"/>
            <a:chOff x="1669585" y="2775077"/>
            <a:chExt cx="1876374" cy="1963993"/>
          </a:xfrm>
        </p:grpSpPr>
        <p:sp>
          <p:nvSpPr>
            <p:cNvPr id="11" name="Oval 9"/>
            <p:cNvSpPr/>
            <p:nvPr/>
          </p:nvSpPr>
          <p:spPr>
            <a:xfrm>
              <a:off x="1669585" y="2775077"/>
              <a:ext cx="1876374" cy="1876374"/>
            </a:xfrm>
            <a:prstGeom prst="ellipse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10"/>
            <p:cNvSpPr/>
            <p:nvPr/>
          </p:nvSpPr>
          <p:spPr>
            <a:xfrm rot="10800000" flipH="1">
              <a:off x="1743101" y="4215716"/>
              <a:ext cx="1691152" cy="5233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156" extrusionOk="0">
                  <a:moveTo>
                    <a:pt x="0" y="15834"/>
                  </a:moveTo>
                  <a:cubicBezTo>
                    <a:pt x="3445" y="817"/>
                    <a:pt x="11156" y="-4444"/>
                    <a:pt x="17223" y="4084"/>
                  </a:cubicBezTo>
                  <a:cubicBezTo>
                    <a:pt x="18678" y="6130"/>
                    <a:pt x="19955" y="8872"/>
                    <a:pt x="20978" y="12149"/>
                  </a:cubicBezTo>
                  <a:lnTo>
                    <a:pt x="21600" y="11275"/>
                  </a:lnTo>
                  <a:lnTo>
                    <a:pt x="21499" y="16495"/>
                  </a:lnTo>
                  <a:lnTo>
                    <a:pt x="19406" y="14359"/>
                  </a:lnTo>
                  <a:lnTo>
                    <a:pt x="20028" y="13486"/>
                  </a:lnTo>
                  <a:cubicBezTo>
                    <a:pt x="16058" y="1123"/>
                    <a:pt x="8792" y="-935"/>
                    <a:pt x="3798" y="8891"/>
                  </a:cubicBezTo>
                  <a:cubicBezTo>
                    <a:pt x="2640" y="11168"/>
                    <a:pt x="1670" y="13974"/>
                    <a:pt x="940" y="1715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3" name="Group 28"/>
            <p:cNvGrpSpPr/>
            <p:nvPr/>
          </p:nvGrpSpPr>
          <p:grpSpPr>
            <a:xfrm>
              <a:off x="1792896" y="2898388"/>
              <a:ext cx="1629751" cy="1629751"/>
              <a:chOff x="0" y="0"/>
              <a:chExt cx="3259500" cy="3259500"/>
            </a:xfrm>
          </p:grpSpPr>
          <p:sp>
            <p:nvSpPr>
              <p:cNvPr id="14" name="Oval 29"/>
              <p:cNvSpPr/>
              <p:nvPr/>
            </p:nvSpPr>
            <p:spPr>
              <a:xfrm>
                <a:off x="0" y="0"/>
                <a:ext cx="3259500" cy="32595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Freeform: Shape 30"/>
              <p:cNvSpPr/>
              <p:nvPr/>
            </p:nvSpPr>
            <p:spPr>
              <a:xfrm rot="1878951">
                <a:off x="1103273" y="1050034"/>
                <a:ext cx="1129045" cy="1130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97" y="7822"/>
                    </a:moveTo>
                    <a:cubicBezTo>
                      <a:pt x="20468" y="10162"/>
                      <a:pt x="18217" y="11779"/>
                      <a:pt x="15729" y="11779"/>
                    </a:cubicBezTo>
                    <a:cubicBezTo>
                      <a:pt x="12478" y="11779"/>
                      <a:pt x="9833" y="9137"/>
                      <a:pt x="9833" y="5890"/>
                    </a:cubicBezTo>
                    <a:cubicBezTo>
                      <a:pt x="9833" y="2642"/>
                      <a:pt x="12478" y="0"/>
                      <a:pt x="15729" y="0"/>
                    </a:cubicBezTo>
                    <a:cubicBezTo>
                      <a:pt x="16690" y="0"/>
                      <a:pt x="17941" y="289"/>
                      <a:pt x="18744" y="828"/>
                    </a:cubicBezTo>
                    <a:cubicBezTo>
                      <a:pt x="18875" y="920"/>
                      <a:pt x="18954" y="1039"/>
                      <a:pt x="18954" y="1196"/>
                    </a:cubicBezTo>
                    <a:cubicBezTo>
                      <a:pt x="18954" y="1341"/>
                      <a:pt x="18862" y="1486"/>
                      <a:pt x="18744" y="1564"/>
                    </a:cubicBezTo>
                    <a:lnTo>
                      <a:pt x="14887" y="3786"/>
                    </a:lnTo>
                    <a:lnTo>
                      <a:pt x="14887" y="6731"/>
                    </a:lnTo>
                    <a:lnTo>
                      <a:pt x="17427" y="8138"/>
                    </a:lnTo>
                    <a:cubicBezTo>
                      <a:pt x="17862" y="7888"/>
                      <a:pt x="20916" y="5969"/>
                      <a:pt x="21179" y="5969"/>
                    </a:cubicBezTo>
                    <a:cubicBezTo>
                      <a:pt x="21442" y="5969"/>
                      <a:pt x="21600" y="6166"/>
                      <a:pt x="21600" y="6429"/>
                    </a:cubicBezTo>
                    <a:cubicBezTo>
                      <a:pt x="21600" y="6863"/>
                      <a:pt x="21442" y="7402"/>
                      <a:pt x="21297" y="7822"/>
                    </a:cubicBezTo>
                    <a:close/>
                    <a:moveTo>
                      <a:pt x="3936" y="16828"/>
                    </a:moveTo>
                    <a:cubicBezTo>
                      <a:pt x="3475" y="16828"/>
                      <a:pt x="3093" y="17209"/>
                      <a:pt x="3093" y="17669"/>
                    </a:cubicBezTo>
                    <a:cubicBezTo>
                      <a:pt x="3093" y="18129"/>
                      <a:pt x="3475" y="18511"/>
                      <a:pt x="3936" y="18511"/>
                    </a:cubicBezTo>
                    <a:cubicBezTo>
                      <a:pt x="4396" y="18511"/>
                      <a:pt x="4778" y="18129"/>
                      <a:pt x="4778" y="17669"/>
                    </a:cubicBezTo>
                    <a:cubicBezTo>
                      <a:pt x="4778" y="17209"/>
                      <a:pt x="4396" y="16828"/>
                      <a:pt x="3936" y="16828"/>
                    </a:cubicBezTo>
                    <a:close/>
                    <a:moveTo>
                      <a:pt x="4278" y="21114"/>
                    </a:moveTo>
                    <a:cubicBezTo>
                      <a:pt x="3975" y="21416"/>
                      <a:pt x="3541" y="21600"/>
                      <a:pt x="3093" y="21600"/>
                    </a:cubicBezTo>
                    <a:cubicBezTo>
                      <a:pt x="2646" y="21600"/>
                      <a:pt x="2211" y="21416"/>
                      <a:pt x="1895" y="21114"/>
                    </a:cubicBezTo>
                    <a:lnTo>
                      <a:pt x="500" y="19694"/>
                    </a:lnTo>
                    <a:cubicBezTo>
                      <a:pt x="184" y="19391"/>
                      <a:pt x="0" y="18958"/>
                      <a:pt x="0" y="18511"/>
                    </a:cubicBezTo>
                    <a:cubicBezTo>
                      <a:pt x="0" y="18064"/>
                      <a:pt x="184" y="17630"/>
                      <a:pt x="500" y="17314"/>
                    </a:cubicBezTo>
                    <a:lnTo>
                      <a:pt x="9464" y="8361"/>
                    </a:lnTo>
                    <a:cubicBezTo>
                      <a:pt x="10148" y="10084"/>
                      <a:pt x="11531" y="11464"/>
                      <a:pt x="13255" y="12148"/>
                    </a:cubicBezTo>
                    <a:cubicBezTo>
                      <a:pt x="13255" y="12148"/>
                      <a:pt x="4278" y="21114"/>
                      <a:pt x="4278" y="2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3338332" y="4543129"/>
            <a:ext cx="70907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</a:t>
            </a:r>
            <a:endParaRPr lang="zh-CN" altLang="en-US" sz="1400" dirty="0"/>
          </a:p>
        </p:txBody>
      </p:sp>
      <p:sp>
        <p:nvSpPr>
          <p:cNvPr id="17" name="文本框 16"/>
          <p:cNvSpPr txBox="1"/>
          <p:nvPr/>
        </p:nvSpPr>
        <p:spPr>
          <a:xfrm>
            <a:off x="3333333" y="3959315"/>
            <a:ext cx="5842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27355" y="1132547"/>
            <a:ext cx="2311756" cy="450850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3111" y="1006547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1355" y="5494997"/>
            <a:ext cx="252000" cy="252000"/>
          </a:xfrm>
          <a:prstGeom prst="rect">
            <a:avLst/>
          </a:prstGeom>
          <a:solidFill>
            <a:srgbClr val="040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4255" y="1977097"/>
            <a:ext cx="927100" cy="4051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12659" y="1417027"/>
            <a:ext cx="1107996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>
                <a:latin typeface="新蒂文徵明體" panose="03000409000000000000" pitchFamily="65" charset="-120"/>
                <a:ea typeface="新蒂文徵明體" panose="03000409000000000000" pitchFamily="65" charset="-120"/>
              </a:rPr>
              <a:t>第二部分</a:t>
            </a:r>
            <a:endParaRPr lang="zh-CN" altLang="en-US" sz="6000" dirty="0"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64997" y="1479583"/>
            <a:ext cx="400110" cy="38144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3D5C7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</a:t>
            </a:r>
            <a:endParaRPr lang="zh-CN" altLang="en-US" sz="1400" dirty="0">
              <a:solidFill>
                <a:srgbClr val="3D5C7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1"/>
          <a:stretch>
            <a:fillRect/>
          </a:stretch>
        </p:blipFill>
        <p:spPr>
          <a:xfrm flipH="1">
            <a:off x="5866657" y="1088756"/>
            <a:ext cx="3236566" cy="57784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49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14382"/>
            <a:ext cx="4601966" cy="556070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14051" y="2504330"/>
            <a:ext cx="607736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点击输入本栏的具体文字，简明扼要的说明分项内容，此为概念图解，请根据您的具体内容酌情修改。点击输入本栏的具体文字，简明扼要的说明分项内容，此为概念图解。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4814051" y="1771941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4814051" y="4447123"/>
            <a:ext cx="607736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点击输入本栏的具体文字，简明扼要的说明分项内容，此为概念图解，请根据您的具体内容酌情修改。点击输入本栏的具体文字，简明扼要的说明分项内容，此为概念图解。</a:t>
            </a:r>
            <a:endParaRPr lang="zh-CN" altLang="en-US" sz="1400" dirty="0"/>
          </a:p>
        </p:txBody>
      </p:sp>
      <p:sp>
        <p:nvSpPr>
          <p:cNvPr id="6" name="文本框 5"/>
          <p:cNvSpPr txBox="1"/>
          <p:nvPr/>
        </p:nvSpPr>
        <p:spPr>
          <a:xfrm>
            <a:off x="4814051" y="3714734"/>
            <a:ext cx="4783132" cy="583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点击添加标题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2233</Words>
  <Application>WPS 演示</Application>
  <PresentationFormat>宽屏</PresentationFormat>
  <Paragraphs>160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新蒂文徵明體</vt:lpstr>
      <vt:lpstr>全字库正楷体</vt:lpstr>
      <vt:lpstr>微软雅黑</vt:lpstr>
      <vt:lpstr>方正兰亭特黑_GBK</vt:lpstr>
      <vt:lpstr>Calibri</vt:lpstr>
      <vt:lpstr>楷体</vt:lpstr>
      <vt:lpstr>汉仪PP体简</vt:lpstr>
      <vt:lpstr>等线</vt:lpstr>
      <vt:lpstr>Segoe Print</vt:lpstr>
      <vt:lpstr>DFKai-SB</vt:lpstr>
      <vt:lpstr>黑体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12</cp:revision>
  <dcterms:created xsi:type="dcterms:W3CDTF">2018-01-28T08:49:00Z</dcterms:created>
  <dcterms:modified xsi:type="dcterms:W3CDTF">2018-04-11T14:49:27Z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