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7" r:id="rId31"/>
  </p:sldIdLst>
  <p:sldSz cx="12192000" cy="6858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Montserrat" panose="02010600030101010101" charset="0"/>
      <p:regular r:id="rId36"/>
      <p:bold r:id="rId37"/>
    </p:embeddedFont>
    <p:embeddedFont>
      <p:font typeface="Source Sans Pro" panose="020B0503030403020204" pitchFamily="34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0203"/>
    <a:srgbClr val="EC442A"/>
    <a:srgbClr val="B1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57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47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715657" y="1872343"/>
            <a:ext cx="6545942" cy="49856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222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01713" y="0"/>
            <a:ext cx="4368800" cy="52689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374517" y="4949371"/>
            <a:ext cx="2263775" cy="19086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1147651" y="1680141"/>
            <a:ext cx="1044349" cy="19086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987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00100" y="4171950"/>
            <a:ext cx="6800850" cy="26479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45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76275" y="3771900"/>
            <a:ext cx="3448050" cy="19431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371975" y="3771900"/>
            <a:ext cx="3448050" cy="19431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105775" y="3771900"/>
            <a:ext cx="3448050" cy="19431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63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3400" y="1695450"/>
            <a:ext cx="3505200" cy="51625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69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096000" y="190500"/>
            <a:ext cx="5915516" cy="6438900"/>
          </a:xfrm>
          <a:custGeom>
            <a:avLst/>
            <a:gdLst>
              <a:gd name="connsiteX0" fmla="*/ 0 w 5915516"/>
              <a:gd name="connsiteY0" fmla="*/ 0 h 6438900"/>
              <a:gd name="connsiteX1" fmla="*/ 5915516 w 5915516"/>
              <a:gd name="connsiteY1" fmla="*/ 0 h 6438900"/>
              <a:gd name="connsiteX2" fmla="*/ 5915516 w 5915516"/>
              <a:gd name="connsiteY2" fmla="*/ 6438900 h 6438900"/>
              <a:gd name="connsiteX3" fmla="*/ 0 w 5915516"/>
              <a:gd name="connsiteY3" fmla="*/ 643890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5516" h="6438900">
                <a:moveTo>
                  <a:pt x="0" y="0"/>
                </a:moveTo>
                <a:lnTo>
                  <a:pt x="5915516" y="0"/>
                </a:lnTo>
                <a:lnTo>
                  <a:pt x="5915516" y="6438900"/>
                </a:lnTo>
                <a:lnTo>
                  <a:pt x="0" y="6438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822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85850" y="2152650"/>
            <a:ext cx="7219950" cy="3581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67900" y="3429000"/>
            <a:ext cx="2324100" cy="3429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285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86968" y="4208463"/>
            <a:ext cx="4440238" cy="26495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1277600" y="1582738"/>
            <a:ext cx="914400" cy="3830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555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2095500"/>
            <a:ext cx="4324350" cy="4762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76550" y="5715000"/>
            <a:ext cx="4343400" cy="1143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842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106572" y="2729132"/>
            <a:ext cx="7085428" cy="412886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892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890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25650" cy="3429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829994"/>
            <a:ext cx="4022725" cy="602800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4928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380959" y="5035550"/>
            <a:ext cx="4670425" cy="1822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43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686175" y="0"/>
            <a:ext cx="8505825" cy="55451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76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400424" y="0"/>
            <a:ext cx="8791575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548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033486" y="1872343"/>
            <a:ext cx="9158514" cy="49856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258629" y="3033486"/>
            <a:ext cx="2003425" cy="19018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0522859" y="3033486"/>
            <a:ext cx="1669142" cy="19018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7053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752600"/>
            <a:ext cx="6419850" cy="5105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781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676400" y="5638800"/>
            <a:ext cx="4133850" cy="1219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48850" y="1905000"/>
            <a:ext cx="2343150" cy="4343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1388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314700" y="3200400"/>
            <a:ext cx="5562600" cy="3657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906000" y="3200400"/>
            <a:ext cx="2286000" cy="3657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5643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124200" y="0"/>
            <a:ext cx="588645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7296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26000" y="1085056"/>
            <a:ext cx="2336800" cy="46878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660142" y="1085056"/>
            <a:ext cx="2336800" cy="46878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0450740" y="1085056"/>
            <a:ext cx="1741260" cy="46878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742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412343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231087" y="1291546"/>
            <a:ext cx="2293938" cy="277245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68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6423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829300" y="0"/>
            <a:ext cx="63627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381125" y="5276850"/>
            <a:ext cx="2686050" cy="1104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410075" y="5276850"/>
            <a:ext cx="1819275" cy="1104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122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703762" y="1639562"/>
            <a:ext cx="2886167" cy="336302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261411" y="4107430"/>
            <a:ext cx="3639484" cy="228496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7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970494" y="0"/>
            <a:ext cx="6221506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183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619500" y="0"/>
            <a:ext cx="8572500" cy="4800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84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00600" y="4572000"/>
            <a:ext cx="6781800" cy="228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615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677150" y="1009650"/>
            <a:ext cx="3009900" cy="4495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95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752850" y="1447800"/>
            <a:ext cx="8439150" cy="38290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0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835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9" r:id="rId2"/>
    <p:sldLayoutId id="2147483678" r:id="rId3"/>
    <p:sldLayoutId id="2147483677" r:id="rId4"/>
    <p:sldLayoutId id="2147483676" r:id="rId5"/>
    <p:sldLayoutId id="2147483675" r:id="rId6"/>
    <p:sldLayoutId id="2147483674" r:id="rId7"/>
    <p:sldLayoutId id="2147483673" r:id="rId8"/>
    <p:sldLayoutId id="2147483672" r:id="rId9"/>
    <p:sldLayoutId id="2147483671" r:id="rId10"/>
    <p:sldLayoutId id="2147483670" r:id="rId11"/>
    <p:sldLayoutId id="2147483669" r:id="rId12"/>
    <p:sldLayoutId id="2147483668" r:id="rId13"/>
    <p:sldLayoutId id="2147483667" r:id="rId14"/>
    <p:sldLayoutId id="2147483666" r:id="rId15"/>
    <p:sldLayoutId id="2147483665" r:id="rId16"/>
    <p:sldLayoutId id="2147483664" r:id="rId17"/>
    <p:sldLayoutId id="2147483663" r:id="rId18"/>
    <p:sldLayoutId id="2147483662" r:id="rId19"/>
    <p:sldLayoutId id="2147483661" r:id="rId20"/>
    <p:sldLayoutId id="2147483660" r:id="rId21"/>
    <p:sldLayoutId id="2147483659" r:id="rId22"/>
    <p:sldLayoutId id="2147483658" r:id="rId23"/>
    <p:sldLayoutId id="2147483657" r:id="rId24"/>
    <p:sldLayoutId id="2147483656" r:id="rId25"/>
    <p:sldLayoutId id="2147483655" r:id="rId26"/>
    <p:sldLayoutId id="2147483654" r:id="rId27"/>
    <p:sldLayoutId id="2147483653" r:id="rId28"/>
    <p:sldLayoutId id="2147483652" r:id="rId29"/>
    <p:sldLayoutId id="2147483651" r:id="rId30"/>
    <p:sldLayoutId id="2147483650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A99DB5BF-D41D-4C13-8A94-FF1B7C6EF4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58A26F59-AC8F-48F7-9CAD-15E22124FC9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bg2">
              <a:lumMod val="75000"/>
            </a:schemeClr>
          </a:solidFill>
        </p:spPr>
      </p:pic>
      <p:sp>
        <p:nvSpPr>
          <p:cNvPr id="27" name="Rectangle 26"/>
          <p:cNvSpPr/>
          <p:nvPr/>
        </p:nvSpPr>
        <p:spPr>
          <a:xfrm>
            <a:off x="-968595" y="1470078"/>
            <a:ext cx="14129189" cy="28813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23900" dirty="0"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9" name="Rectangle 8"/>
          <p:cNvSpPr/>
          <p:nvPr/>
        </p:nvSpPr>
        <p:spPr>
          <a:xfrm>
            <a:off x="1381125" y="2378626"/>
            <a:ext cx="5570756" cy="1212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96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786622" y="3455741"/>
            <a:ext cx="30636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600" dirty="0">
                <a:solidFill>
                  <a:srgbClr val="F90203"/>
                </a:solidFill>
                <a:latin typeface="Montserrat SemiBold" panose="00000700000000000000" pitchFamily="50" charset="0"/>
                <a:ea typeface="Lato Black" panose="020F0502020204030203" pitchFamily="34" charset="0"/>
                <a:cs typeface="Gotham Ultra" pitchFamily="50" charset="0"/>
              </a:rPr>
              <a:t>PRESENTATION TEMPLATE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381125" y="1814002"/>
            <a:ext cx="2714205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000" spc="300" dirty="0">
                <a:solidFill>
                  <a:schemeClr val="bg1"/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Creative Template - 2020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874134" y="3493490"/>
            <a:ext cx="103746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50" charset="0"/>
                <a:ea typeface="Lato Black" panose="020F0502020204030203" pitchFamily="34" charset="0"/>
                <a:cs typeface="Gotham Ultra" pitchFamily="50" charset="0"/>
              </a:rPr>
              <a:t>The New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381125" y="4938202"/>
            <a:ext cx="554960" cy="209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Cover</a:t>
            </a:r>
          </a:p>
        </p:txBody>
      </p:sp>
      <p:sp>
        <p:nvSpPr>
          <p:cNvPr id="56" name="Rectangle 55"/>
          <p:cNvSpPr/>
          <p:nvPr/>
        </p:nvSpPr>
        <p:spPr>
          <a:xfrm>
            <a:off x="4441825" y="4938202"/>
            <a:ext cx="845103" cy="209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Slide 2020</a:t>
            </a:r>
          </a:p>
        </p:txBody>
      </p:sp>
      <p:sp>
        <p:nvSpPr>
          <p:cNvPr id="57" name="Shape 3621"/>
          <p:cNvSpPr/>
          <p:nvPr/>
        </p:nvSpPr>
        <p:spPr>
          <a:xfrm>
            <a:off x="11569584" y="480840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5611731" y="385766"/>
            <a:ext cx="96853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69" name="Shape 3927"/>
          <p:cNvSpPr/>
          <p:nvPr/>
        </p:nvSpPr>
        <p:spPr>
          <a:xfrm>
            <a:off x="418972" y="6045567"/>
            <a:ext cx="139517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8" y="15709"/>
                  <a:pt x="20102" y="15765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5"/>
                  <a:pt x="1252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09" y="16459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30" y="21600"/>
                  <a:pt x="10800" y="21600"/>
                </a:cubicBezTo>
                <a:cubicBezTo>
                  <a:pt x="11070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1" y="16459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0" name="Shape 3614"/>
          <p:cNvSpPr/>
          <p:nvPr/>
        </p:nvSpPr>
        <p:spPr>
          <a:xfrm>
            <a:off x="373947" y="393419"/>
            <a:ext cx="229565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6704807" y="6185083"/>
            <a:ext cx="2884491" cy="310163"/>
            <a:chOff x="626968" y="5844051"/>
            <a:chExt cx="2884491" cy="310163"/>
          </a:xfrm>
        </p:grpSpPr>
        <p:sp>
          <p:nvSpPr>
            <p:cNvPr id="72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800" dirty="0" err="1">
                  <a:solidFill>
                    <a:schemeClr val="bg1">
                      <a:lumMod val="75000"/>
                    </a:schemeClr>
                  </a:solidFill>
                  <a:latin typeface="Montserrat" panose="00000500000000000000" pitchFamily="50" charset="0"/>
                </a:rPr>
                <a:t>Juctice</a:t>
              </a:r>
              <a:r>
                <a:rPr lang="en-US" sz="800" dirty="0">
                  <a:solidFill>
                    <a:schemeClr val="bg1">
                      <a:lumMod val="75000"/>
                    </a:schemeClr>
                  </a:solidFill>
                  <a:latin typeface="Montserrat" panose="00000500000000000000" pitchFamily="50" charset="0"/>
                </a:rPr>
                <a:t> Creative Template 2020</a:t>
              </a:r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9" name="Oval 1048"/>
          <p:cNvSpPr/>
          <p:nvPr/>
        </p:nvSpPr>
        <p:spPr>
          <a:xfrm>
            <a:off x="8735473" y="622984"/>
            <a:ext cx="1174320" cy="1174320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F620513A-0F02-4E26-9D01-64AB2D94FB1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B049BE43-C659-49B9-8A4D-BA864020701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768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18CB4AB5-EA45-4AC0-929D-466BACC4F4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8998857" y="4743450"/>
            <a:ext cx="3193143" cy="21145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hape 3930"/>
          <p:cNvSpPr/>
          <p:nvPr/>
        </p:nvSpPr>
        <p:spPr>
          <a:xfrm>
            <a:off x="10455911" y="5191775"/>
            <a:ext cx="279033" cy="139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1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4"/>
                  <a:pt x="15764" y="1500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8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8"/>
                  <a:pt x="21600" y="11072"/>
                  <a:pt x="21600" y="10800"/>
                </a:cubicBezTo>
                <a:cubicBezTo>
                  <a:pt x="21600" y="10530"/>
                  <a:pt x="21545" y="10284"/>
                  <a:pt x="21456" y="10106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59534D4-9F99-42A6-9276-310EC2D2FE1E}"/>
              </a:ext>
            </a:extLst>
          </p:cNvPr>
          <p:cNvSpPr txBox="1">
            <a:spLocks/>
          </p:cNvSpPr>
          <p:nvPr/>
        </p:nvSpPr>
        <p:spPr>
          <a:xfrm>
            <a:off x="9204541" y="5148912"/>
            <a:ext cx="1431919" cy="3101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6909" y="1318134"/>
            <a:ext cx="4413388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 err="1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Overshirt</a:t>
            </a:r>
            <a:endParaRPr lang="en-US" sz="6600" dirty="0">
              <a:latin typeface="Montserrat ExtraBold" panose="00000900000000000000" pitchFamily="50" charset="0"/>
              <a:ea typeface="Lato Black" panose="020F0502020204030203" pitchFamily="34" charset="0"/>
              <a:cs typeface="Gotham Ultra" pitchFamily="50" charset="0"/>
            </a:endParaRP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	season</a:t>
            </a:r>
          </a:p>
        </p:txBody>
      </p:sp>
      <p:sp>
        <p:nvSpPr>
          <p:cNvPr id="9" name="Rectangle 8"/>
          <p:cNvSpPr/>
          <p:nvPr/>
        </p:nvSpPr>
        <p:spPr>
          <a:xfrm>
            <a:off x="1219328" y="3745167"/>
            <a:ext cx="369187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1219328" y="2479218"/>
            <a:ext cx="8020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25218" y="611012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Details         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 SemiBold" panose="00000700000000000000" pitchFamily="50" charset="0"/>
              </a:rPr>
              <a:t>Size and fit          Delivery and Payment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5218" y="1400684"/>
            <a:ext cx="540533" cy="325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04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98914" y="548082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25218" y="557507"/>
            <a:ext cx="1167155" cy="232371"/>
            <a:chOff x="424817" y="6332366"/>
            <a:chExt cx="1167155" cy="232371"/>
          </a:xfrm>
        </p:grpSpPr>
        <p:sp>
          <p:nvSpPr>
            <p:cNvPr id="17" name="Rectangle 16"/>
            <p:cNvSpPr/>
            <p:nvPr/>
          </p:nvSpPr>
          <p:spPr>
            <a:xfrm>
              <a:off x="424817" y="6332366"/>
              <a:ext cx="792205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10/30</a:t>
              </a:r>
            </a:p>
          </p:txBody>
        </p:sp>
        <p:sp>
          <p:nvSpPr>
            <p:cNvPr id="18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7733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D97FF4A3-3F23-43E5-B695-6A50859393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756159" y="1693185"/>
            <a:ext cx="496001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Designer’s</a:t>
            </a:r>
          </a:p>
          <a:p>
            <a:pPr>
              <a:defRPr/>
            </a:pPr>
            <a: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studio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36522" y="4198177"/>
            <a:ext cx="1431919" cy="367313"/>
            <a:chOff x="573796" y="5592418"/>
            <a:chExt cx="1431919" cy="367313"/>
          </a:xfrm>
        </p:grpSpPr>
        <p:sp>
          <p:nvSpPr>
            <p:cNvPr id="6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573796" y="5592418"/>
              <a:ext cx="1431919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" panose="00000500000000000000" pitchFamily="50" charset="0"/>
                </a:rPr>
                <a:t>Read More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46018" y="5959731"/>
              <a:ext cx="775497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7"/>
          <p:cNvSpPr/>
          <p:nvPr/>
        </p:nvSpPr>
        <p:spPr>
          <a:xfrm>
            <a:off x="238683" y="1293752"/>
            <a:ext cx="906089" cy="906089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6522" y="5588984"/>
            <a:ext cx="170215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7603" y="469863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70483" y="46986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Details         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 SemiBold" panose="00000700000000000000" pitchFamily="50" charset="0"/>
              </a:rPr>
              <a:t>Size and fit          Delivery and Payment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817915" y="3047862"/>
            <a:ext cx="1898256" cy="501650"/>
            <a:chOff x="3962709" y="3054344"/>
            <a:chExt cx="1898256" cy="501650"/>
          </a:xfrm>
        </p:grpSpPr>
        <p:sp>
          <p:nvSpPr>
            <p:cNvPr id="14" name="Rectangle 13"/>
            <p:cNvSpPr/>
            <p:nvPr/>
          </p:nvSpPr>
          <p:spPr>
            <a:xfrm flipH="1">
              <a:off x="3962709" y="3054344"/>
              <a:ext cx="1898256" cy="501650"/>
            </a:xfrm>
            <a:prstGeom prst="rect">
              <a:avLst/>
            </a:prstGeom>
            <a:noFill/>
            <a:ln>
              <a:solidFill>
                <a:srgbClr val="F902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84527" y="3189753"/>
              <a:ext cx="1654620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dirty="0">
                  <a:latin typeface="Montserrat" panose="00000500000000000000" pitchFamily="50" charset="0"/>
                </a:rPr>
                <a:t>And event more product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endParaRPr>
            </a:p>
          </p:txBody>
        </p:sp>
      </p:grp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E22E8122-406D-44A7-97A2-4170B68EAA7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7146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080109" y="0"/>
            <a:ext cx="411189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2C95688D-BFD4-4ECD-B52C-08D30286D2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3B20BE30-ED0B-4E6B-BDDE-8D63C91389E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11165308" y="286312"/>
            <a:ext cx="7296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WHO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WE ARE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WORKS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VIBES</a:t>
            </a:r>
          </a:p>
        </p:txBody>
      </p:sp>
      <p:sp>
        <p:nvSpPr>
          <p:cNvPr id="5" name="Rectangle 4"/>
          <p:cNvSpPr/>
          <p:nvPr/>
        </p:nvSpPr>
        <p:spPr>
          <a:xfrm>
            <a:off x="2330675" y="469863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3487628" y="1555568"/>
            <a:ext cx="3658374" cy="16242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Change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	color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3502142" y="2716163"/>
            <a:ext cx="8020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639375" y="3017748"/>
            <a:ext cx="826249" cy="826249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24198" y="4263132"/>
            <a:ext cx="283182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824198" y="6007867"/>
            <a:ext cx="1431919" cy="367313"/>
            <a:chOff x="573796" y="5592418"/>
            <a:chExt cx="1431919" cy="367313"/>
          </a:xfrm>
        </p:grpSpPr>
        <p:sp>
          <p:nvSpPr>
            <p:cNvPr id="11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573796" y="5592418"/>
              <a:ext cx="1431919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" panose="00000500000000000000" pitchFamily="50" charset="0"/>
                </a:rPr>
                <a:t>Read More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46018" y="5959731"/>
              <a:ext cx="775497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429247" y="4330407"/>
            <a:ext cx="1167155" cy="232371"/>
            <a:chOff x="424817" y="6332366"/>
            <a:chExt cx="1167155" cy="232371"/>
          </a:xfrm>
        </p:grpSpPr>
        <p:sp>
          <p:nvSpPr>
            <p:cNvPr id="14" name="Rectangle 13"/>
            <p:cNvSpPr/>
            <p:nvPr/>
          </p:nvSpPr>
          <p:spPr>
            <a:xfrm>
              <a:off x="424817" y="6332366"/>
              <a:ext cx="777777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12/30</a:t>
              </a:r>
            </a:p>
          </p:txBody>
        </p:sp>
        <p:sp>
          <p:nvSpPr>
            <p:cNvPr id="15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 rot="5400000">
            <a:off x="11016229" y="5642972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</p:spTree>
    <p:extLst>
      <p:ext uri="{BB962C8B-B14F-4D97-AF65-F5344CB8AC3E}">
        <p14:creationId xmlns:p14="http://schemas.microsoft.com/office/powerpoint/2010/main" val="2784287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52492" y="0"/>
            <a:ext cx="5439508" cy="27291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-1106453" y="1562547"/>
            <a:ext cx="14404905" cy="20294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6600" dirty="0"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WORKHARD</a:t>
            </a:r>
          </a:p>
        </p:txBody>
      </p:sp>
      <p:sp>
        <p:nvSpPr>
          <p:cNvPr id="4" name="Rectangle 3"/>
          <p:cNvSpPr/>
          <p:nvPr/>
        </p:nvSpPr>
        <p:spPr>
          <a:xfrm>
            <a:off x="7403092" y="1587565"/>
            <a:ext cx="281277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5" name="Rectangle 4"/>
          <p:cNvSpPr/>
          <p:nvPr/>
        </p:nvSpPr>
        <p:spPr>
          <a:xfrm>
            <a:off x="319117" y="421871"/>
            <a:ext cx="7296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WHO</a:t>
            </a: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WE ARE</a:t>
            </a: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WORKS</a:t>
            </a:r>
          </a:p>
          <a:p>
            <a:pPr>
              <a:lnSpc>
                <a:spcPct val="20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VIBES</a:t>
            </a:r>
          </a:p>
        </p:txBody>
      </p:sp>
      <p:sp>
        <p:nvSpPr>
          <p:cNvPr id="6" name="Rectangle 5"/>
          <p:cNvSpPr/>
          <p:nvPr/>
        </p:nvSpPr>
        <p:spPr>
          <a:xfrm rot="16200000" flipH="1">
            <a:off x="54621" y="5642973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29247" y="3429000"/>
            <a:ext cx="1167155" cy="232371"/>
            <a:chOff x="424817" y="6332366"/>
            <a:chExt cx="1167155" cy="232371"/>
          </a:xfrm>
        </p:grpSpPr>
        <p:sp>
          <p:nvSpPr>
            <p:cNvPr id="8" name="Rectangle 7"/>
            <p:cNvSpPr/>
            <p:nvPr/>
          </p:nvSpPr>
          <p:spPr>
            <a:xfrm>
              <a:off x="424817" y="6332366"/>
              <a:ext cx="777777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13/30</a:t>
              </a:r>
            </a:p>
          </p:txBody>
        </p:sp>
        <p:sp>
          <p:nvSpPr>
            <p:cNvPr id="9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10630613" y="527013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643DA02C-F905-4ED7-81C4-5BF407E5CE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3564238" y="1969914"/>
            <a:ext cx="2476960" cy="3150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88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WO</a:t>
            </a:r>
          </a:p>
          <a:p>
            <a:pPr>
              <a:lnSpc>
                <a:spcPct val="75000"/>
              </a:lnSpc>
              <a:defRPr/>
            </a:pPr>
            <a:r>
              <a:rPr lang="en-US" sz="88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RKI</a:t>
            </a:r>
          </a:p>
          <a:p>
            <a:pPr>
              <a:lnSpc>
                <a:spcPct val="75000"/>
              </a:lnSpc>
              <a:defRPr/>
            </a:pPr>
            <a:r>
              <a:rPr lang="en-US" sz="88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NG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0215862" y="5810814"/>
            <a:ext cx="1431919" cy="461498"/>
            <a:chOff x="2749288" y="-865374"/>
            <a:chExt cx="1431919" cy="461498"/>
          </a:xfrm>
        </p:grpSpPr>
        <p:sp>
          <p:nvSpPr>
            <p:cNvPr id="17" name="Rectangle 16"/>
            <p:cNvSpPr/>
            <p:nvPr/>
          </p:nvSpPr>
          <p:spPr>
            <a:xfrm flipH="1">
              <a:off x="2749288" y="-865374"/>
              <a:ext cx="1431919" cy="4614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2749288" y="-738830"/>
              <a:ext cx="1431919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" panose="00000500000000000000" pitchFamily="50" charset="0"/>
                </a:rPr>
                <a:t>Read More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3225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839450" y="3429000"/>
            <a:ext cx="1352550" cy="3429000"/>
          </a:xfrm>
          <a:prstGeom prst="rect">
            <a:avLst/>
          </a:prstGeom>
          <a:solidFill>
            <a:srgbClr val="F90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9053" y="469863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4475283" y="46986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Details         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 SemiBold" panose="00000700000000000000" pitchFamily="50" charset="0"/>
              </a:rPr>
              <a:t>Size and fit          Delivery and Payment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89053" y="1530057"/>
            <a:ext cx="1167155" cy="232371"/>
            <a:chOff x="424817" y="6332366"/>
            <a:chExt cx="1167155" cy="232371"/>
          </a:xfrm>
        </p:grpSpPr>
        <p:sp>
          <p:nvSpPr>
            <p:cNvPr id="8" name="Rectangle 7"/>
            <p:cNvSpPr/>
            <p:nvPr/>
          </p:nvSpPr>
          <p:spPr>
            <a:xfrm>
              <a:off x="424817" y="6332366"/>
              <a:ext cx="792205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14/30</a:t>
              </a:r>
            </a:p>
          </p:txBody>
        </p:sp>
        <p:sp>
          <p:nvSpPr>
            <p:cNvPr id="9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5947836" y="3655579"/>
            <a:ext cx="283182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47836" y="4796858"/>
            <a:ext cx="5229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Price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79608" y="4796858"/>
            <a:ext cx="8130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$ 1000.00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752381" y="6228662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sp>
        <p:nvSpPr>
          <p:cNvPr id="22" name="Rectangle 21"/>
          <p:cNvSpPr/>
          <p:nvPr/>
        </p:nvSpPr>
        <p:spPr>
          <a:xfrm rot="5400000">
            <a:off x="11010211" y="5830156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sp>
        <p:nvSpPr>
          <p:cNvPr id="23" name="Rectangle 22"/>
          <p:cNvSpPr/>
          <p:nvPr/>
        </p:nvSpPr>
        <p:spPr>
          <a:xfrm rot="5400000">
            <a:off x="11365275" y="3664845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+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F905C839-7E8F-42ED-A17F-47F90829B68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3615432" y="1302898"/>
            <a:ext cx="496001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Designer’s</a:t>
            </a:r>
          </a:p>
          <a:p>
            <a:pPr>
              <a:defRPr/>
            </a:pPr>
            <a: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studio 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3921480" y="3829050"/>
            <a:ext cx="1431919" cy="438150"/>
            <a:chOff x="3984034" y="4547779"/>
            <a:chExt cx="1431919" cy="438150"/>
          </a:xfrm>
        </p:grpSpPr>
        <p:grpSp>
          <p:nvGrpSpPr>
            <p:cNvPr id="14" name="Group 13"/>
            <p:cNvGrpSpPr/>
            <p:nvPr/>
          </p:nvGrpSpPr>
          <p:grpSpPr>
            <a:xfrm>
              <a:off x="3984034" y="4547779"/>
              <a:ext cx="1431919" cy="438150"/>
              <a:chOff x="573796" y="5464431"/>
              <a:chExt cx="1431919" cy="438150"/>
            </a:xfrm>
          </p:grpSpPr>
          <p:sp>
            <p:nvSpPr>
              <p:cNvPr id="15" name="Subtitle 2">
                <a:extLst>
                  <a:ext uri="{FF2B5EF4-FFF2-40B4-BE49-F238E27FC236}">
                    <a16:creationId xmlns:a16="http://schemas.microsoft.com/office/drawing/2014/main" id="{359534D4-9F99-42A6-9276-310EC2D2FE1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3796" y="5592418"/>
                <a:ext cx="1431919" cy="31016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Montserrat" panose="00000500000000000000" pitchFamily="50" charset="0"/>
                  </a:rPr>
                  <a:t>Read More</a:t>
                </a: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67ED861E-790B-4F9D-9E17-C92AE05778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018" y="5464431"/>
                <a:ext cx="775497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Shape 3927"/>
            <p:cNvSpPr/>
            <p:nvPr/>
          </p:nvSpPr>
          <p:spPr>
            <a:xfrm rot="16200000">
              <a:off x="5066615" y="4657341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27" name="图片占位符 26">
            <a:extLst>
              <a:ext uri="{FF2B5EF4-FFF2-40B4-BE49-F238E27FC236}">
                <a16:creationId xmlns:a16="http://schemas.microsoft.com/office/drawing/2014/main" id="{CE86AB7B-5924-4853-8B79-8EF900A17E4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2204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29600" y="0"/>
            <a:ext cx="3962400" cy="5413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16200000">
            <a:off x="8989226" y="323431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Details         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 SemiBold" panose="00000700000000000000" pitchFamily="50" charset="0"/>
              </a:rPr>
              <a:t>Size and fit          Delivery and Payment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5343000" y="548082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21838" y="1558682"/>
            <a:ext cx="5875326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Culturally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Empowered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7673" y="3422601"/>
            <a:ext cx="43360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9263" y="1558682"/>
            <a:ext cx="516488" cy="325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05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49263" y="548082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>
                    <a:lumMod val="50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49263" y="6007867"/>
            <a:ext cx="1431919" cy="367313"/>
            <a:chOff x="573796" y="5592418"/>
            <a:chExt cx="1431919" cy="367313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573796" y="5592418"/>
              <a:ext cx="1431919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" panose="00000500000000000000" pitchFamily="50" charset="0"/>
                </a:rPr>
                <a:t>Read More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46018" y="5959731"/>
              <a:ext cx="775497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10165210" y="6216474"/>
            <a:ext cx="1197402" cy="139517"/>
            <a:chOff x="10101630" y="6216474"/>
            <a:chExt cx="1197402" cy="139517"/>
          </a:xfrm>
        </p:grpSpPr>
        <p:sp>
          <p:nvSpPr>
            <p:cNvPr id="18" name="Shape 3927"/>
            <p:cNvSpPr/>
            <p:nvPr/>
          </p:nvSpPr>
          <p:spPr>
            <a:xfrm rot="16200000">
              <a:off x="11089757" y="6146716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9" name="Shape 3927"/>
            <p:cNvSpPr/>
            <p:nvPr/>
          </p:nvSpPr>
          <p:spPr>
            <a:xfrm rot="5400000" flipH="1">
              <a:off x="10171388" y="6146716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28438B95-D61C-4535-972D-967F5F0A70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>
            <a:extLst>
              <a:ext uri="{FF2B5EF4-FFF2-40B4-BE49-F238E27FC236}">
                <a16:creationId xmlns:a16="http://schemas.microsoft.com/office/drawing/2014/main" id="{3729871B-011E-4D61-BE5A-DAF54B85DA0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3654199" y="5623151"/>
            <a:ext cx="1410607" cy="1234849"/>
          </a:xfrm>
          <a:prstGeom prst="rect">
            <a:avLst/>
          </a:prstGeom>
          <a:solidFill>
            <a:srgbClr val="F90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45579" y="6125159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</p:spTree>
    <p:extLst>
      <p:ext uri="{BB962C8B-B14F-4D97-AF65-F5344CB8AC3E}">
        <p14:creationId xmlns:p14="http://schemas.microsoft.com/office/powerpoint/2010/main" val="37944524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866019" y="46986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Details          Size and fit          Delivery and Payment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981552" y="6157077"/>
            <a:ext cx="1428546" cy="419089"/>
            <a:chOff x="424817" y="6332366"/>
            <a:chExt cx="1428546" cy="419089"/>
          </a:xfrm>
        </p:grpSpPr>
        <p:sp>
          <p:nvSpPr>
            <p:cNvPr id="9" name="Rectangle 8"/>
            <p:cNvSpPr/>
            <p:nvPr/>
          </p:nvSpPr>
          <p:spPr>
            <a:xfrm>
              <a:off x="424817" y="6332366"/>
              <a:ext cx="989373" cy="419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28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16</a:t>
              </a: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/30</a:t>
              </a:r>
            </a:p>
          </p:txBody>
        </p:sp>
        <p:sp>
          <p:nvSpPr>
            <p:cNvPr id="10" name="Shape 3927"/>
            <p:cNvSpPr/>
            <p:nvPr/>
          </p:nvSpPr>
          <p:spPr>
            <a:xfrm rot="16200000">
              <a:off x="1644088" y="6400598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867900" y="2074324"/>
            <a:ext cx="2059214" cy="961802"/>
            <a:chOff x="970643" y="5036665"/>
            <a:chExt cx="2554514" cy="961802"/>
          </a:xfrm>
        </p:grpSpPr>
        <p:sp>
          <p:nvSpPr>
            <p:cNvPr id="12" name="Rectangle 11"/>
            <p:cNvSpPr/>
            <p:nvPr/>
          </p:nvSpPr>
          <p:spPr>
            <a:xfrm>
              <a:off x="970643" y="5282886"/>
              <a:ext cx="2554514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en-US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 Mountain, best presentation template. 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70643" y="5036665"/>
              <a:ext cx="2554514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Studio space!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324261" y="503892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15" name="Rectangle 14"/>
          <p:cNvSpPr/>
          <p:nvPr/>
        </p:nvSpPr>
        <p:spPr>
          <a:xfrm rot="16200000">
            <a:off x="8290995" y="4937511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C5ECAFD3-5C3C-4F3A-9681-A6C1F6FBB5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701CFCC9-E466-4BF2-8B7B-24F9188CB6C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Rectangle 15"/>
          <p:cNvSpPr/>
          <p:nvPr/>
        </p:nvSpPr>
        <p:spPr>
          <a:xfrm>
            <a:off x="10715134" y="5981700"/>
            <a:ext cx="1476866" cy="876300"/>
          </a:xfrm>
          <a:prstGeom prst="rect">
            <a:avLst/>
          </a:prstGeom>
          <a:solidFill>
            <a:srgbClr val="F90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0939644" y="6319168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sp>
        <p:nvSpPr>
          <p:cNvPr id="4" name="Rectangle 3"/>
          <p:cNvSpPr/>
          <p:nvPr/>
        </p:nvSpPr>
        <p:spPr>
          <a:xfrm>
            <a:off x="1224373" y="1266410"/>
            <a:ext cx="6000361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Incredible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Studio space</a:t>
            </a:r>
          </a:p>
        </p:txBody>
      </p:sp>
      <p:sp>
        <p:nvSpPr>
          <p:cNvPr id="5" name="Oval 4"/>
          <p:cNvSpPr/>
          <p:nvPr/>
        </p:nvSpPr>
        <p:spPr>
          <a:xfrm>
            <a:off x="771328" y="5388977"/>
            <a:ext cx="906089" cy="906089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219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484" y="190500"/>
            <a:ext cx="5915516" cy="6438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35913" y="2107242"/>
            <a:ext cx="371287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A professional</a:t>
            </a:r>
          </a:p>
          <a:p>
            <a:pPr>
              <a:defRPr/>
            </a:pP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Designer and</a:t>
            </a:r>
          </a:p>
          <a:p>
            <a:pPr>
              <a:defRPr/>
            </a:pPr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Freelancers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35913" y="4365978"/>
            <a:ext cx="1416946" cy="881754"/>
          </a:xfrm>
          <a:prstGeom prst="rect">
            <a:avLst/>
          </a:prstGeom>
          <a:solidFill>
            <a:srgbClr val="F90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724590" y="4425993"/>
            <a:ext cx="182377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141619" y="4690669"/>
            <a:ext cx="1167155" cy="232371"/>
            <a:chOff x="424817" y="6332366"/>
            <a:chExt cx="1167155" cy="232371"/>
          </a:xfrm>
        </p:grpSpPr>
        <p:sp>
          <p:nvSpPr>
            <p:cNvPr id="12" name="Rectangle 11"/>
            <p:cNvSpPr/>
            <p:nvPr/>
          </p:nvSpPr>
          <p:spPr>
            <a:xfrm>
              <a:off x="424817" y="6332366"/>
              <a:ext cx="780983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17/30</a:t>
              </a:r>
            </a:p>
          </p:txBody>
        </p:sp>
        <p:sp>
          <p:nvSpPr>
            <p:cNvPr id="13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5124226" y="441727"/>
            <a:ext cx="7296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WHO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WE ARE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WORKS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VIBES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50343" y="469863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522FE816-D7EF-43D5-A12A-6C8B45519F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7339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35BC989F-92D5-46FB-BDED-0E43500C0F2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4343400" y="0"/>
            <a:ext cx="3505200" cy="88175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791797" y="317766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5" name="Rectangle 4"/>
          <p:cNvSpPr/>
          <p:nvPr/>
        </p:nvSpPr>
        <p:spPr>
          <a:xfrm>
            <a:off x="601654" y="2973767"/>
            <a:ext cx="281572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6" name="Rectangle 5"/>
          <p:cNvSpPr/>
          <p:nvPr/>
        </p:nvSpPr>
        <p:spPr>
          <a:xfrm>
            <a:off x="7152719" y="2170963"/>
            <a:ext cx="4155305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Future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	design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7167233" y="3331558"/>
            <a:ext cx="8020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564014" y="5594119"/>
            <a:ext cx="3066865" cy="862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create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08074" y="2479640"/>
            <a:ext cx="1770257" cy="246221"/>
            <a:chOff x="8568293" y="2564382"/>
            <a:chExt cx="1770257" cy="246221"/>
          </a:xfrm>
        </p:grpSpPr>
        <p:sp>
          <p:nvSpPr>
            <p:cNvPr id="9" name="Shape 3927"/>
            <p:cNvSpPr/>
            <p:nvPr/>
          </p:nvSpPr>
          <p:spPr>
            <a:xfrm rot="16200000">
              <a:off x="10129275" y="2547975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Shape 3927"/>
            <p:cNvSpPr/>
            <p:nvPr/>
          </p:nvSpPr>
          <p:spPr>
            <a:xfrm rot="5400000" flipH="1">
              <a:off x="8638051" y="2547975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847326" y="2564382"/>
              <a:ext cx="121219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SemiBold" panose="00000700000000000000" pitchFamily="50" charset="0"/>
                </a:rPr>
                <a:t>Previous    Next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6662164" y="1573551"/>
            <a:ext cx="906089" cy="906089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601655" y="5837948"/>
            <a:ext cx="1408840" cy="419089"/>
            <a:chOff x="424817" y="6332366"/>
            <a:chExt cx="1408840" cy="419089"/>
          </a:xfrm>
        </p:grpSpPr>
        <p:sp>
          <p:nvSpPr>
            <p:cNvPr id="15" name="Rectangle 14"/>
            <p:cNvSpPr/>
            <p:nvPr/>
          </p:nvSpPr>
          <p:spPr>
            <a:xfrm>
              <a:off x="424817" y="6332366"/>
              <a:ext cx="998991" cy="4190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18</a:t>
              </a:r>
              <a:r>
                <a:rPr lang="en-US" sz="12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/30</a:t>
              </a:r>
            </a:p>
          </p:txBody>
        </p:sp>
        <p:sp>
          <p:nvSpPr>
            <p:cNvPr id="16" name="Shape 3927"/>
            <p:cNvSpPr/>
            <p:nvPr/>
          </p:nvSpPr>
          <p:spPr>
            <a:xfrm rot="16200000">
              <a:off x="1624382" y="6411919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 rot="16200000" flipH="1">
            <a:off x="203148" y="839384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</p:spTree>
    <p:extLst>
      <p:ext uri="{BB962C8B-B14F-4D97-AF65-F5344CB8AC3E}">
        <p14:creationId xmlns:p14="http://schemas.microsoft.com/office/powerpoint/2010/main" val="1446194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676275" y="3427919"/>
            <a:ext cx="108775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676275" y="2828228"/>
            <a:ext cx="1653017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PORTFOLIO</a:t>
            </a:r>
          </a:p>
        </p:txBody>
      </p:sp>
      <p:sp>
        <p:nvSpPr>
          <p:cNvPr id="10" name="Rectangle 9"/>
          <p:cNvSpPr/>
          <p:nvPr/>
        </p:nvSpPr>
        <p:spPr>
          <a:xfrm>
            <a:off x="676275" y="559655"/>
            <a:ext cx="1338828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PROJECT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15050" y="1278317"/>
            <a:ext cx="281572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96000" y="476812"/>
            <a:ext cx="20592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New Project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76275" y="5812759"/>
            <a:ext cx="2638426" cy="527796"/>
            <a:chOff x="676275" y="5812759"/>
            <a:chExt cx="2638426" cy="527796"/>
          </a:xfrm>
        </p:grpSpPr>
        <p:sp>
          <p:nvSpPr>
            <p:cNvPr id="13" name="Rectangle 12"/>
            <p:cNvSpPr/>
            <p:nvPr/>
          </p:nvSpPr>
          <p:spPr>
            <a:xfrm>
              <a:off x="676275" y="6040473"/>
              <a:ext cx="2638425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76275" y="5812759"/>
              <a:ext cx="263842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New Project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346575" y="5812759"/>
            <a:ext cx="2638426" cy="527796"/>
            <a:chOff x="676275" y="5812759"/>
            <a:chExt cx="2638426" cy="527796"/>
          </a:xfrm>
        </p:grpSpPr>
        <p:sp>
          <p:nvSpPr>
            <p:cNvPr id="17" name="Rectangle 16"/>
            <p:cNvSpPr/>
            <p:nvPr/>
          </p:nvSpPr>
          <p:spPr>
            <a:xfrm>
              <a:off x="676275" y="6040473"/>
              <a:ext cx="2638425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76275" y="5812759"/>
              <a:ext cx="263842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New Project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181975" y="5812759"/>
            <a:ext cx="2638426" cy="527796"/>
            <a:chOff x="676275" y="5812759"/>
            <a:chExt cx="2638426" cy="527796"/>
          </a:xfrm>
        </p:grpSpPr>
        <p:sp>
          <p:nvSpPr>
            <p:cNvPr id="20" name="Rectangle 19"/>
            <p:cNvSpPr/>
            <p:nvPr/>
          </p:nvSpPr>
          <p:spPr>
            <a:xfrm>
              <a:off x="676275" y="6040473"/>
              <a:ext cx="2638425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76275" y="5812759"/>
              <a:ext cx="263842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New Project</a:t>
              </a:r>
            </a:p>
          </p:txBody>
        </p:sp>
      </p:grpSp>
      <p:sp>
        <p:nvSpPr>
          <p:cNvPr id="22" name="Rectangle 21"/>
          <p:cNvSpPr/>
          <p:nvPr/>
        </p:nvSpPr>
        <p:spPr>
          <a:xfrm rot="20572899">
            <a:off x="11601771" y="-258802"/>
            <a:ext cx="1180456" cy="1214999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 – CREATIVE TEMPLATE 2020 - 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DDCE1ED5-F081-49A7-880C-2054B25FE78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id="{D2474D44-B2BF-475D-886D-7456A7DDEF4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>
            <a:extLst>
              <a:ext uri="{FF2B5EF4-FFF2-40B4-BE49-F238E27FC236}">
                <a16:creationId xmlns:a16="http://schemas.microsoft.com/office/drawing/2014/main" id="{B9EFA5B8-F6B5-4605-BE45-63C0AF8BEBA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9345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B4E63089-F4C3-4FAD-8277-A376A14FCF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1" name="Rectangle 20"/>
          <p:cNvSpPr/>
          <p:nvPr/>
        </p:nvSpPr>
        <p:spPr>
          <a:xfrm rot="16200000">
            <a:off x="-3257093" y="2577645"/>
            <a:ext cx="7925568" cy="1702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3800" dirty="0">
                <a:ln w="0">
                  <a:solidFill>
                    <a:schemeClr val="bg2">
                      <a:lumMod val="90000"/>
                    </a:schemeClr>
                  </a:solidFill>
                </a:ln>
                <a:noFill/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791944" y="1591108"/>
            <a:ext cx="4990469" cy="1678085"/>
            <a:chOff x="791944" y="2077371"/>
            <a:chExt cx="4990469" cy="1678085"/>
          </a:xfrm>
        </p:grpSpPr>
        <p:sp>
          <p:nvSpPr>
            <p:cNvPr id="12" name="Rectangle 11"/>
            <p:cNvSpPr/>
            <p:nvPr/>
          </p:nvSpPr>
          <p:spPr>
            <a:xfrm>
              <a:off x="791944" y="2077371"/>
              <a:ext cx="4990469" cy="862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75000"/>
                </a:lnSpc>
                <a:defRPr/>
              </a:pPr>
              <a:r>
                <a:rPr lang="en-US" sz="6600" dirty="0">
                  <a:latin typeface="Montserrat ExtraBold" panose="00000900000000000000" pitchFamily="50" charset="0"/>
                  <a:ea typeface="Lato Black" panose="020F0502020204030203" pitchFamily="34" charset="0"/>
                  <a:cs typeface="Gotham Ultra" pitchFamily="50" charset="0"/>
                </a:rPr>
                <a:t>WELCOME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339049" y="2892976"/>
              <a:ext cx="3034806" cy="862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75000"/>
                </a:lnSpc>
                <a:defRPr/>
              </a:pPr>
              <a:r>
                <a:rPr lang="en-US" sz="6600" dirty="0">
                  <a:ln w="12700">
                    <a:solidFill>
                      <a:schemeClr val="tx1"/>
                    </a:solidFill>
                  </a:ln>
                  <a:noFill/>
                  <a:latin typeface="Montserrat ExtraBold" panose="00000900000000000000" pitchFamily="50" charset="0"/>
                  <a:ea typeface="Lato Black" panose="020F0502020204030203" pitchFamily="34" charset="0"/>
                  <a:cs typeface="Gotham Ultra" pitchFamily="50" charset="0"/>
                </a:rPr>
                <a:t>INTRO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302482" y="2879156"/>
              <a:ext cx="465192" cy="325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75000"/>
                </a:lnSpc>
                <a:defRPr/>
              </a:pPr>
              <a:r>
                <a:rPr lang="en-US" sz="2000" dirty="0">
                  <a:latin typeface="Montserrat ExtraBold" panose="00000900000000000000" pitchFamily="50" charset="0"/>
                  <a:ea typeface="Lato Black" panose="020F0502020204030203" pitchFamily="34" charset="0"/>
                  <a:cs typeface="Gotham Ultra" pitchFamily="50" charset="0"/>
                </a:rPr>
                <a:t>01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31714" y="4527955"/>
            <a:ext cx="2554514" cy="1147686"/>
            <a:chOff x="970643" y="5036665"/>
            <a:chExt cx="2554514" cy="1147686"/>
          </a:xfrm>
        </p:grpSpPr>
        <p:sp>
          <p:nvSpPr>
            <p:cNvPr id="17" name="Rectangle 16"/>
            <p:cNvSpPr/>
            <p:nvPr/>
          </p:nvSpPr>
          <p:spPr>
            <a:xfrm>
              <a:off x="970643" y="5282886"/>
              <a:ext cx="2554514" cy="9014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 Mountain, best presentation template. This template for </a:t>
              </a:r>
              <a:r>
                <a:rPr lang="en-US" sz="9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lookbook</a:t>
              </a:r>
              <a:r>
                <a:rPr lang="en-US" sz="9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 ideas, and for Magazine design.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70643" y="5036665"/>
              <a:ext cx="2554514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Welcome Intro!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 rot="1078973">
            <a:off x="4871510" y="3773073"/>
            <a:ext cx="2448978" cy="1390650"/>
            <a:chOff x="4557924" y="4543178"/>
            <a:chExt cx="2448978" cy="1390650"/>
          </a:xfrm>
          <a:effectLst>
            <a:outerShdw blurRad="101600" dist="38100" dir="2700000" sx="104000" sy="104000" algn="tl" rotWithShape="0">
              <a:prstClr val="black">
                <a:alpha val="38000"/>
              </a:prstClr>
            </a:outerShdw>
          </a:effectLst>
        </p:grpSpPr>
        <p:sp>
          <p:nvSpPr>
            <p:cNvPr id="28" name="Freeform 27"/>
            <p:cNvSpPr/>
            <p:nvPr/>
          </p:nvSpPr>
          <p:spPr>
            <a:xfrm flipV="1">
              <a:off x="4557924" y="4543178"/>
              <a:ext cx="2448978" cy="1390650"/>
            </a:xfrm>
            <a:custGeom>
              <a:avLst/>
              <a:gdLst>
                <a:gd name="connsiteX0" fmla="*/ 0 w 2448978"/>
                <a:gd name="connsiteY0" fmla="*/ 1390650 h 1390650"/>
                <a:gd name="connsiteX1" fmla="*/ 1538076 w 2448978"/>
                <a:gd name="connsiteY1" fmla="*/ 1390650 h 1390650"/>
                <a:gd name="connsiteX2" fmla="*/ 1541176 w 2448978"/>
                <a:gd name="connsiteY2" fmla="*/ 1190817 h 1390650"/>
                <a:gd name="connsiteX3" fmla="*/ 1734774 w 2448978"/>
                <a:gd name="connsiteY3" fmla="*/ 1390650 h 1390650"/>
                <a:gd name="connsiteX4" fmla="*/ 1737874 w 2448978"/>
                <a:gd name="connsiteY4" fmla="*/ 1190817 h 1390650"/>
                <a:gd name="connsiteX5" fmla="*/ 1931472 w 2448978"/>
                <a:gd name="connsiteY5" fmla="*/ 1390650 h 1390650"/>
                <a:gd name="connsiteX6" fmla="*/ 1931624 w 2448978"/>
                <a:gd name="connsiteY6" fmla="*/ 1390650 h 1390650"/>
                <a:gd name="connsiteX7" fmla="*/ 1934724 w 2448978"/>
                <a:gd name="connsiteY7" fmla="*/ 1190817 h 1390650"/>
                <a:gd name="connsiteX8" fmla="*/ 2128322 w 2448978"/>
                <a:gd name="connsiteY8" fmla="*/ 1390650 h 1390650"/>
                <a:gd name="connsiteX9" fmla="*/ 2448978 w 2448978"/>
                <a:gd name="connsiteY9" fmla="*/ 1390650 h 1390650"/>
                <a:gd name="connsiteX10" fmla="*/ 2448978 w 2448978"/>
                <a:gd name="connsiteY10" fmla="*/ 0 h 1390650"/>
                <a:gd name="connsiteX11" fmla="*/ 0 w 2448978"/>
                <a:gd name="connsiteY11" fmla="*/ 0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8978" h="1390650">
                  <a:moveTo>
                    <a:pt x="0" y="1390650"/>
                  </a:moveTo>
                  <a:lnTo>
                    <a:pt x="1538076" y="1390650"/>
                  </a:lnTo>
                  <a:cubicBezTo>
                    <a:pt x="1539109" y="1324039"/>
                    <a:pt x="1540143" y="1257428"/>
                    <a:pt x="1541176" y="1190817"/>
                  </a:cubicBezTo>
                  <a:lnTo>
                    <a:pt x="1734774" y="1390650"/>
                  </a:lnTo>
                  <a:cubicBezTo>
                    <a:pt x="1735807" y="1324039"/>
                    <a:pt x="1736841" y="1257428"/>
                    <a:pt x="1737874" y="1190817"/>
                  </a:cubicBezTo>
                  <a:lnTo>
                    <a:pt x="1931472" y="1390650"/>
                  </a:lnTo>
                  <a:lnTo>
                    <a:pt x="1931624" y="1390650"/>
                  </a:lnTo>
                  <a:cubicBezTo>
                    <a:pt x="1932657" y="1324039"/>
                    <a:pt x="1933691" y="1257428"/>
                    <a:pt x="1934724" y="1190817"/>
                  </a:cubicBezTo>
                  <a:lnTo>
                    <a:pt x="2128322" y="1390650"/>
                  </a:lnTo>
                  <a:lnTo>
                    <a:pt x="2448978" y="1390650"/>
                  </a:lnTo>
                  <a:lnTo>
                    <a:pt x="24489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597248" y="5296949"/>
              <a:ext cx="237033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 Mountain, best presentation template. 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597248" y="4661289"/>
              <a:ext cx="38343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dirty="0">
                  <a:solidFill>
                    <a:schemeClr val="bg1"/>
                  </a:solidFill>
                  <a:latin typeface="Montserrat ExtraBold" panose="00000900000000000000" pitchFamily="50" charset="0"/>
                  <a:ea typeface="Lato Black" panose="020F0502020204030203" pitchFamily="34" charset="0"/>
                  <a:cs typeface="Gotham Ultra" pitchFamily="50" charset="0"/>
                </a:rPr>
                <a:t>02</a:t>
              </a:r>
            </a:p>
          </p:txBody>
        </p:sp>
      </p:grpSp>
      <p:sp>
        <p:nvSpPr>
          <p:cNvPr id="33" name="Rectangle 32"/>
          <p:cNvSpPr/>
          <p:nvPr/>
        </p:nvSpPr>
        <p:spPr>
          <a:xfrm>
            <a:off x="10847365" y="6264051"/>
            <a:ext cx="123783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34" name="Shape 3621"/>
          <p:cNvSpPr/>
          <p:nvPr/>
        </p:nvSpPr>
        <p:spPr>
          <a:xfrm>
            <a:off x="11569584" y="480840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 rot="2261286">
            <a:off x="-319139" y="5909730"/>
            <a:ext cx="1180456" cy="1214999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200" spc="3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 – CREATIVE TEMPLATE 2020 - 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91944" y="381919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38" name="Oval 37"/>
          <p:cNvSpPr/>
          <p:nvPr/>
        </p:nvSpPr>
        <p:spPr>
          <a:xfrm>
            <a:off x="10027244" y="1819553"/>
            <a:ext cx="1174320" cy="1174320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47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59543" y="2057638"/>
            <a:ext cx="4325257" cy="1832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1294743" y="3576839"/>
            <a:ext cx="37909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1294743" y="2967239"/>
            <a:ext cx="37909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1294743" y="2376689"/>
            <a:ext cx="37909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257300" y="2569227"/>
            <a:ext cx="51809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Year </a:t>
            </a:r>
          </a:p>
        </p:txBody>
      </p:sp>
      <p:sp>
        <p:nvSpPr>
          <p:cNvPr id="7" name="Rectangle 6"/>
          <p:cNvSpPr/>
          <p:nvPr/>
        </p:nvSpPr>
        <p:spPr>
          <a:xfrm>
            <a:off x="1257300" y="3182779"/>
            <a:ext cx="6094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Client </a:t>
            </a:r>
          </a:p>
        </p:txBody>
      </p:sp>
      <p:sp>
        <p:nvSpPr>
          <p:cNvPr id="8" name="Rectangle 7"/>
          <p:cNvSpPr/>
          <p:nvPr/>
        </p:nvSpPr>
        <p:spPr>
          <a:xfrm>
            <a:off x="2916564" y="2569227"/>
            <a:ext cx="50847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2020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916564" y="3191527"/>
            <a:ext cx="11785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ontserrat SemiBold" panose="00000700000000000000" pitchFamily="50" charset="0"/>
              </a:rPr>
              <a:t>Ismaya.fashion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57300" y="1064614"/>
            <a:ext cx="281572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94743" y="362582"/>
            <a:ext cx="20592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New Project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270218" y="404003"/>
            <a:ext cx="1338828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PROJECT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765528" y="1014046"/>
            <a:ext cx="1781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Fashion project</a:t>
            </a:r>
          </a:p>
          <a:p>
            <a:pPr algn="r"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The next year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581201" y="6319168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8731724" y="2884006"/>
            <a:ext cx="2877322" cy="501650"/>
            <a:chOff x="8030423" y="2075552"/>
            <a:chExt cx="2877322" cy="501650"/>
          </a:xfrm>
        </p:grpSpPr>
        <p:sp>
          <p:nvSpPr>
            <p:cNvPr id="23" name="Rectangle 22"/>
            <p:cNvSpPr/>
            <p:nvPr/>
          </p:nvSpPr>
          <p:spPr>
            <a:xfrm>
              <a:off x="8153768" y="2222317"/>
              <a:ext cx="260840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latin typeface="Montserrat SemiBold" panose="00000700000000000000" pitchFamily="50" charset="0"/>
                </a:rPr>
                <a:t>WHO WE ARE        WORKS        VIBES</a:t>
              </a:r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8030423" y="2075552"/>
              <a:ext cx="2877322" cy="501650"/>
            </a:xfrm>
            <a:prstGeom prst="rect">
              <a:avLst/>
            </a:prstGeom>
            <a:noFill/>
            <a:ln>
              <a:solidFill>
                <a:srgbClr val="F902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8D0D72DA-6DA8-44A9-AB6A-2DE83EFB9F4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503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517483" y="4254212"/>
            <a:ext cx="13277994" cy="20294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6600" dirty="0"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EXCELLENT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7595789" y="3492280"/>
            <a:ext cx="187415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9078512" y="478098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800930" y="6210300"/>
            <a:ext cx="1167155" cy="232371"/>
            <a:chOff x="424817" y="6332366"/>
            <a:chExt cx="1167155" cy="232371"/>
          </a:xfrm>
        </p:grpSpPr>
        <p:sp>
          <p:nvSpPr>
            <p:cNvPr id="14" name="Rectangle 13"/>
            <p:cNvSpPr/>
            <p:nvPr/>
          </p:nvSpPr>
          <p:spPr>
            <a:xfrm>
              <a:off x="424817" y="6332366"/>
              <a:ext cx="777777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21/30</a:t>
              </a:r>
            </a:p>
          </p:txBody>
        </p:sp>
        <p:sp>
          <p:nvSpPr>
            <p:cNvPr id="15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001713" y="6211069"/>
            <a:ext cx="88197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Swipe Right</a:t>
            </a:r>
          </a:p>
        </p:txBody>
      </p:sp>
      <p:grpSp>
        <p:nvGrpSpPr>
          <p:cNvPr id="21" name="Group 20"/>
          <p:cNvGrpSpPr/>
          <p:nvPr/>
        </p:nvGrpSpPr>
        <p:grpSpPr>
          <a:xfrm rot="5400000" flipV="1">
            <a:off x="37390" y="912093"/>
            <a:ext cx="767049" cy="128809"/>
            <a:chOff x="344651" y="5739445"/>
            <a:chExt cx="1505186" cy="252763"/>
          </a:xfrm>
        </p:grpSpPr>
        <p:sp>
          <p:nvSpPr>
            <p:cNvPr id="22" name="Oval 21"/>
            <p:cNvSpPr/>
            <p:nvPr/>
          </p:nvSpPr>
          <p:spPr>
            <a:xfrm>
              <a:off x="664073" y="5739445"/>
              <a:ext cx="252763" cy="252763"/>
            </a:xfrm>
            <a:prstGeom prst="ellipse">
              <a:avLst/>
            </a:prstGeom>
            <a:solidFill>
              <a:srgbClr val="F9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037856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344651" y="5772944"/>
              <a:ext cx="185768" cy="1857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357219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1664068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图片占位符 27">
            <a:extLst>
              <a:ext uri="{FF2B5EF4-FFF2-40B4-BE49-F238E27FC236}">
                <a16:creationId xmlns:a16="http://schemas.microsoft.com/office/drawing/2014/main" id="{DF46A359-0C0E-4DC0-B878-99035FCC8F8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CA66E468-F323-476F-9381-3705D5A2C89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0D730DDE-D036-43A8-8267-97B0E96E0A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3323145" y="46986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Details       </a:t>
            </a:r>
            <a:r>
              <a:rPr lang="en-US" sz="1000" dirty="0">
                <a:latin typeface="Montserrat SemiBold" panose="00000700000000000000" pitchFamily="50" charset="0"/>
              </a:rPr>
              <a:t>  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 SemiBold" panose="00000700000000000000" pitchFamily="50" charset="0"/>
              </a:rPr>
              <a:t>Size and fit          Delivery and Payment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52502" y="4458406"/>
            <a:ext cx="1669012" cy="609600"/>
          </a:xfrm>
          <a:prstGeom prst="rect">
            <a:avLst/>
          </a:prstGeom>
          <a:solidFill>
            <a:srgbClr val="F90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375816" y="1260479"/>
            <a:ext cx="5697394" cy="23859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New project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Next year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2020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73085" y="4647790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7666245" y="4353390"/>
            <a:ext cx="2884491" cy="310163"/>
            <a:chOff x="626968" y="5844051"/>
            <a:chExt cx="2884491" cy="310163"/>
          </a:xfrm>
        </p:grpSpPr>
        <p:sp>
          <p:nvSpPr>
            <p:cNvPr id="19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92933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4053B5B7-3E27-4069-910A-5C125ADD8C9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10261598" y="3429000"/>
            <a:ext cx="1930401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670002" y="46986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Details       </a:t>
            </a:r>
            <a:r>
              <a:rPr lang="en-US" sz="1000" dirty="0">
                <a:latin typeface="Montserrat SemiBold" panose="00000700000000000000" pitchFamily="50" charset="0"/>
              </a:rPr>
              <a:t>  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 SemiBold" panose="00000700000000000000" pitchFamily="50" charset="0"/>
              </a:rPr>
              <a:t>Size and fit          Delivery and Payment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324261" y="503892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32493" y="5143500"/>
            <a:ext cx="2059214" cy="961802"/>
            <a:chOff x="970643" y="5036665"/>
            <a:chExt cx="2554514" cy="961802"/>
          </a:xfrm>
        </p:grpSpPr>
        <p:sp>
          <p:nvSpPr>
            <p:cNvPr id="7" name="Rectangle 6"/>
            <p:cNvSpPr/>
            <p:nvPr/>
          </p:nvSpPr>
          <p:spPr>
            <a:xfrm>
              <a:off x="970643" y="5282886"/>
              <a:ext cx="2554514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en-US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 Mountain, best presentation template. 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970643" y="5036665"/>
              <a:ext cx="2554514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Studio space!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1153532" y="2266748"/>
            <a:ext cx="4333238" cy="237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Find the</a:t>
            </a:r>
          </a:p>
          <a:p>
            <a:pPr>
              <a:lnSpc>
                <a:spcPct val="75000"/>
              </a:lnSpc>
              <a:defRPr/>
            </a:pPr>
            <a:r>
              <a:rPr lang="en-US" sz="6600" i="1" dirty="0">
                <a:solidFill>
                  <a:srgbClr val="F90203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best</a:t>
            </a: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 idea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Here!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643221" y="5631325"/>
            <a:ext cx="1167155" cy="232371"/>
            <a:chOff x="424817" y="6332366"/>
            <a:chExt cx="1167155" cy="232371"/>
          </a:xfrm>
        </p:grpSpPr>
        <p:sp>
          <p:nvSpPr>
            <p:cNvPr id="11" name="Rectangle 10"/>
            <p:cNvSpPr/>
            <p:nvPr/>
          </p:nvSpPr>
          <p:spPr>
            <a:xfrm>
              <a:off x="424817" y="6332366"/>
              <a:ext cx="808235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22/30</a:t>
              </a:r>
            </a:p>
          </p:txBody>
        </p:sp>
        <p:sp>
          <p:nvSpPr>
            <p:cNvPr id="12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10270218" y="404003"/>
            <a:ext cx="1338828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PROJECT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765528" y="761342"/>
            <a:ext cx="17813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Fashion project</a:t>
            </a:r>
          </a:p>
          <a:p>
            <a:pPr algn="r"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The next year</a:t>
            </a:r>
          </a:p>
        </p:txBody>
      </p:sp>
    </p:spTree>
    <p:extLst>
      <p:ext uri="{BB962C8B-B14F-4D97-AF65-F5344CB8AC3E}">
        <p14:creationId xmlns:p14="http://schemas.microsoft.com/office/powerpoint/2010/main" val="2999866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>
            <a:extLst>
              <a:ext uri="{FF2B5EF4-FFF2-40B4-BE49-F238E27FC236}">
                <a16:creationId xmlns:a16="http://schemas.microsoft.com/office/drawing/2014/main" id="{EAD55F2A-3435-4A48-BF67-8CA5C0151C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8743950" y="4381500"/>
            <a:ext cx="3448049" cy="2476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752850" y="5738259"/>
            <a:ext cx="2114550" cy="505932"/>
            <a:chOff x="676275" y="5812759"/>
            <a:chExt cx="2638426" cy="505932"/>
          </a:xfrm>
        </p:grpSpPr>
        <p:sp>
          <p:nvSpPr>
            <p:cNvPr id="5" name="Rectangle 4"/>
            <p:cNvSpPr/>
            <p:nvPr/>
          </p:nvSpPr>
          <p:spPr>
            <a:xfrm>
              <a:off x="676275" y="6040473"/>
              <a:ext cx="2638425" cy="27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676275" y="5812759"/>
              <a:ext cx="263842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New Project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00800" y="5738259"/>
            <a:ext cx="2114550" cy="505932"/>
            <a:chOff x="676275" y="5812759"/>
            <a:chExt cx="2638426" cy="505932"/>
          </a:xfrm>
        </p:grpSpPr>
        <p:sp>
          <p:nvSpPr>
            <p:cNvPr id="8" name="Rectangle 7"/>
            <p:cNvSpPr/>
            <p:nvPr/>
          </p:nvSpPr>
          <p:spPr>
            <a:xfrm>
              <a:off x="676275" y="6040473"/>
              <a:ext cx="2638425" cy="27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676275" y="5812759"/>
              <a:ext cx="263842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New Project</a:t>
              </a:r>
            </a:p>
          </p:txBody>
        </p:sp>
      </p:grpSp>
      <p:sp>
        <p:nvSpPr>
          <p:cNvPr id="15" name="Shape 3621"/>
          <p:cNvSpPr/>
          <p:nvPr/>
        </p:nvSpPr>
        <p:spPr>
          <a:xfrm>
            <a:off x="11327376" y="514852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758292" y="474778"/>
            <a:ext cx="3967714" cy="246221"/>
            <a:chOff x="3758292" y="294007"/>
            <a:chExt cx="3967714" cy="246221"/>
          </a:xfrm>
        </p:grpSpPr>
        <p:sp>
          <p:nvSpPr>
            <p:cNvPr id="16" name="Rectangle 15"/>
            <p:cNvSpPr/>
            <p:nvPr/>
          </p:nvSpPr>
          <p:spPr>
            <a:xfrm>
              <a:off x="5117600" y="294007"/>
              <a:ext cx="260840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</a:rPr>
                <a:t>WHO WE ARE        WORKS        VIBES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758292" y="294007"/>
              <a:ext cx="60465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</a:rPr>
                <a:t>HOME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324261" y="503892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20" name="Rectangle 19"/>
          <p:cNvSpPr/>
          <p:nvPr/>
        </p:nvSpPr>
        <p:spPr>
          <a:xfrm rot="20572899">
            <a:off x="9877746" y="5012251"/>
            <a:ext cx="1180456" cy="1214999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200" spc="3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 – CREATIVE TEMPLATE 2020 - 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359602" y="5965973"/>
            <a:ext cx="1167155" cy="230832"/>
            <a:chOff x="424817" y="6332366"/>
            <a:chExt cx="1167155" cy="230832"/>
          </a:xfrm>
        </p:grpSpPr>
        <p:sp>
          <p:nvSpPr>
            <p:cNvPr id="22" name="Rectangle 21"/>
            <p:cNvSpPr/>
            <p:nvPr/>
          </p:nvSpPr>
          <p:spPr>
            <a:xfrm>
              <a:off x="424817" y="6332366"/>
              <a:ext cx="80823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23/30</a:t>
              </a:r>
            </a:p>
          </p:txBody>
        </p:sp>
        <p:sp>
          <p:nvSpPr>
            <p:cNvPr id="23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1176691" y="1840345"/>
            <a:ext cx="5301451" cy="237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Project 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the Next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	</a:t>
            </a:r>
            <a:r>
              <a:rPr lang="en-US" sz="6600" dirty="0">
                <a:solidFill>
                  <a:schemeClr val="bg1"/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Year 2020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1290991" y="3740347"/>
            <a:ext cx="802041" cy="0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310604" y="4445633"/>
            <a:ext cx="2884491" cy="310163"/>
            <a:chOff x="626968" y="5844051"/>
            <a:chExt cx="2884491" cy="310163"/>
          </a:xfrm>
        </p:grpSpPr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solidFill>
                    <a:srgbClr val="F90203"/>
                  </a:solidFill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rgbClr val="F9020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99301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239250" y="0"/>
            <a:ext cx="2952749" cy="44005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238750" y="4400550"/>
            <a:ext cx="6953249" cy="24574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38749" y="4400550"/>
            <a:ext cx="6953249" cy="1104900"/>
          </a:xfrm>
          <a:prstGeom prst="rect">
            <a:avLst/>
          </a:prstGeom>
          <a:solidFill>
            <a:srgbClr val="F90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43000" y="548082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7" name="Rectangle 6"/>
          <p:cNvSpPr/>
          <p:nvPr/>
        </p:nvSpPr>
        <p:spPr>
          <a:xfrm>
            <a:off x="1421838" y="1740597"/>
            <a:ext cx="586410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Experience</a:t>
            </a:r>
          </a:p>
          <a:p>
            <a:pPr>
              <a:lnSpc>
                <a:spcPct val="75000"/>
              </a:lnSpc>
              <a:defRPr/>
            </a:pP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&amp; </a:t>
            </a:r>
            <a:r>
              <a:rPr lang="en-US" sz="6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intelegence</a:t>
            </a:r>
            <a:endParaRPr lang="en-US" sz="6000" dirty="0">
              <a:solidFill>
                <a:schemeClr val="tx1">
                  <a:lumMod val="95000"/>
                  <a:lumOff val="5000"/>
                </a:schemeClr>
              </a:solidFill>
              <a:latin typeface="Montserrat ExtraBold" panose="00000900000000000000" pitchFamily="50" charset="0"/>
              <a:ea typeface="Lato Black" panose="020F0502020204030203" pitchFamily="34" charset="0"/>
              <a:cs typeface="Gotham Ultra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7673" y="3675482"/>
            <a:ext cx="279667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9" name="Rectangle 8"/>
          <p:cNvSpPr/>
          <p:nvPr/>
        </p:nvSpPr>
        <p:spPr>
          <a:xfrm>
            <a:off x="438042" y="1740597"/>
            <a:ext cx="527709" cy="325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06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9263" y="548082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>
                    <a:lumMod val="50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49263" y="6007867"/>
            <a:ext cx="1431919" cy="367313"/>
            <a:chOff x="573796" y="5592418"/>
            <a:chExt cx="1431919" cy="367313"/>
          </a:xfrm>
        </p:grpSpPr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573796" y="5592418"/>
              <a:ext cx="1431919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Montserrat" panose="00000500000000000000" pitchFamily="50" charset="0"/>
                </a:rPr>
                <a:t>Read More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46018" y="5959731"/>
              <a:ext cx="775497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10116923" y="6216474"/>
            <a:ext cx="1197402" cy="139517"/>
            <a:chOff x="10101630" y="6216474"/>
            <a:chExt cx="1197402" cy="139517"/>
          </a:xfrm>
        </p:grpSpPr>
        <p:sp>
          <p:nvSpPr>
            <p:cNvPr id="15" name="Shape 3927"/>
            <p:cNvSpPr/>
            <p:nvPr/>
          </p:nvSpPr>
          <p:spPr>
            <a:xfrm rot="16200000">
              <a:off x="11089757" y="6146716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Shape 3927"/>
            <p:cNvSpPr/>
            <p:nvPr/>
          </p:nvSpPr>
          <p:spPr>
            <a:xfrm rot="5400000" flipH="1">
              <a:off x="10171388" y="6146716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 rot="10800000" flipV="1">
            <a:off x="6226094" y="4610078"/>
            <a:ext cx="4507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+</a:t>
            </a:r>
          </a:p>
        </p:txBody>
      </p:sp>
      <p:sp>
        <p:nvSpPr>
          <p:cNvPr id="19" name="Rectangle 18"/>
          <p:cNvSpPr/>
          <p:nvPr/>
        </p:nvSpPr>
        <p:spPr>
          <a:xfrm rot="16200000">
            <a:off x="10925602" y="2363844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sp>
        <p:nvSpPr>
          <p:cNvPr id="23" name="Rectangle 22"/>
          <p:cNvSpPr/>
          <p:nvPr/>
        </p:nvSpPr>
        <p:spPr>
          <a:xfrm rot="10800000" flipV="1">
            <a:off x="11236244" y="4610078"/>
            <a:ext cx="4507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+</a:t>
            </a:r>
          </a:p>
        </p:txBody>
      </p: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0B62973B-858E-42D9-B8D5-8E91B26BDC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44467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0" y="2266950"/>
            <a:ext cx="8763000" cy="4591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108573" y="548082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5" name="Rectangle 4"/>
          <p:cNvSpPr/>
          <p:nvPr/>
        </p:nvSpPr>
        <p:spPr>
          <a:xfrm>
            <a:off x="1002738" y="1559940"/>
            <a:ext cx="5655715" cy="14849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Explore more</a:t>
            </a:r>
          </a:p>
          <a:p>
            <a:pPr>
              <a:lnSpc>
                <a:spcPct val="75000"/>
              </a:lnSpc>
              <a:defRPr/>
            </a:pPr>
            <a:r>
              <a:rPr 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Knowledge</a:t>
            </a:r>
          </a:p>
        </p:txBody>
      </p:sp>
      <p:sp>
        <p:nvSpPr>
          <p:cNvPr id="7" name="Rectangle 6"/>
          <p:cNvSpPr/>
          <p:nvPr/>
        </p:nvSpPr>
        <p:spPr>
          <a:xfrm rot="20572899">
            <a:off x="8702878" y="1760857"/>
            <a:ext cx="1180456" cy="1214999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200" spc="300" dirty="0">
                <a:solidFill>
                  <a:srgbClr val="F90203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 – CREATIVE TEMPLATE 2020 - </a:t>
            </a:r>
          </a:p>
        </p:txBody>
      </p:sp>
      <p:sp>
        <p:nvSpPr>
          <p:cNvPr id="6" name="Rectangle 5"/>
          <p:cNvSpPr/>
          <p:nvPr/>
        </p:nvSpPr>
        <p:spPr>
          <a:xfrm>
            <a:off x="1108573" y="3846284"/>
            <a:ext cx="279667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150388" y="5582356"/>
            <a:ext cx="1669012" cy="609600"/>
            <a:chOff x="1150388" y="5582356"/>
            <a:chExt cx="1669012" cy="609600"/>
          </a:xfrm>
        </p:grpSpPr>
        <p:sp>
          <p:nvSpPr>
            <p:cNvPr id="8" name="Rectangle 7"/>
            <p:cNvSpPr/>
            <p:nvPr/>
          </p:nvSpPr>
          <p:spPr>
            <a:xfrm>
              <a:off x="1150388" y="5582356"/>
              <a:ext cx="1669012" cy="609600"/>
            </a:xfrm>
            <a:prstGeom prst="rect">
              <a:avLst/>
            </a:prstGeom>
            <a:solidFill>
              <a:srgbClr val="F9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470971" y="5771740"/>
              <a:ext cx="102784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Scroll for more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0672440" y="509982"/>
            <a:ext cx="1167155" cy="232371"/>
            <a:chOff x="424817" y="6332366"/>
            <a:chExt cx="1167155" cy="232371"/>
          </a:xfrm>
        </p:grpSpPr>
        <p:sp>
          <p:nvSpPr>
            <p:cNvPr id="11" name="Rectangle 10"/>
            <p:cNvSpPr/>
            <p:nvPr/>
          </p:nvSpPr>
          <p:spPr>
            <a:xfrm>
              <a:off x="424817" y="6332366"/>
              <a:ext cx="808235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25/30</a:t>
              </a:r>
            </a:p>
          </p:txBody>
        </p:sp>
        <p:sp>
          <p:nvSpPr>
            <p:cNvPr id="12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 rot="16200000">
            <a:off x="-3589503" y="2711848"/>
            <a:ext cx="7577715" cy="14343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1500" dirty="0">
                <a:ln w="0">
                  <a:solidFill>
                    <a:schemeClr val="bg2">
                      <a:lumMod val="90000"/>
                    </a:schemeClr>
                  </a:solidFill>
                </a:ln>
                <a:noFill/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EXPLORE</a:t>
            </a:r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71766C02-585D-4E9B-9249-D5F3BA5C31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16606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6B7E708E-C5F9-4F71-B0BC-9229E9A99B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7263686" y="4800600"/>
            <a:ext cx="4928314" cy="2057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48100" y="5471509"/>
            <a:ext cx="281572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52675" y="5393117"/>
            <a:ext cx="281572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3920" y="1857703"/>
            <a:ext cx="4705134" cy="196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5400" dirty="0">
                <a:solidFill>
                  <a:schemeClr val="bg1">
                    <a:lumMod val="7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We make</a:t>
            </a:r>
          </a:p>
          <a:p>
            <a:pPr>
              <a:lnSpc>
                <a:spcPct val="75000"/>
              </a:lnSpc>
              <a:defRPr/>
            </a:pPr>
            <a:r>
              <a:rPr lang="en-US" sz="54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an </a:t>
            </a:r>
            <a:r>
              <a:rPr lang="en-US" sz="5400" dirty="0">
                <a:solidFill>
                  <a:srgbClr val="F90203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excellent</a:t>
            </a:r>
          </a:p>
          <a:p>
            <a:pPr>
              <a:lnSpc>
                <a:spcPct val="75000"/>
              </a:lnSpc>
              <a:defRPr/>
            </a:pPr>
            <a:r>
              <a:rPr lang="en-US" sz="5400" dirty="0">
                <a:solidFill>
                  <a:schemeClr val="bg1">
                    <a:lumMod val="7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template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1876" y="4087850"/>
            <a:ext cx="2884491" cy="310163"/>
            <a:chOff x="626968" y="5844051"/>
            <a:chExt cx="2884491" cy="310163"/>
          </a:xfrm>
        </p:grpSpPr>
        <p:sp>
          <p:nvSpPr>
            <p:cNvPr id="8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Shape 3621"/>
          <p:cNvSpPr/>
          <p:nvPr/>
        </p:nvSpPr>
        <p:spPr>
          <a:xfrm rot="5400000">
            <a:off x="322932" y="6340727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2" name="Shape 3614"/>
          <p:cNvSpPr/>
          <p:nvPr/>
        </p:nvSpPr>
        <p:spPr>
          <a:xfrm>
            <a:off x="373947" y="419177"/>
            <a:ext cx="229565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25320" y="430733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30802" y="5471509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Montserrat SemiBold" panose="00000700000000000000" pitchFamily="50" charset="0"/>
              </a:rPr>
              <a:t>COLOUR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815973" y="5929868"/>
            <a:ext cx="884577" cy="178830"/>
            <a:chOff x="3670240" y="5271683"/>
            <a:chExt cx="884577" cy="178830"/>
          </a:xfrm>
        </p:grpSpPr>
        <p:sp>
          <p:nvSpPr>
            <p:cNvPr id="16" name="Rectangle 15"/>
            <p:cNvSpPr/>
            <p:nvPr/>
          </p:nvSpPr>
          <p:spPr>
            <a:xfrm>
              <a:off x="3670240" y="5271683"/>
              <a:ext cx="206397" cy="1788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013140" y="5271683"/>
              <a:ext cx="206397" cy="178830"/>
            </a:xfrm>
            <a:prstGeom prst="rect">
              <a:avLst/>
            </a:prstGeom>
            <a:solidFill>
              <a:srgbClr val="F9020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348420" y="5271683"/>
              <a:ext cx="206397" cy="17883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49915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96FAB430-4168-49DC-80E4-66DD9DB2D44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1801289" y="1747880"/>
            <a:ext cx="3400290" cy="16242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Statue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1859783" y="1183770"/>
            <a:ext cx="595035" cy="325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07.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969300" y="3455405"/>
            <a:ext cx="2884491" cy="310163"/>
            <a:chOff x="626968" y="5844051"/>
            <a:chExt cx="2884491" cy="310163"/>
          </a:xfrm>
        </p:grpSpPr>
        <p:sp>
          <p:nvSpPr>
            <p:cNvPr id="8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476743" y="1330671"/>
            <a:ext cx="0" cy="3743846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76743" y="359621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12" name="Oval 11"/>
          <p:cNvSpPr/>
          <p:nvPr/>
        </p:nvSpPr>
        <p:spPr>
          <a:xfrm>
            <a:off x="7688101" y="1410997"/>
            <a:ext cx="1174320" cy="1174320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859783" y="5074517"/>
            <a:ext cx="1431919" cy="461498"/>
            <a:chOff x="2749288" y="-865374"/>
            <a:chExt cx="1431919" cy="461498"/>
          </a:xfrm>
        </p:grpSpPr>
        <p:sp>
          <p:nvSpPr>
            <p:cNvPr id="16" name="Rectangle 15"/>
            <p:cNvSpPr/>
            <p:nvPr/>
          </p:nvSpPr>
          <p:spPr>
            <a:xfrm flipH="1">
              <a:off x="2749288" y="-865374"/>
              <a:ext cx="1431919" cy="461498"/>
            </a:xfrm>
            <a:prstGeom prst="rect">
              <a:avLst/>
            </a:prstGeom>
            <a:solidFill>
              <a:srgbClr val="F90203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2749288" y="-738830"/>
              <a:ext cx="1431919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Read More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1859783" y="3955486"/>
            <a:ext cx="179445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</a:t>
            </a:r>
          </a:p>
        </p:txBody>
      </p:sp>
      <p:sp>
        <p:nvSpPr>
          <p:cNvPr id="19" name="Shape 3927"/>
          <p:cNvSpPr/>
          <p:nvPr/>
        </p:nvSpPr>
        <p:spPr>
          <a:xfrm>
            <a:off x="418972" y="6045567"/>
            <a:ext cx="139517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8" y="15709"/>
                  <a:pt x="20102" y="15765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5"/>
                  <a:pt x="1252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09" y="16459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30" y="21600"/>
                  <a:pt x="10800" y="21600"/>
                </a:cubicBezTo>
                <a:cubicBezTo>
                  <a:pt x="11070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1" y="16459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853791" y="6185083"/>
            <a:ext cx="2884491" cy="310163"/>
            <a:chOff x="626968" y="5844051"/>
            <a:chExt cx="2884491" cy="310163"/>
          </a:xfrm>
        </p:grpSpPr>
        <p:sp>
          <p:nvSpPr>
            <p:cNvPr id="21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800" dirty="0" err="1">
                  <a:solidFill>
                    <a:schemeClr val="bg1">
                      <a:lumMod val="75000"/>
                    </a:schemeClr>
                  </a:solidFill>
                  <a:latin typeface="Montserrat" panose="00000500000000000000" pitchFamily="50" charset="0"/>
                </a:rPr>
                <a:t>Juctice</a:t>
              </a:r>
              <a:r>
                <a:rPr lang="en-US" sz="800" dirty="0">
                  <a:solidFill>
                    <a:schemeClr val="bg1">
                      <a:lumMod val="75000"/>
                    </a:schemeClr>
                  </a:solidFill>
                  <a:latin typeface="Montserrat" panose="00000500000000000000" pitchFamily="50" charset="0"/>
                </a:rPr>
                <a:t> Creative Template 2020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Shape 3621"/>
          <p:cNvSpPr/>
          <p:nvPr/>
        </p:nvSpPr>
        <p:spPr>
          <a:xfrm>
            <a:off x="11529832" y="388141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752318" y="294007"/>
            <a:ext cx="3967714" cy="246221"/>
            <a:chOff x="3752318" y="294007"/>
            <a:chExt cx="3967714" cy="246221"/>
          </a:xfrm>
        </p:grpSpPr>
        <p:sp>
          <p:nvSpPr>
            <p:cNvPr id="24" name="Rectangle 23"/>
            <p:cNvSpPr/>
            <p:nvPr/>
          </p:nvSpPr>
          <p:spPr>
            <a:xfrm>
              <a:off x="5111626" y="294007"/>
              <a:ext cx="260840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</a:rPr>
                <a:t>WHO WE ARE        WORKS        VIBES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752318" y="294007"/>
              <a:ext cx="60465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HOME</a:t>
              </a:r>
            </a:p>
          </p:txBody>
        </p:sp>
      </p:grpSp>
      <p:sp>
        <p:nvSpPr>
          <p:cNvPr id="28" name="Rectangle 27"/>
          <p:cNvSpPr/>
          <p:nvPr/>
        </p:nvSpPr>
        <p:spPr>
          <a:xfrm rot="5400000">
            <a:off x="11181073" y="3539539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</p:spTree>
    <p:extLst>
      <p:ext uri="{BB962C8B-B14F-4D97-AF65-F5344CB8AC3E}">
        <p14:creationId xmlns:p14="http://schemas.microsoft.com/office/powerpoint/2010/main" val="2987758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 flipV="1">
            <a:off x="6096000" y="5718627"/>
            <a:ext cx="6096000" cy="1139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261411" y="1828882"/>
            <a:ext cx="32976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4000" dirty="0">
                <a:solidFill>
                  <a:schemeClr val="bg1">
                    <a:lumMod val="8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About the</a:t>
            </a:r>
          </a:p>
          <a:p>
            <a:pPr>
              <a:lnSpc>
                <a:spcPct val="75000"/>
              </a:lnSpc>
              <a:defRPr/>
            </a:pPr>
            <a:r>
              <a:rPr lang="en-US" sz="4000" dirty="0">
                <a:solidFill>
                  <a:schemeClr val="bg1">
                    <a:lumMod val="8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Knowledge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59534D4-9F99-42A6-9276-310EC2D2FE1E}"/>
              </a:ext>
            </a:extLst>
          </p:cNvPr>
          <p:cNvSpPr txBox="1">
            <a:spLocks/>
          </p:cNvSpPr>
          <p:nvPr/>
        </p:nvSpPr>
        <p:spPr>
          <a:xfrm rot="16200000">
            <a:off x="7851738" y="2122500"/>
            <a:ext cx="2482127" cy="3101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Juctice</a:t>
            </a: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 Creative Template 2020</a:t>
            </a:r>
          </a:p>
        </p:txBody>
      </p:sp>
      <p:sp>
        <p:nvSpPr>
          <p:cNvPr id="7" name="Rectangle 6"/>
          <p:cNvSpPr/>
          <p:nvPr/>
        </p:nvSpPr>
        <p:spPr>
          <a:xfrm>
            <a:off x="4766174" y="2605493"/>
            <a:ext cx="11840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 rot="16200000">
            <a:off x="6443249" y="5603210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17041" y="381919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92535" y="377396"/>
            <a:ext cx="2884491" cy="310163"/>
            <a:chOff x="626968" y="5844051"/>
            <a:chExt cx="2884491" cy="310163"/>
          </a:xfrm>
        </p:grpSpPr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10672440" y="381919"/>
            <a:ext cx="1167155" cy="232371"/>
            <a:chOff x="424817" y="6332366"/>
            <a:chExt cx="1167155" cy="232371"/>
          </a:xfrm>
        </p:grpSpPr>
        <p:sp>
          <p:nvSpPr>
            <p:cNvPr id="15" name="Rectangle 14"/>
            <p:cNvSpPr/>
            <p:nvPr/>
          </p:nvSpPr>
          <p:spPr>
            <a:xfrm>
              <a:off x="424817" y="6332366"/>
              <a:ext cx="819455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28/30</a:t>
              </a:r>
            </a:p>
          </p:txBody>
        </p:sp>
        <p:sp>
          <p:nvSpPr>
            <p:cNvPr id="16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89723" y="1621355"/>
            <a:ext cx="0" cy="4694841"/>
            <a:chOff x="889723" y="2076450"/>
            <a:chExt cx="0" cy="4694841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889723" y="4305300"/>
              <a:ext cx="0" cy="2465991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889723" y="2076450"/>
              <a:ext cx="0" cy="2283091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 rot="16200000">
            <a:off x="-5970" y="3205658"/>
            <a:ext cx="102784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703762" y="5376733"/>
            <a:ext cx="21323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4000" dirty="0">
                <a:solidFill>
                  <a:schemeClr val="bg1">
                    <a:lumMod val="8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  <a:p>
            <a:pPr>
              <a:lnSpc>
                <a:spcPct val="75000"/>
              </a:lnSpc>
              <a:defRPr/>
            </a:pPr>
            <a:r>
              <a:rPr lang="en-US" sz="4000" dirty="0">
                <a:solidFill>
                  <a:schemeClr val="bg1">
                    <a:lumMod val="8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Style -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557DCC0E-CBD3-47A1-99D0-4B53E06F1D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F9EFBF76-8499-4061-8DF1-27BC40C2123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1872245" y="1467671"/>
            <a:ext cx="57580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01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492917" y="3899681"/>
            <a:ext cx="64472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7339251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 flipV="1">
            <a:off x="1" y="3297390"/>
            <a:ext cx="6622680" cy="6095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2D7D0200-C9B4-4647-9736-731F690D95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D314C093-C47C-4778-991B-90A0358D0C5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8908723" y="3458916"/>
            <a:ext cx="64472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02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6734629" y="3196097"/>
            <a:ext cx="802041" cy="0"/>
          </a:xfrm>
          <a:prstGeom prst="line">
            <a:avLst/>
          </a:prstGeom>
          <a:ln w="635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5144509" y="6248400"/>
            <a:ext cx="1991140" cy="609600"/>
            <a:chOff x="828260" y="5582356"/>
            <a:chExt cx="1991140" cy="609600"/>
          </a:xfrm>
        </p:grpSpPr>
        <p:sp>
          <p:nvSpPr>
            <p:cNvPr id="22" name="Rectangle 21"/>
            <p:cNvSpPr/>
            <p:nvPr/>
          </p:nvSpPr>
          <p:spPr>
            <a:xfrm>
              <a:off x="828260" y="5582356"/>
              <a:ext cx="1991140" cy="609600"/>
            </a:xfrm>
            <a:prstGeom prst="rect">
              <a:avLst/>
            </a:prstGeom>
            <a:solidFill>
              <a:srgbClr val="F9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309901" y="5771740"/>
              <a:ext cx="102784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Scroll for more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6622681" y="381919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231087" y="4219576"/>
            <a:ext cx="11840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770963" y="5919499"/>
            <a:ext cx="738217" cy="139517"/>
            <a:chOff x="10101630" y="6216474"/>
            <a:chExt cx="738217" cy="139517"/>
          </a:xfrm>
        </p:grpSpPr>
        <p:sp>
          <p:nvSpPr>
            <p:cNvPr id="27" name="Shape 3927"/>
            <p:cNvSpPr/>
            <p:nvPr/>
          </p:nvSpPr>
          <p:spPr>
            <a:xfrm rot="16200000">
              <a:off x="10630572" y="6146716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" name="Shape 3927"/>
            <p:cNvSpPr/>
            <p:nvPr/>
          </p:nvSpPr>
          <p:spPr>
            <a:xfrm rot="5400000" flipH="1">
              <a:off x="10171388" y="6146716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510124" y="6437784"/>
            <a:ext cx="1167155" cy="230832"/>
            <a:chOff x="424817" y="6332366"/>
            <a:chExt cx="1167155" cy="230832"/>
          </a:xfrm>
        </p:grpSpPr>
        <p:sp>
          <p:nvSpPr>
            <p:cNvPr id="30" name="Rectangle 29"/>
            <p:cNvSpPr/>
            <p:nvPr/>
          </p:nvSpPr>
          <p:spPr>
            <a:xfrm>
              <a:off x="424817" y="6332366"/>
              <a:ext cx="814647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29/30</a:t>
              </a:r>
            </a:p>
          </p:txBody>
        </p:sp>
        <p:sp>
          <p:nvSpPr>
            <p:cNvPr id="31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92535" y="377396"/>
            <a:ext cx="2884491" cy="310163"/>
            <a:chOff x="626968" y="5844051"/>
            <a:chExt cx="2884491" cy="310163"/>
          </a:xfrm>
        </p:grpSpPr>
        <p:sp>
          <p:nvSpPr>
            <p:cNvPr id="35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Shape 3614"/>
          <p:cNvSpPr/>
          <p:nvPr/>
        </p:nvSpPr>
        <p:spPr>
          <a:xfrm>
            <a:off x="11537762" y="359243"/>
            <a:ext cx="229565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9217" y="1291546"/>
            <a:ext cx="57580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2800" dirty="0">
                <a:solidFill>
                  <a:srgbClr val="F90203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01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245901" y="2050838"/>
            <a:ext cx="3400290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Style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338972" y="4245732"/>
            <a:ext cx="2796677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</p:spTree>
    <p:extLst>
      <p:ext uri="{BB962C8B-B14F-4D97-AF65-F5344CB8AC3E}">
        <p14:creationId xmlns:p14="http://schemas.microsoft.com/office/powerpoint/2010/main" val="3764813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73865" y="2823697"/>
            <a:ext cx="3026791" cy="16242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NIGHT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TRIPS</a:t>
            </a:r>
          </a:p>
        </p:txBody>
      </p:sp>
      <p:sp>
        <p:nvSpPr>
          <p:cNvPr id="6" name="Rectangle 5"/>
          <p:cNvSpPr/>
          <p:nvPr/>
        </p:nvSpPr>
        <p:spPr>
          <a:xfrm>
            <a:off x="932359" y="2259587"/>
            <a:ext cx="587020" cy="325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03.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1876" y="4531222"/>
            <a:ext cx="2884491" cy="310163"/>
            <a:chOff x="626968" y="5844051"/>
            <a:chExt cx="2884491" cy="310163"/>
          </a:xfrm>
        </p:grpSpPr>
        <p:sp>
          <p:nvSpPr>
            <p:cNvPr id="8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0" y="760919"/>
            <a:ext cx="12192000" cy="0"/>
          </a:xfrm>
          <a:prstGeom prst="line">
            <a:avLst/>
          </a:prstGeom>
          <a:ln w="158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hape 3621"/>
          <p:cNvSpPr/>
          <p:nvPr/>
        </p:nvSpPr>
        <p:spPr>
          <a:xfrm>
            <a:off x="11569584" y="388141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7603" y="286312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522108" y="294007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162800" y="294007"/>
            <a:ext cx="60465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SemiBold" panose="00000700000000000000" pitchFamily="50" charset="0"/>
              </a:rPr>
              <a:t>HOME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683009" y="6332366"/>
            <a:ext cx="82266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200" spc="3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  <a:ea typeface="Lato Black" panose="020F0502020204030203" pitchFamily="34" charset="0"/>
                <a:cs typeface="Gotham Ultra" pitchFamily="50" charset="0"/>
              </a:rPr>
              <a:t>03/30</a:t>
            </a:r>
          </a:p>
        </p:txBody>
      </p:sp>
      <p:sp>
        <p:nvSpPr>
          <p:cNvPr id="20" name="Shape 3927"/>
          <p:cNvSpPr/>
          <p:nvPr/>
        </p:nvSpPr>
        <p:spPr>
          <a:xfrm rot="16200000">
            <a:off x="11640889" y="6286040"/>
            <a:ext cx="139517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8" y="15709"/>
                  <a:pt x="20102" y="15765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5"/>
                  <a:pt x="1252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09" y="16459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30" y="21600"/>
                  <a:pt x="10800" y="21600"/>
                </a:cubicBezTo>
                <a:cubicBezTo>
                  <a:pt x="11070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1" y="16459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57855" y="6340052"/>
            <a:ext cx="767050" cy="128809"/>
            <a:chOff x="344650" y="5739445"/>
            <a:chExt cx="1505187" cy="252763"/>
          </a:xfrm>
        </p:grpSpPr>
        <p:sp>
          <p:nvSpPr>
            <p:cNvPr id="21" name="Oval 20"/>
            <p:cNvSpPr/>
            <p:nvPr/>
          </p:nvSpPr>
          <p:spPr>
            <a:xfrm>
              <a:off x="664073" y="5739445"/>
              <a:ext cx="252763" cy="252763"/>
            </a:xfrm>
            <a:prstGeom prst="ellipse">
              <a:avLst/>
            </a:prstGeom>
            <a:solidFill>
              <a:srgbClr val="F9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1037856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344650" y="5772943"/>
              <a:ext cx="185768" cy="1857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1357219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1664068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Oval 32"/>
          <p:cNvSpPr/>
          <p:nvPr/>
        </p:nvSpPr>
        <p:spPr>
          <a:xfrm>
            <a:off x="3223678" y="3860764"/>
            <a:ext cx="1174320" cy="1174320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6A3778D3-5C6E-4576-A05B-65B8B9853B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974C6CDC-2403-4BA7-B91B-00F319F31C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386A6A25-787E-4359-AB3D-F73BEAA59F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5303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DCF5D0B5-50A7-4F81-8BFA-A3BC823B0E0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-699286" y="1698678"/>
            <a:ext cx="13590580" cy="28813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23900" dirty="0"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52385" y="2822712"/>
            <a:ext cx="5642891" cy="1212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9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THANKS</a:t>
            </a:r>
          </a:p>
        </p:txBody>
      </p:sp>
      <p:sp>
        <p:nvSpPr>
          <p:cNvPr id="12" name="Shape 3621"/>
          <p:cNvSpPr/>
          <p:nvPr/>
        </p:nvSpPr>
        <p:spPr>
          <a:xfrm>
            <a:off x="11569584" y="480840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11731" y="385766"/>
            <a:ext cx="96853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14" name="Shape 3614"/>
          <p:cNvSpPr/>
          <p:nvPr/>
        </p:nvSpPr>
        <p:spPr>
          <a:xfrm>
            <a:off x="373947" y="393419"/>
            <a:ext cx="229565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543007" y="4123303"/>
            <a:ext cx="2884491" cy="310163"/>
            <a:chOff x="626968" y="5844051"/>
            <a:chExt cx="2884491" cy="310163"/>
          </a:xfrm>
        </p:grpSpPr>
        <p:sp>
          <p:nvSpPr>
            <p:cNvPr id="23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800" dirty="0" err="1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Juctice</a:t>
              </a:r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 Creative Template 2020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20"/>
          <p:cNvSpPr/>
          <p:nvPr/>
        </p:nvSpPr>
        <p:spPr>
          <a:xfrm>
            <a:off x="3775678" y="2371866"/>
            <a:ext cx="2714205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000" spc="300" dirty="0">
                <a:solidFill>
                  <a:schemeClr val="bg1"/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Creative Template - 2020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423083" y="6278658"/>
            <a:ext cx="1345833" cy="232371"/>
            <a:chOff x="10510985" y="6278658"/>
            <a:chExt cx="1345833" cy="232371"/>
          </a:xfrm>
        </p:grpSpPr>
        <p:sp>
          <p:nvSpPr>
            <p:cNvPr id="26" name="Rectangle 25"/>
            <p:cNvSpPr/>
            <p:nvPr/>
          </p:nvSpPr>
          <p:spPr>
            <a:xfrm>
              <a:off x="10809068" y="6278658"/>
              <a:ext cx="822661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30/30</a:t>
              </a:r>
            </a:p>
          </p:txBody>
        </p:sp>
        <p:sp>
          <p:nvSpPr>
            <p:cNvPr id="27" name="Shape 3927"/>
            <p:cNvSpPr/>
            <p:nvPr/>
          </p:nvSpPr>
          <p:spPr>
            <a:xfrm rot="5400000" flipH="1">
              <a:off x="10580743" y="6232332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Shape 3927"/>
            <p:cNvSpPr/>
            <p:nvPr/>
          </p:nvSpPr>
          <p:spPr>
            <a:xfrm rot="16200000">
              <a:off x="11647543" y="6232332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4869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7860E277-DFCB-450B-9702-D9A339FFDA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Shape 3621"/>
          <p:cNvSpPr/>
          <p:nvPr/>
        </p:nvSpPr>
        <p:spPr>
          <a:xfrm>
            <a:off x="8165076" y="388141"/>
            <a:ext cx="280580" cy="63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17600" y="294007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6" name="Rectangle 5"/>
          <p:cNvSpPr/>
          <p:nvPr/>
        </p:nvSpPr>
        <p:spPr>
          <a:xfrm>
            <a:off x="3758292" y="294007"/>
            <a:ext cx="60465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HOME</a:t>
            </a:r>
          </a:p>
        </p:txBody>
      </p:sp>
      <p:sp>
        <p:nvSpPr>
          <p:cNvPr id="7" name="Rectangle 6"/>
          <p:cNvSpPr/>
          <p:nvPr/>
        </p:nvSpPr>
        <p:spPr>
          <a:xfrm>
            <a:off x="3885328" y="5058584"/>
            <a:ext cx="4701928" cy="559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STATUE GRACES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5774466" y="4561426"/>
            <a:ext cx="923651" cy="419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2800" i="1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THE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633065" y="5854664"/>
            <a:ext cx="5172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13" name="Rectangle 12"/>
          <p:cNvSpPr/>
          <p:nvPr/>
        </p:nvSpPr>
        <p:spPr>
          <a:xfrm rot="2261286">
            <a:off x="7092236" y="1438302"/>
            <a:ext cx="1180456" cy="1214999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200" spc="3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 – CREATIVE TEMPLATE 2020 - </a:t>
            </a:r>
          </a:p>
        </p:txBody>
      </p:sp>
      <p:sp>
        <p:nvSpPr>
          <p:cNvPr id="14" name="Oval 13"/>
          <p:cNvSpPr/>
          <p:nvPr/>
        </p:nvSpPr>
        <p:spPr>
          <a:xfrm>
            <a:off x="7384520" y="1747857"/>
            <a:ext cx="595887" cy="595887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5951184" y="5668511"/>
            <a:ext cx="536702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 rot="16200000">
            <a:off x="8126093" y="2577645"/>
            <a:ext cx="7925568" cy="1702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3800" dirty="0">
                <a:ln w="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noFill/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43867" y="6332366"/>
            <a:ext cx="1167155" cy="232371"/>
            <a:chOff x="424817" y="6332366"/>
            <a:chExt cx="1167155" cy="232371"/>
          </a:xfrm>
        </p:grpSpPr>
        <p:sp>
          <p:nvSpPr>
            <p:cNvPr id="18" name="Rectangle 17"/>
            <p:cNvSpPr/>
            <p:nvPr/>
          </p:nvSpPr>
          <p:spPr>
            <a:xfrm>
              <a:off x="424817" y="6332366"/>
              <a:ext cx="837089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04/30</a:t>
              </a:r>
            </a:p>
          </p:txBody>
        </p:sp>
        <p:sp>
          <p:nvSpPr>
            <p:cNvPr id="19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6052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5FF79A7A-F324-4D89-90AE-CFF7FD7BF2D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solidFill>
            <a:schemeClr val="tx1">
              <a:lumMod val="50000"/>
              <a:lumOff val="50000"/>
            </a:schemeClr>
          </a:solidFill>
        </p:spPr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850CB67F-BAB2-4E0C-A4EA-DC6844F293D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940DC4C1-DA19-4140-BA01-2D39D2937C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Rectangle 23"/>
          <p:cNvSpPr/>
          <p:nvPr/>
        </p:nvSpPr>
        <p:spPr>
          <a:xfrm>
            <a:off x="-352496" y="1908592"/>
            <a:ext cx="13277994" cy="20294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n-US" sz="16600" dirty="0"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noFill/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EXCELLENT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3920" y="2301075"/>
            <a:ext cx="4705134" cy="19690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5400" dirty="0">
                <a:solidFill>
                  <a:schemeClr val="bg1">
                    <a:lumMod val="7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We make</a:t>
            </a:r>
          </a:p>
          <a:p>
            <a:pPr>
              <a:lnSpc>
                <a:spcPct val="75000"/>
              </a:lnSpc>
              <a:defRPr/>
            </a:pPr>
            <a:r>
              <a:rPr lang="en-US" sz="54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an excellent</a:t>
            </a:r>
          </a:p>
          <a:p>
            <a:pPr>
              <a:lnSpc>
                <a:spcPct val="75000"/>
              </a:lnSpc>
              <a:defRPr/>
            </a:pPr>
            <a:r>
              <a:rPr lang="en-US" sz="5400" dirty="0">
                <a:solidFill>
                  <a:srgbClr val="F90203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template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041876" y="4531222"/>
            <a:ext cx="2884491" cy="310163"/>
            <a:chOff x="626968" y="5844051"/>
            <a:chExt cx="2884491" cy="310163"/>
          </a:xfrm>
        </p:grpSpPr>
        <p:sp>
          <p:nvSpPr>
            <p:cNvPr id="18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10767924" y="470241"/>
            <a:ext cx="1167155" cy="232371"/>
            <a:chOff x="424817" y="6332366"/>
            <a:chExt cx="1167155" cy="232371"/>
          </a:xfrm>
        </p:grpSpPr>
        <p:sp>
          <p:nvSpPr>
            <p:cNvPr id="26" name="Rectangle 25"/>
            <p:cNvSpPr/>
            <p:nvPr/>
          </p:nvSpPr>
          <p:spPr>
            <a:xfrm>
              <a:off x="424817" y="6332366"/>
              <a:ext cx="822661" cy="2323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05/30</a:t>
              </a:r>
            </a:p>
          </p:txBody>
        </p:sp>
        <p:sp>
          <p:nvSpPr>
            <p:cNvPr id="27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041876" y="493673"/>
            <a:ext cx="3967714" cy="246221"/>
            <a:chOff x="7162800" y="294007"/>
            <a:chExt cx="3967714" cy="246221"/>
          </a:xfrm>
        </p:grpSpPr>
        <p:sp>
          <p:nvSpPr>
            <p:cNvPr id="28" name="Rectangle 27"/>
            <p:cNvSpPr/>
            <p:nvPr/>
          </p:nvSpPr>
          <p:spPr>
            <a:xfrm>
              <a:off x="8522108" y="294007"/>
              <a:ext cx="260840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WHO WE ARE        WORKS        VIBES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162800" y="294007"/>
              <a:ext cx="60465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SemiBold" panose="00000700000000000000" pitchFamily="50" charset="0"/>
                </a:rPr>
                <a:t>HOME</a:t>
              </a:r>
            </a:p>
          </p:txBody>
        </p:sp>
      </p:grpSp>
      <p:sp>
        <p:nvSpPr>
          <p:cNvPr id="31" name="Subtitle 2">
            <a:extLst>
              <a:ext uri="{FF2B5EF4-FFF2-40B4-BE49-F238E27FC236}">
                <a16:creationId xmlns:a16="http://schemas.microsoft.com/office/drawing/2014/main" id="{359534D4-9F99-42A6-9276-310EC2D2FE1E}"/>
              </a:ext>
            </a:extLst>
          </p:cNvPr>
          <p:cNvSpPr txBox="1">
            <a:spLocks/>
          </p:cNvSpPr>
          <p:nvPr/>
        </p:nvSpPr>
        <p:spPr>
          <a:xfrm>
            <a:off x="832573" y="6133193"/>
            <a:ext cx="2482127" cy="3101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Simple Text Here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85942" y="2476545"/>
            <a:ext cx="186234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</p:spTree>
    <p:extLst>
      <p:ext uri="{BB962C8B-B14F-4D97-AF65-F5344CB8AC3E}">
        <p14:creationId xmlns:p14="http://schemas.microsoft.com/office/powerpoint/2010/main" val="3832424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08929" y="3429000"/>
            <a:ext cx="7810500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B356E447-99EA-4022-A82E-7D79D2BC97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324261" y="503892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solidFill>
                  <a:schemeClr val="bg1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6" name="Rectangle 5"/>
          <p:cNvSpPr/>
          <p:nvPr/>
        </p:nvSpPr>
        <p:spPr>
          <a:xfrm>
            <a:off x="1562100" y="1882559"/>
            <a:ext cx="4690708" cy="237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 err="1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Passo</a:t>
            </a:r>
            <a:endParaRPr lang="en-US" sz="6600" dirty="0">
              <a:solidFill>
                <a:schemeClr val="bg1">
                  <a:lumMod val="95000"/>
                </a:schemeClr>
              </a:solidFill>
              <a:latin typeface="Montserrat ExtraBold" panose="00000900000000000000" pitchFamily="50" charset="0"/>
              <a:ea typeface="Lato Black" panose="020F0502020204030203" pitchFamily="34" charset="0"/>
              <a:cs typeface="Gotham Ultra" pitchFamily="50" charset="0"/>
            </a:endParaRP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di Valles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	</a:t>
            </a:r>
            <a:r>
              <a:rPr lang="en-US" sz="6600" dirty="0" err="1">
                <a:solidFill>
                  <a:schemeClr val="bg1"/>
                </a:solidFill>
                <a:latin typeface="Montserrat" panose="00000500000000000000" pitchFamily="50" charset="0"/>
                <a:ea typeface="Lato Black" panose="020F0502020204030203" pitchFamily="34" charset="0"/>
                <a:cs typeface="Gotham Ultra" pitchFamily="50" charset="0"/>
              </a:rPr>
              <a:t>Trentino</a:t>
            </a:r>
            <a:endParaRPr lang="en-US" sz="6600" dirty="0">
              <a:solidFill>
                <a:schemeClr val="bg1"/>
              </a:solidFill>
              <a:latin typeface="Montserrat" panose="00000500000000000000" pitchFamily="50" charset="0"/>
              <a:ea typeface="Lato Black" panose="020F0502020204030203" pitchFamily="34" charset="0"/>
              <a:cs typeface="Gotham Ultra" pitchFamily="50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1676400" y="3782561"/>
            <a:ext cx="802041" cy="0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6096000" y="5756051"/>
            <a:ext cx="2696362" cy="954556"/>
            <a:chOff x="6096000" y="5756051"/>
            <a:chExt cx="2696362" cy="954556"/>
          </a:xfrm>
        </p:grpSpPr>
        <p:sp>
          <p:nvSpPr>
            <p:cNvPr id="7" name="Rectangle 6"/>
            <p:cNvSpPr/>
            <p:nvPr/>
          </p:nvSpPr>
          <p:spPr>
            <a:xfrm>
              <a:off x="6096000" y="5995026"/>
              <a:ext cx="2696362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Lorem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Dolor sit </a:t>
              </a: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, behind the worth Mountain, best presentation template. This template for </a:t>
              </a:r>
              <a:r>
                <a:rPr lang="en-US" sz="900" dirty="0" err="1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lookbook</a:t>
              </a:r>
              <a:r>
                <a:rPr lang="en-US" sz="900" dirty="0">
                  <a:solidFill>
                    <a:schemeClr val="bg1">
                      <a:lumMod val="95000"/>
                    </a:schemeClr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rPr>
                <a:t> ideas, and for Magazine design. </a:t>
              </a:r>
            </a:p>
          </p:txBody>
        </p:sp>
        <p:sp>
          <p:nvSpPr>
            <p:cNvPr id="11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6096000" y="5756051"/>
              <a:ext cx="2696362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Learn More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1165308" y="286312"/>
            <a:ext cx="7296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WHO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WE ARE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WORKS</a:t>
            </a:r>
          </a:p>
          <a:p>
            <a:pPr algn="r">
              <a:lnSpc>
                <a:spcPct val="200000"/>
              </a:lnSpc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VIBES</a:t>
            </a:r>
          </a:p>
        </p:txBody>
      </p:sp>
      <p:sp>
        <p:nvSpPr>
          <p:cNvPr id="8" name="Rectangle 7"/>
          <p:cNvSpPr/>
          <p:nvPr/>
        </p:nvSpPr>
        <p:spPr>
          <a:xfrm rot="902541">
            <a:off x="800421" y="4901033"/>
            <a:ext cx="1180456" cy="1214999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200" spc="3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 – CREATIVE TEMPLATE 2020 - </a:t>
            </a:r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82BA5889-C838-4CA5-B347-E7998B97A47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64479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13CDB23D-C921-4E6A-AECC-9C3C9D7588F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5317041" y="1318134"/>
            <a:ext cx="4419800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Summer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	clothes</a:t>
            </a:r>
          </a:p>
        </p:txBody>
      </p:sp>
      <p:sp>
        <p:nvSpPr>
          <p:cNvPr id="8" name="Rectangle 7"/>
          <p:cNvSpPr/>
          <p:nvPr/>
        </p:nvSpPr>
        <p:spPr>
          <a:xfrm>
            <a:off x="1431664" y="1306767"/>
            <a:ext cx="296888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17041" y="381919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87359" y="420938"/>
            <a:ext cx="2884491" cy="310163"/>
            <a:chOff x="626968" y="5844051"/>
            <a:chExt cx="2884491" cy="310163"/>
          </a:xfrm>
        </p:grpSpPr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1029332" y="5844051"/>
              <a:ext cx="2482127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900" dirty="0">
                  <a:latin typeface="Montserrat" panose="00000500000000000000" pitchFamily="50" charset="0"/>
                </a:rPr>
                <a:t>Learn More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26968" y="5940681"/>
              <a:ext cx="289631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0117641" y="2371724"/>
            <a:ext cx="1109599" cy="325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2000" dirty="0">
                <a:solidFill>
                  <a:srgbClr val="F90203"/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$79.00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33443" y="5133065"/>
            <a:ext cx="3790950" cy="628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6133443" y="4618204"/>
            <a:ext cx="37909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6133443" y="4008604"/>
            <a:ext cx="37909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6133443" y="3418054"/>
            <a:ext cx="379095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6096000" y="3610592"/>
            <a:ext cx="4780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SIZE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096000" y="4224144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COLOUR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660906" y="3610592"/>
            <a:ext cx="12634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spc="300" dirty="0">
                <a:solidFill>
                  <a:schemeClr val="bg1">
                    <a:lumMod val="65000"/>
                  </a:schemeClr>
                </a:solidFill>
                <a:latin typeface="Montserrat SemiBold" panose="00000700000000000000" pitchFamily="50" charset="0"/>
              </a:rPr>
              <a:t>S  M  </a:t>
            </a:r>
            <a:r>
              <a:rPr lang="en-US" sz="1000" spc="300" dirty="0">
                <a:latin typeface="Montserrat SemiBold" panose="00000700000000000000" pitchFamily="50" charset="0"/>
              </a:rPr>
              <a:t>L</a:t>
            </a:r>
            <a:r>
              <a:rPr lang="en-US" sz="1000" spc="300" dirty="0">
                <a:solidFill>
                  <a:schemeClr val="bg1">
                    <a:lumMod val="65000"/>
                  </a:schemeClr>
                </a:solidFill>
                <a:latin typeface="Montserrat SemiBold" panose="00000700000000000000" pitchFamily="50" charset="0"/>
              </a:rPr>
              <a:t>  XL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949749" y="4239148"/>
            <a:ext cx="206397" cy="178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9292649" y="4239148"/>
            <a:ext cx="206397" cy="178830"/>
          </a:xfrm>
          <a:prstGeom prst="rect">
            <a:avLst/>
          </a:prstGeom>
          <a:solidFill>
            <a:srgbClr val="F9020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9627929" y="4239148"/>
            <a:ext cx="206397" cy="17883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521407" y="5324279"/>
            <a:ext cx="10150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Add to chart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956442" y="6377178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Details         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 SemiBold" panose="00000700000000000000" pitchFamily="50" charset="0"/>
              </a:rPr>
              <a:t>Size and fit          Delivery and Payment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0672440" y="381919"/>
            <a:ext cx="1167155" cy="230832"/>
            <a:chOff x="424817" y="6332366"/>
            <a:chExt cx="1167155" cy="230832"/>
          </a:xfrm>
        </p:grpSpPr>
        <p:sp>
          <p:nvSpPr>
            <p:cNvPr id="29" name="Rectangle 28"/>
            <p:cNvSpPr/>
            <p:nvPr/>
          </p:nvSpPr>
          <p:spPr>
            <a:xfrm>
              <a:off x="424817" y="6332366"/>
              <a:ext cx="825867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1200" spc="300" dirty="0"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07/30</a:t>
              </a:r>
            </a:p>
          </p:txBody>
        </p:sp>
        <p:sp>
          <p:nvSpPr>
            <p:cNvPr id="30" name="Shape 3927"/>
            <p:cNvSpPr/>
            <p:nvPr/>
          </p:nvSpPr>
          <p:spPr>
            <a:xfrm rot="16200000">
              <a:off x="1382697" y="6286040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394115" y="5889114"/>
            <a:ext cx="678665" cy="602624"/>
          </a:xfrm>
          <a:prstGeom prst="rect">
            <a:avLst/>
          </a:prstGeom>
          <a:solidFill>
            <a:srgbClr val="F9020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hape 3963"/>
          <p:cNvSpPr/>
          <p:nvPr/>
        </p:nvSpPr>
        <p:spPr>
          <a:xfrm>
            <a:off x="610690" y="6088959"/>
            <a:ext cx="279033" cy="20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5"/>
                  <a:pt x="19493" y="6552"/>
                </a:cubicBezTo>
                <a:lnTo>
                  <a:pt x="21456" y="3854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4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1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6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1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2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5389460" y="2479218"/>
            <a:ext cx="8020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305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EE714CA4-3082-4AB8-8CA5-A71CF43704A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6096000" y="1410678"/>
            <a:ext cx="21626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26258" y="2756619"/>
            <a:ext cx="3905236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Afterlife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	Ibiza.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1240772" y="3917214"/>
            <a:ext cx="80204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 rot="5400000" flipV="1">
            <a:off x="37390" y="2981071"/>
            <a:ext cx="767049" cy="128809"/>
            <a:chOff x="344651" y="5739445"/>
            <a:chExt cx="1505186" cy="252763"/>
          </a:xfrm>
        </p:grpSpPr>
        <p:sp>
          <p:nvSpPr>
            <p:cNvPr id="21" name="Oval 20"/>
            <p:cNvSpPr/>
            <p:nvPr/>
          </p:nvSpPr>
          <p:spPr>
            <a:xfrm>
              <a:off x="664073" y="5739445"/>
              <a:ext cx="252763" cy="252763"/>
            </a:xfrm>
            <a:prstGeom prst="ellipse">
              <a:avLst/>
            </a:prstGeom>
            <a:solidFill>
              <a:srgbClr val="F9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1037856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344651" y="5772944"/>
              <a:ext cx="185768" cy="18576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1357219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664068" y="5772943"/>
              <a:ext cx="185769" cy="18576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Rectangle 25"/>
          <p:cNvSpPr/>
          <p:nvPr/>
        </p:nvSpPr>
        <p:spPr>
          <a:xfrm>
            <a:off x="3579769" y="46986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Details         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Montserrat SemiBold" panose="00000700000000000000" pitchFamily="50" charset="0"/>
              </a:rPr>
              <a:t>Size and fit          Delivery and Payment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739523" y="469863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17603" y="469863"/>
            <a:ext cx="1237839" cy="255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1400" spc="300" dirty="0"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</a:t>
            </a:r>
          </a:p>
        </p:txBody>
      </p:sp>
      <p:sp>
        <p:nvSpPr>
          <p:cNvPr id="29" name="Rectangle 28"/>
          <p:cNvSpPr/>
          <p:nvPr/>
        </p:nvSpPr>
        <p:spPr>
          <a:xfrm flipH="1">
            <a:off x="-1" y="6096454"/>
            <a:ext cx="3033485" cy="7615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836522" y="6403491"/>
            <a:ext cx="165462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>
                <a:latin typeface="Montserrat" panose="00000500000000000000" pitchFamily="50" charset="0"/>
              </a:rPr>
              <a:t>And event more product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31" name="Shape 3938"/>
          <p:cNvSpPr/>
          <p:nvPr/>
        </p:nvSpPr>
        <p:spPr>
          <a:xfrm>
            <a:off x="278744" y="6380761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H="1">
            <a:off x="8616178" y="323098"/>
            <a:ext cx="2877322" cy="501650"/>
          </a:xfrm>
          <a:prstGeom prst="rect">
            <a:avLst/>
          </a:prstGeom>
          <a:noFill/>
          <a:ln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4055861" y="3631834"/>
            <a:ext cx="826249" cy="826249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图片占位符 32">
            <a:extLst>
              <a:ext uri="{FF2B5EF4-FFF2-40B4-BE49-F238E27FC236}">
                <a16:creationId xmlns:a16="http://schemas.microsoft.com/office/drawing/2014/main" id="{4DB1AC07-92B4-4306-BABB-3B1C87F7BCD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5" name="图片占位符 34">
            <a:extLst>
              <a:ext uri="{FF2B5EF4-FFF2-40B4-BE49-F238E27FC236}">
                <a16:creationId xmlns:a16="http://schemas.microsoft.com/office/drawing/2014/main" id="{41819E6C-3656-4192-9309-7840D352C4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8"/>
          <a:stretch/>
        </p:blipFill>
        <p:spPr>
          <a:xfrm>
            <a:off x="10522859" y="3033486"/>
            <a:ext cx="1669142" cy="1901825"/>
          </a:xfrm>
        </p:spPr>
      </p:pic>
      <p:sp>
        <p:nvSpPr>
          <p:cNvPr id="5" name="Rectangle 4"/>
          <p:cNvSpPr/>
          <p:nvPr/>
        </p:nvSpPr>
        <p:spPr>
          <a:xfrm>
            <a:off x="8258629" y="4935764"/>
            <a:ext cx="2003425" cy="11427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328675" y="5576921"/>
            <a:ext cx="9316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Quick shop</a:t>
            </a:r>
          </a:p>
        </p:txBody>
      </p:sp>
      <p:sp>
        <p:nvSpPr>
          <p:cNvPr id="7" name="Rectangle 6"/>
          <p:cNvSpPr/>
          <p:nvPr/>
        </p:nvSpPr>
        <p:spPr>
          <a:xfrm>
            <a:off x="9488954" y="5576921"/>
            <a:ext cx="69121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$100.00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8406810" y="5430551"/>
            <a:ext cx="170706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739523" y="5088491"/>
            <a:ext cx="10150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Add to chart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525003" y="4935764"/>
            <a:ext cx="1666997" cy="114277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964901" y="5576921"/>
            <a:ext cx="9316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Quick shop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ED861E-790B-4F9D-9E17-C92AE0577824}"/>
              </a:ext>
            </a:extLst>
          </p:cNvPr>
          <p:cNvCxnSpPr>
            <a:cxnSpLocks/>
          </p:cNvCxnSpPr>
          <p:nvPr/>
        </p:nvCxnSpPr>
        <p:spPr>
          <a:xfrm>
            <a:off x="10673184" y="5430551"/>
            <a:ext cx="143309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0923224" y="5088491"/>
            <a:ext cx="10150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SemiBold" panose="00000700000000000000" pitchFamily="50" charset="0"/>
              </a:rPr>
              <a:t>Add to chart</a:t>
            </a:r>
          </a:p>
        </p:txBody>
      </p:sp>
    </p:spTree>
    <p:extLst>
      <p:ext uri="{BB962C8B-B14F-4D97-AF65-F5344CB8AC3E}">
        <p14:creationId xmlns:p14="http://schemas.microsoft.com/office/powerpoint/2010/main" val="1499244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E5C5EFA1-2FD7-41C5-AD75-5198CF6888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1224373" y="2988724"/>
            <a:ext cx="5875326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Culturally</a:t>
            </a:r>
          </a:p>
          <a:p>
            <a:pPr>
              <a:lnSpc>
                <a:spcPct val="75000"/>
              </a:lnSpc>
              <a:defRPr/>
            </a:pPr>
            <a:r>
              <a:rPr lang="en-US" sz="66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Empowered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268823" y="4843486"/>
            <a:ext cx="1431919" cy="367313"/>
            <a:chOff x="573796" y="5592418"/>
            <a:chExt cx="1431919" cy="367313"/>
          </a:xfrm>
        </p:grpSpPr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359534D4-9F99-42A6-9276-310EC2D2FE1E}"/>
                </a:ext>
              </a:extLst>
            </p:cNvPr>
            <p:cNvSpPr txBox="1">
              <a:spLocks/>
            </p:cNvSpPr>
            <p:nvPr/>
          </p:nvSpPr>
          <p:spPr>
            <a:xfrm>
              <a:off x="573796" y="5592418"/>
              <a:ext cx="1431919" cy="31016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en-US" sz="1100" dirty="0">
                  <a:solidFill>
                    <a:schemeClr val="bg1">
                      <a:lumMod val="95000"/>
                    </a:schemeClr>
                  </a:solidFill>
                  <a:latin typeface="Montserrat" panose="00000500000000000000" pitchFamily="50" charset="0"/>
                </a:rPr>
                <a:t>Read More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7ED861E-790B-4F9D-9E17-C92AE0577824}"/>
                </a:ext>
              </a:extLst>
            </p:cNvPr>
            <p:cNvCxnSpPr>
              <a:cxnSpLocks/>
            </p:cNvCxnSpPr>
            <p:nvPr/>
          </p:nvCxnSpPr>
          <p:spPr>
            <a:xfrm>
              <a:off x="646018" y="5959731"/>
              <a:ext cx="775497" cy="0"/>
            </a:xfrm>
            <a:prstGeom prst="line">
              <a:avLst/>
            </a:prstGeom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/>
          <p:cNvSpPr/>
          <p:nvPr/>
        </p:nvSpPr>
        <p:spPr>
          <a:xfrm>
            <a:off x="3579769" y="469863"/>
            <a:ext cx="35493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Details          Size and fit          Delivery and Payment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739523" y="469863"/>
            <a:ext cx="26084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Montserrat SemiBold" panose="00000700000000000000" pitchFamily="50" charset="0"/>
              </a:rPr>
              <a:t>WHO WE ARE        WORKS        VIBES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739523" y="5210799"/>
            <a:ext cx="281277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Lorem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Ipsum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Dolor sit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amet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behind the worth Mountain, best presentation template. This template for </a:t>
            </a:r>
            <a:r>
              <a:rPr lang="en-US" sz="900" dirty="0" err="1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lookbook</a:t>
            </a: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ideas, and for Magazine design.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0123747" y="2547943"/>
            <a:ext cx="1428546" cy="415498"/>
            <a:chOff x="424817" y="6332366"/>
            <a:chExt cx="1428546" cy="415498"/>
          </a:xfrm>
        </p:grpSpPr>
        <p:sp>
          <p:nvSpPr>
            <p:cNvPr id="21" name="Rectangle 20"/>
            <p:cNvSpPr/>
            <p:nvPr/>
          </p:nvSpPr>
          <p:spPr>
            <a:xfrm>
              <a:off x="424817" y="6332366"/>
              <a:ext cx="1095172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5000"/>
                </a:lnSpc>
                <a:defRPr/>
              </a:pPr>
              <a:r>
                <a:rPr lang="en-US" sz="28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09</a:t>
              </a:r>
              <a:r>
                <a:rPr lang="en-US" sz="1200" spc="300" dirty="0">
                  <a:solidFill>
                    <a:schemeClr val="bg1">
                      <a:lumMod val="95000"/>
                    </a:schemeClr>
                  </a:solidFill>
                  <a:latin typeface="Montserrat SemiBold" panose="00000700000000000000" pitchFamily="50" charset="0"/>
                  <a:ea typeface="Lato Black" panose="020F0502020204030203" pitchFamily="34" charset="0"/>
                  <a:cs typeface="Gotham Ultra" pitchFamily="50" charset="0"/>
                </a:rPr>
                <a:t>/30</a:t>
              </a:r>
            </a:p>
          </p:txBody>
        </p:sp>
        <p:sp>
          <p:nvSpPr>
            <p:cNvPr id="22" name="Shape 3927"/>
            <p:cNvSpPr/>
            <p:nvPr/>
          </p:nvSpPr>
          <p:spPr>
            <a:xfrm rot="16200000">
              <a:off x="1644088" y="6400598"/>
              <a:ext cx="139517" cy="279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5709"/>
                  </a:moveTo>
                  <a:cubicBezTo>
                    <a:pt x="20348" y="15709"/>
                    <a:pt x="20102" y="15765"/>
                    <a:pt x="19924" y="15853"/>
                  </a:cubicBezTo>
                  <a:lnTo>
                    <a:pt x="11782" y="19924"/>
                  </a:lnTo>
                  <a:lnTo>
                    <a:pt x="11782" y="491"/>
                  </a:lnTo>
                  <a:cubicBezTo>
                    <a:pt x="11782" y="220"/>
                    <a:pt x="11342" y="0"/>
                    <a:pt x="10800" y="0"/>
                  </a:cubicBezTo>
                  <a:cubicBezTo>
                    <a:pt x="10258" y="0"/>
                    <a:pt x="9818" y="220"/>
                    <a:pt x="9818" y="491"/>
                  </a:cubicBezTo>
                  <a:lnTo>
                    <a:pt x="9818" y="19924"/>
                  </a:lnTo>
                  <a:lnTo>
                    <a:pt x="1676" y="15853"/>
                  </a:lnTo>
                  <a:cubicBezTo>
                    <a:pt x="1498" y="15765"/>
                    <a:pt x="1252" y="15709"/>
                    <a:pt x="982" y="15709"/>
                  </a:cubicBezTo>
                  <a:cubicBezTo>
                    <a:pt x="440" y="15709"/>
                    <a:pt x="0" y="15929"/>
                    <a:pt x="0" y="16200"/>
                  </a:cubicBezTo>
                  <a:cubicBezTo>
                    <a:pt x="0" y="16336"/>
                    <a:pt x="109" y="16459"/>
                    <a:pt x="288" y="16547"/>
                  </a:cubicBezTo>
                  <a:lnTo>
                    <a:pt x="10106" y="21456"/>
                  </a:lnTo>
                  <a:cubicBezTo>
                    <a:pt x="10284" y="21545"/>
                    <a:pt x="10530" y="21600"/>
                    <a:pt x="10800" y="21600"/>
                  </a:cubicBezTo>
                  <a:cubicBezTo>
                    <a:pt x="11070" y="21600"/>
                    <a:pt x="11316" y="21545"/>
                    <a:pt x="11494" y="21456"/>
                  </a:cubicBezTo>
                  <a:lnTo>
                    <a:pt x="21312" y="16547"/>
                  </a:lnTo>
                  <a:cubicBezTo>
                    <a:pt x="21491" y="16459"/>
                    <a:pt x="21600" y="16336"/>
                    <a:pt x="21600" y="16200"/>
                  </a:cubicBezTo>
                  <a:cubicBezTo>
                    <a:pt x="21600" y="15929"/>
                    <a:pt x="21160" y="15709"/>
                    <a:pt x="20618" y="1570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 rot="345692">
            <a:off x="-247328" y="-137636"/>
            <a:ext cx="1180456" cy="1214999"/>
          </a:xfrm>
          <a:prstGeom prst="rect">
            <a:avLst/>
          </a:prstGeom>
        </p:spPr>
        <p:txBody>
          <a:bodyPr wrap="none">
            <a:prstTxWarp prst="textCircle">
              <a:avLst/>
            </a:prstTxWarp>
            <a:spAutoFit/>
          </a:bodyPr>
          <a:lstStyle/>
          <a:p>
            <a:pPr algn="r">
              <a:lnSpc>
                <a:spcPct val="75000"/>
              </a:lnSpc>
              <a:defRPr/>
            </a:pPr>
            <a:r>
              <a:rPr lang="en-US" sz="1200" spc="300" dirty="0">
                <a:solidFill>
                  <a:schemeClr val="bg1">
                    <a:lumMod val="95000"/>
                  </a:schemeClr>
                </a:solidFill>
                <a:latin typeface="Montserrat ExtraBold" panose="00000900000000000000" pitchFamily="50" charset="0"/>
                <a:ea typeface="Lato Black" panose="020F0502020204030203" pitchFamily="34" charset="0"/>
                <a:cs typeface="Gotham Ultra" pitchFamily="50" charset="0"/>
              </a:rPr>
              <a:t>JUSTICE – CREATIVE TEMPLATE 2020 - 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2352511" y="6245347"/>
            <a:ext cx="811732" cy="139517"/>
            <a:chOff x="2482850" y="6245347"/>
            <a:chExt cx="811732" cy="139517"/>
          </a:xfrm>
        </p:grpSpPr>
        <p:sp>
          <p:nvSpPr>
            <p:cNvPr id="24" name="Shape 3929"/>
            <p:cNvSpPr/>
            <p:nvPr/>
          </p:nvSpPr>
          <p:spPr>
            <a:xfrm>
              <a:off x="2482850" y="6245347"/>
              <a:ext cx="279033" cy="139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9818"/>
                  </a:moveTo>
                  <a:lnTo>
                    <a:pt x="1676" y="9818"/>
                  </a:lnTo>
                  <a:lnTo>
                    <a:pt x="5747" y="1676"/>
                  </a:lnTo>
                  <a:cubicBezTo>
                    <a:pt x="5836" y="1500"/>
                    <a:pt x="5891" y="1254"/>
                    <a:pt x="5891" y="982"/>
                  </a:cubicBezTo>
                  <a:cubicBezTo>
                    <a:pt x="5891" y="439"/>
                    <a:pt x="5671" y="0"/>
                    <a:pt x="5400" y="0"/>
                  </a:cubicBezTo>
                  <a:cubicBezTo>
                    <a:pt x="5265" y="0"/>
                    <a:pt x="5142" y="111"/>
                    <a:pt x="5053" y="288"/>
                  </a:cubicBezTo>
                  <a:lnTo>
                    <a:pt x="144" y="10106"/>
                  </a:lnTo>
                  <a:cubicBezTo>
                    <a:pt x="55" y="10284"/>
                    <a:pt x="0" y="10530"/>
                    <a:pt x="0" y="10800"/>
                  </a:cubicBezTo>
                  <a:cubicBezTo>
                    <a:pt x="0" y="11072"/>
                    <a:pt x="55" y="11318"/>
                    <a:pt x="144" y="11494"/>
                  </a:cubicBezTo>
                  <a:lnTo>
                    <a:pt x="5053" y="21312"/>
                  </a:lnTo>
                  <a:cubicBezTo>
                    <a:pt x="5142" y="21491"/>
                    <a:pt x="5265" y="21600"/>
                    <a:pt x="5400" y="21600"/>
                  </a:cubicBezTo>
                  <a:cubicBezTo>
                    <a:pt x="5671" y="21600"/>
                    <a:pt x="5891" y="21161"/>
                    <a:pt x="5891" y="20618"/>
                  </a:cubicBezTo>
                  <a:cubicBezTo>
                    <a:pt x="5891" y="20348"/>
                    <a:pt x="5836" y="20102"/>
                    <a:pt x="5747" y="19924"/>
                  </a:cubicBezTo>
                  <a:lnTo>
                    <a:pt x="1676" y="11782"/>
                  </a:lnTo>
                  <a:lnTo>
                    <a:pt x="21109" y="11782"/>
                  </a:lnTo>
                  <a:cubicBezTo>
                    <a:pt x="21380" y="11782"/>
                    <a:pt x="21600" y="11343"/>
                    <a:pt x="21600" y="10800"/>
                  </a:cubicBezTo>
                  <a:cubicBezTo>
                    <a:pt x="21600" y="10257"/>
                    <a:pt x="21380" y="9818"/>
                    <a:pt x="21109" y="9818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" name="Shape 3930"/>
            <p:cNvSpPr/>
            <p:nvPr/>
          </p:nvSpPr>
          <p:spPr>
            <a:xfrm>
              <a:off x="3015549" y="6245347"/>
              <a:ext cx="279033" cy="139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56" y="10106"/>
                  </a:moveTo>
                  <a:lnTo>
                    <a:pt x="16547" y="288"/>
                  </a:lnTo>
                  <a:cubicBezTo>
                    <a:pt x="16458" y="111"/>
                    <a:pt x="16336" y="0"/>
                    <a:pt x="16200" y="0"/>
                  </a:cubicBezTo>
                  <a:cubicBezTo>
                    <a:pt x="15929" y="0"/>
                    <a:pt x="15709" y="439"/>
                    <a:pt x="15709" y="982"/>
                  </a:cubicBezTo>
                  <a:cubicBezTo>
                    <a:pt x="15709" y="1254"/>
                    <a:pt x="15764" y="1500"/>
                    <a:pt x="15853" y="1676"/>
                  </a:cubicBezTo>
                  <a:lnTo>
                    <a:pt x="19924" y="9818"/>
                  </a:lnTo>
                  <a:lnTo>
                    <a:pt x="491" y="9818"/>
                  </a:lnTo>
                  <a:cubicBezTo>
                    <a:pt x="220" y="9818"/>
                    <a:pt x="0" y="10257"/>
                    <a:pt x="0" y="10800"/>
                  </a:cubicBezTo>
                  <a:cubicBezTo>
                    <a:pt x="0" y="11343"/>
                    <a:pt x="220" y="11782"/>
                    <a:pt x="491" y="11782"/>
                  </a:cubicBezTo>
                  <a:lnTo>
                    <a:pt x="19924" y="11782"/>
                  </a:lnTo>
                  <a:lnTo>
                    <a:pt x="15853" y="19924"/>
                  </a:lnTo>
                  <a:cubicBezTo>
                    <a:pt x="15764" y="20102"/>
                    <a:pt x="15709" y="20348"/>
                    <a:pt x="15709" y="20618"/>
                  </a:cubicBezTo>
                  <a:cubicBezTo>
                    <a:pt x="15709" y="21161"/>
                    <a:pt x="15929" y="21600"/>
                    <a:pt x="16200" y="21600"/>
                  </a:cubicBezTo>
                  <a:cubicBezTo>
                    <a:pt x="16336" y="21600"/>
                    <a:pt x="16458" y="21491"/>
                    <a:pt x="16547" y="21312"/>
                  </a:cubicBezTo>
                  <a:lnTo>
                    <a:pt x="21456" y="11494"/>
                  </a:lnTo>
                  <a:cubicBezTo>
                    <a:pt x="21545" y="11318"/>
                    <a:pt x="21600" y="11072"/>
                    <a:pt x="21600" y="10800"/>
                  </a:cubicBezTo>
                  <a:cubicBezTo>
                    <a:pt x="21600" y="10530"/>
                    <a:pt x="21545" y="10284"/>
                    <a:pt x="21456" y="1010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6" name="Subtitle 2">
            <a:extLst>
              <a:ext uri="{FF2B5EF4-FFF2-40B4-BE49-F238E27FC236}">
                <a16:creationId xmlns:a16="http://schemas.microsoft.com/office/drawing/2014/main" id="{359534D4-9F99-42A6-9276-310EC2D2FE1E}"/>
              </a:ext>
            </a:extLst>
          </p:cNvPr>
          <p:cNvSpPr txBox="1">
            <a:spLocks/>
          </p:cNvSpPr>
          <p:nvPr/>
        </p:nvSpPr>
        <p:spPr>
          <a:xfrm>
            <a:off x="408884" y="6222969"/>
            <a:ext cx="1431919" cy="3101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Montserrat" panose="00000500000000000000" pitchFamily="50" charset="0"/>
              </a:rPr>
              <a:t>Scroll for more</a:t>
            </a:r>
          </a:p>
        </p:txBody>
      </p:sp>
      <p:sp>
        <p:nvSpPr>
          <p:cNvPr id="28" name="Oval 27"/>
          <p:cNvSpPr/>
          <p:nvPr/>
        </p:nvSpPr>
        <p:spPr>
          <a:xfrm>
            <a:off x="790378" y="2400980"/>
            <a:ext cx="906089" cy="906089"/>
          </a:xfrm>
          <a:prstGeom prst="ellipse">
            <a:avLst/>
          </a:prstGeom>
          <a:noFill/>
          <a:ln w="19050">
            <a:solidFill>
              <a:srgbClr val="F9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74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1297</Words>
  <Application>Microsoft Office PowerPoint</Application>
  <PresentationFormat>宽屏</PresentationFormat>
  <Paragraphs>300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Montserrat</vt:lpstr>
      <vt:lpstr>Montserrat ExtraBold</vt:lpstr>
      <vt:lpstr>Source Sans Pro</vt:lpstr>
      <vt:lpstr>Calibri</vt:lpstr>
      <vt:lpstr>Montserrat SemiBold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luthfy duana</dc:creator>
  <cp:lastModifiedBy>Administrator</cp:lastModifiedBy>
  <cp:revision>102</cp:revision>
  <dcterms:created xsi:type="dcterms:W3CDTF">2019-12-29T12:03:46Z</dcterms:created>
  <dcterms:modified xsi:type="dcterms:W3CDTF">2020-07-11T10:54:32Z</dcterms:modified>
</cp:coreProperties>
</file>