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4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6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7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28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29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30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31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3.xml" ContentType="application/vnd.openxmlformats-officedocument.presentationml.notes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Relationship Id="rId5" Type="http://schemas.openxmlformats.org/officeDocument/2006/relationships/custom-properties" Target="docProps/custom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sldMasterIdLst>
    <p:sldMasterId id="2147483658" r:id="rId11"/>
  </p:sldMasterIdLst>
  <p:notesMasterIdLst>
    <p:notesMasterId r:id="rId13"/>
  </p:notesMasterIdLst>
  <p:sldIdLst>
    <p:sldId id="337" r:id="rId15"/>
    <p:sldId id="266" r:id="rId16"/>
    <p:sldId id="287" r:id="rId18"/>
    <p:sldId id="259" r:id="rId20"/>
    <p:sldId id="267" r:id="rId22"/>
    <p:sldId id="268" r:id="rId24"/>
    <p:sldId id="269" r:id="rId26"/>
    <p:sldId id="272" r:id="rId28"/>
    <p:sldId id="273" r:id="rId30"/>
    <p:sldId id="276" r:id="rId32"/>
    <p:sldId id="282" r:id="rId34"/>
    <p:sldId id="283" r:id="rId36"/>
    <p:sldId id="284" r:id="rId38"/>
    <p:sldId id="277" r:id="rId40"/>
    <p:sldId id="279" r:id="rId42"/>
    <p:sldId id="280" r:id="rId44"/>
    <p:sldId id="281" r:id="rId46"/>
    <p:sldId id="292" r:id="rId48"/>
    <p:sldId id="294" r:id="rId50"/>
    <p:sldId id="295" r:id="rId52"/>
    <p:sldId id="297" r:id="rId54"/>
    <p:sldId id="299" r:id="rId56"/>
    <p:sldId id="293" r:id="rId58"/>
    <p:sldId id="303" r:id="rId60"/>
    <p:sldId id="305" r:id="rId62"/>
    <p:sldId id="311" r:id="rId64"/>
    <p:sldId id="316" r:id="rId66"/>
    <p:sldId id="312" r:id="rId68"/>
    <p:sldId id="315" r:id="rId70"/>
    <p:sldId id="318" r:id="rId72"/>
    <p:sldId id="323" r:id="rId74"/>
    <p:sldId id="336" r:id="rId76"/>
    <p:sldId id="369" r:id="rId78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 panose="020B0603020202020204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 panose="020B0603020202020204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 panose="020B0603020202020204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 panose="020B0603020202020204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 panose="020B0603020202020204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 panose="020B0603020202020204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 panose="020B0603020202020204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 panose="020B0603020202020204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Trebuchet MS" panose="020B0603020202020204"/>
      </a:defRPr>
    </a:lvl9pPr>
  </p:defaultTextStyle>
  <p:extLst>
    <p:ext uri="{EFAFB233-063F-42B5-8137-9DF3F51BA10A}">
      <p15:sldGuideLst xmlns:p15="http://schemas.microsoft.com/office/powerpoint/2012/main">
        <p15:guide id="0" orient="horz" pos="2159" userDrawn="1">
          <p15:clr>
            <a:srgbClr val="A4A3A4"/>
          </p15:clr>
        </p15:guide>
        <p15:guide id="1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FF3F5F"/>
    <a:srgbClr val="028599"/>
    <a:srgbClr val="01B59C"/>
    <a:srgbClr val="A7A7A7"/>
    <a:srgbClr val="73655D"/>
    <a:srgbClr val="FEB834"/>
    <a:srgbClr val="808080"/>
    <a:srgbClr val="3BC7E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View">
  <p:normalViewPr horzBarState="maximized">
    <p:restoredLeft sz="15164" autoAdjust="0"/>
    <p:restoredTop sz="96210" autoAdjust="0"/>
  </p:normalViewPr>
  <p:slideViewPr>
    <p:cSldViewPr snapToGrid="0" snapToObjects="1">
      <p:cViewPr>
        <p:scale>
          <a:sx n="100" d="100"/>
          <a:sy n="100" d="100"/>
        </p:scale>
        <p:origin x="138" y="1374"/>
      </p:cViewPr>
      <p:guideLst>
        <p:guide orient="horz" pos="2159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1" Type="http://schemas.openxmlformats.org/officeDocument/2006/relationships/slideMaster" Target="slideMasters/slideMaster1.xml"></Relationship><Relationship Id="rId12" Type="http://schemas.openxmlformats.org/officeDocument/2006/relationships/theme" Target="theme/theme1.xml"></Relationship><Relationship Id="rId13" Type="http://schemas.openxmlformats.org/officeDocument/2006/relationships/notesMaster" Target="notesMasters/notesMaster1.xml"></Relationship><Relationship Id="rId15" Type="http://schemas.openxmlformats.org/officeDocument/2006/relationships/slide" Target="slides/slide1.xml"></Relationship><Relationship Id="rId16" Type="http://schemas.openxmlformats.org/officeDocument/2006/relationships/slide" Target="slides/slide2.xml"></Relationship><Relationship Id="rId18" Type="http://schemas.openxmlformats.org/officeDocument/2006/relationships/slide" Target="slides/slide3.xml"></Relationship><Relationship Id="rId20" Type="http://schemas.openxmlformats.org/officeDocument/2006/relationships/slide" Target="slides/slide4.xml"></Relationship><Relationship Id="rId22" Type="http://schemas.openxmlformats.org/officeDocument/2006/relationships/slide" Target="slides/slide5.xml"></Relationship><Relationship Id="rId24" Type="http://schemas.openxmlformats.org/officeDocument/2006/relationships/slide" Target="slides/slide6.xml"></Relationship><Relationship Id="rId26" Type="http://schemas.openxmlformats.org/officeDocument/2006/relationships/slide" Target="slides/slide7.xml"></Relationship><Relationship Id="rId28" Type="http://schemas.openxmlformats.org/officeDocument/2006/relationships/slide" Target="slides/slide8.xml"></Relationship><Relationship Id="rId30" Type="http://schemas.openxmlformats.org/officeDocument/2006/relationships/slide" Target="slides/slide9.xml"></Relationship><Relationship Id="rId32" Type="http://schemas.openxmlformats.org/officeDocument/2006/relationships/slide" Target="slides/slide10.xml"></Relationship><Relationship Id="rId34" Type="http://schemas.openxmlformats.org/officeDocument/2006/relationships/slide" Target="slides/slide11.xml"></Relationship><Relationship Id="rId36" Type="http://schemas.openxmlformats.org/officeDocument/2006/relationships/slide" Target="slides/slide12.xml"></Relationship><Relationship Id="rId38" Type="http://schemas.openxmlformats.org/officeDocument/2006/relationships/slide" Target="slides/slide13.xml"></Relationship><Relationship Id="rId40" Type="http://schemas.openxmlformats.org/officeDocument/2006/relationships/slide" Target="slides/slide14.xml"></Relationship><Relationship Id="rId42" Type="http://schemas.openxmlformats.org/officeDocument/2006/relationships/slide" Target="slides/slide15.xml"></Relationship><Relationship Id="rId44" Type="http://schemas.openxmlformats.org/officeDocument/2006/relationships/slide" Target="slides/slide16.xml"></Relationship><Relationship Id="rId46" Type="http://schemas.openxmlformats.org/officeDocument/2006/relationships/slide" Target="slides/slide17.xml"></Relationship><Relationship Id="rId48" Type="http://schemas.openxmlformats.org/officeDocument/2006/relationships/slide" Target="slides/slide18.xml"></Relationship><Relationship Id="rId50" Type="http://schemas.openxmlformats.org/officeDocument/2006/relationships/slide" Target="slides/slide19.xml"></Relationship><Relationship Id="rId52" Type="http://schemas.openxmlformats.org/officeDocument/2006/relationships/slide" Target="slides/slide20.xml"></Relationship><Relationship Id="rId54" Type="http://schemas.openxmlformats.org/officeDocument/2006/relationships/slide" Target="slides/slide21.xml"></Relationship><Relationship Id="rId56" Type="http://schemas.openxmlformats.org/officeDocument/2006/relationships/slide" Target="slides/slide22.xml"></Relationship><Relationship Id="rId58" Type="http://schemas.openxmlformats.org/officeDocument/2006/relationships/slide" Target="slides/slide23.xml"></Relationship><Relationship Id="rId60" Type="http://schemas.openxmlformats.org/officeDocument/2006/relationships/slide" Target="slides/slide24.xml"></Relationship><Relationship Id="rId62" Type="http://schemas.openxmlformats.org/officeDocument/2006/relationships/slide" Target="slides/slide25.xml"></Relationship><Relationship Id="rId64" Type="http://schemas.openxmlformats.org/officeDocument/2006/relationships/slide" Target="slides/slide26.xml"></Relationship><Relationship Id="rId66" Type="http://schemas.openxmlformats.org/officeDocument/2006/relationships/slide" Target="slides/slide27.xml"></Relationship><Relationship Id="rId68" Type="http://schemas.openxmlformats.org/officeDocument/2006/relationships/slide" Target="slides/slide28.xml"></Relationship><Relationship Id="rId70" Type="http://schemas.openxmlformats.org/officeDocument/2006/relationships/slide" Target="slides/slide29.xml"></Relationship><Relationship Id="rId72" Type="http://schemas.openxmlformats.org/officeDocument/2006/relationships/slide" Target="slides/slide30.xml"></Relationship><Relationship Id="rId74" Type="http://schemas.openxmlformats.org/officeDocument/2006/relationships/slide" Target="slides/slide31.xml"></Relationship><Relationship Id="rId76" Type="http://schemas.openxmlformats.org/officeDocument/2006/relationships/slide" Target="slides/slide32.xml"></Relationship><Relationship Id="rId78" Type="http://schemas.openxmlformats.org/officeDocument/2006/relationships/slide" Target="slides/slide33.xml"></Relationship><Relationship Id="rId81" Type="http://schemas.openxmlformats.org/officeDocument/2006/relationships/viewProps" Target="viewProps.xml"></Relationship><Relationship Id="rId82" Type="http://schemas.openxmlformats.org/officeDocument/2006/relationships/presProps" Target="presProps.xml"></Relationship></Relationships>
</file>

<file path=ppt/charts/_rels/chart1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1.xlsx"></Relationship></Relationships>
</file>

<file path=ppt/charts/_rels/chart2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2.xlsx"></Relationship></Relationships>
</file>

<file path=ppt/charts/_rels/chart3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3.xlsx"></Relationship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46277"/>
          <c:y val="0.032467"/>
          <c:w val="0.940372"/>
          <c:h val="0.943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EB834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0.41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3F5F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0.24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28599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0.19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01B59C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defRPr>
            </a:pPr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defRPr>
            </a:pPr>
          </a:p>
        </c:txPr>
        <c:crossAx val="2094734552"/>
        <c:crosses val="autoZero"/>
        <c:crossBetween val="between"/>
        <c:majorUnit val="0.3"/>
        <c:minorUnit val="0.1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cs typeface="+mn-ea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46277"/>
          <c:y val="0.032467"/>
          <c:w val="0.940372"/>
          <c:h val="0.943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EB834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0.41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3F5F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0.24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28599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0.19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01B59C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defRPr>
            </a:pPr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defRPr>
            </a:pPr>
          </a:p>
        </c:txPr>
        <c:crossAx val="2094734552"/>
        <c:crosses val="autoZero"/>
        <c:crossBetween val="between"/>
        <c:majorUnit val="0.3"/>
        <c:minorUnit val="0.1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cs typeface="+mn-ea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82425"/>
          <c:y val="0.084129"/>
          <c:w val="0.896757"/>
          <c:h val="0.86678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EB834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0.41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3F5F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0.24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28599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0.19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01B59C"/>
            </a:solidFill>
            <a:ln w="12700" cap="flat">
              <a:noFill/>
              <a:miter lim="400000"/>
            </a:ln>
            <a:effectLst/>
          </c:spPr>
          <c:invertIfNegative val="0"/>
          <c:dLbls>
            <c:delete val="1"/>
          </c:dLbls>
          <c:cat>
            <c:strRef>
              <c:f>Sheet1!$B$1:$B$1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10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defRPr>
            </a:pPr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defRPr>
            </a:pPr>
          </a:p>
        </c:txPr>
        <c:crossAx val="2094734552"/>
        <c:crosses val="autoZero"/>
        <c:crossBetween val="between"/>
        <c:majorUnit val="0.3"/>
        <c:minorUnit val="0.1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>
          <a:latin typeface="微软雅黑" panose="020B0503020204020204" pitchFamily="34" charset="-122"/>
          <a:ea typeface="微软雅黑" panose="020B0503020204020204" pitchFamily="34" charset="-122"/>
          <a:cs typeface="+mn-ea"/>
          <a:sym typeface="微软雅黑" panose="020B0503020204020204" pitchFamily="34" charset="-122"/>
        </a:defRPr>
      </a:pPr>
    </a:p>
  </c:txPr>
  <c:externalData r:id="rId1">
    <c:autoUpdate val="0"/>
  </c:externalData>
</c:chartSpace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217" name="Shape 2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228600" latinLnBrk="0">
      <a:defRPr sz="1100">
        <a:latin typeface="Lucida Grande" panose="020B0600040502020204"/>
        <a:ea typeface="Lucida Grande" panose="020B0600040502020204"/>
        <a:cs typeface="Lucida Grande" panose="020B0600040502020204"/>
        <a:sym typeface="Lucida Grande" panose="020B0600040502020204"/>
      </a:defRPr>
    </a:lvl1pPr>
    <a:lvl2pPr indent="114300" defTabSz="228600" latinLnBrk="0">
      <a:defRPr sz="1100">
        <a:latin typeface="Lucida Grande" panose="020B0600040502020204"/>
        <a:ea typeface="Lucida Grande" panose="020B0600040502020204"/>
        <a:cs typeface="Lucida Grande" panose="020B0600040502020204"/>
        <a:sym typeface="Lucida Grande" panose="020B0600040502020204"/>
      </a:defRPr>
    </a:lvl2pPr>
    <a:lvl3pPr indent="228600" defTabSz="228600" latinLnBrk="0">
      <a:defRPr sz="1100">
        <a:latin typeface="Lucida Grande" panose="020B0600040502020204"/>
        <a:ea typeface="Lucida Grande" panose="020B0600040502020204"/>
        <a:cs typeface="Lucida Grande" panose="020B0600040502020204"/>
        <a:sym typeface="Lucida Grande" panose="020B0600040502020204"/>
      </a:defRPr>
    </a:lvl3pPr>
    <a:lvl4pPr indent="342900" defTabSz="228600" latinLnBrk="0">
      <a:defRPr sz="1100">
        <a:latin typeface="Lucida Grande" panose="020B0600040502020204"/>
        <a:ea typeface="Lucida Grande" panose="020B0600040502020204"/>
        <a:cs typeface="Lucida Grande" panose="020B0600040502020204"/>
        <a:sym typeface="Lucida Grande" panose="020B0600040502020204"/>
      </a:defRPr>
    </a:lvl4pPr>
    <a:lvl5pPr indent="457200" defTabSz="228600" latinLnBrk="0">
      <a:defRPr sz="1100">
        <a:latin typeface="Lucida Grande" panose="020B0600040502020204"/>
        <a:ea typeface="Lucida Grande" panose="020B0600040502020204"/>
        <a:cs typeface="Lucida Grande" panose="020B0600040502020204"/>
        <a:sym typeface="Lucida Grande" panose="020B0600040502020204"/>
      </a:defRPr>
    </a:lvl5pPr>
    <a:lvl6pPr indent="571500" defTabSz="228600" latinLnBrk="0">
      <a:defRPr sz="1100">
        <a:latin typeface="Lucida Grande" panose="020B0600040502020204"/>
        <a:ea typeface="Lucida Grande" panose="020B0600040502020204"/>
        <a:cs typeface="Lucida Grande" panose="020B0600040502020204"/>
        <a:sym typeface="Lucida Grande" panose="020B0600040502020204"/>
      </a:defRPr>
    </a:lvl6pPr>
    <a:lvl7pPr indent="685800" defTabSz="228600" latinLnBrk="0">
      <a:defRPr sz="1100">
        <a:latin typeface="Lucida Grande" panose="020B0600040502020204"/>
        <a:ea typeface="Lucida Grande" panose="020B0600040502020204"/>
        <a:cs typeface="Lucida Grande" panose="020B0600040502020204"/>
        <a:sym typeface="Lucida Grande" panose="020B0600040502020204"/>
      </a:defRPr>
    </a:lvl7pPr>
    <a:lvl8pPr indent="800100" defTabSz="228600" latinLnBrk="0">
      <a:defRPr sz="1100">
        <a:latin typeface="Lucida Grande" panose="020B0600040502020204"/>
        <a:ea typeface="Lucida Grande" panose="020B0600040502020204"/>
        <a:cs typeface="Lucida Grande" panose="020B0600040502020204"/>
        <a:sym typeface="Lucida Grande" panose="020B0600040502020204"/>
      </a:defRPr>
    </a:lvl8pPr>
    <a:lvl9pPr indent="914400" defTabSz="228600" latinLnBrk="0">
      <a:defRPr sz="1100">
        <a:latin typeface="Lucida Grande" panose="020B0600040502020204"/>
        <a:ea typeface="Lucida Grande" panose="020B0600040502020204"/>
        <a:cs typeface="Lucida Grande" panose="020B0600040502020204"/>
        <a:sym typeface="Lucida Grande" panose="020B0600040502020204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.xml"></Relationship></Relationships>
</file>

<file path=ppt/notesSlides/_rels/notesSlide1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0.xml"></Relationship></Relationships>
</file>

<file path=ppt/notesSlides/_rels/notesSlide1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1.xml"></Relationship></Relationships>
</file>

<file path=ppt/notesSlides/_rels/notesSlide1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2.xml"></Relationship></Relationships>
</file>

<file path=ppt/notesSlides/_rels/notesSlide1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3.xml"></Relationship></Relationships>
</file>

<file path=ppt/notesSlides/_rels/notesSlide1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4.xml"></Relationship></Relationships>
</file>

<file path=ppt/notesSlides/_rels/notesSlide1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5.xml"></Relationship></Relationships>
</file>

<file path=ppt/notesSlides/_rels/notesSlide1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6.xml"></Relationship></Relationships>
</file>

<file path=ppt/notesSlides/_rels/notesSlide1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7.xml"></Relationship></Relationships>
</file>

<file path=ppt/notesSlides/_rels/notesSlide1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8.xml"></Relationship></Relationships>
</file>

<file path=ppt/notesSlides/_rels/notesSlide1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9.xml"></Relationship></Relationships>
</file>

<file path=ppt/notesSlides/_rels/notesSlide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.xml"></Relationship></Relationships>
</file>

<file path=ppt/notesSlides/_rels/notesSlide2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0.xml"></Relationship></Relationships>
</file>

<file path=ppt/notesSlides/_rels/notesSlide2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1.xml"></Relationship></Relationships>
</file>

<file path=ppt/notesSlides/_rels/notesSlide2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2.xml"></Relationship></Relationships>
</file>

<file path=ppt/notesSlides/_rels/notesSlide2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3.xml"></Relationship></Relationships>
</file>

<file path=ppt/notesSlides/_rels/notesSlide2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4.xml"></Relationship></Relationships>
</file>

<file path=ppt/notesSlides/_rels/notesSlide2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5.xml"></Relationship></Relationships>
</file>

<file path=ppt/notesSlides/_rels/notesSlide2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6.xml"></Relationship></Relationships>
</file>

<file path=ppt/notesSlides/_rels/notesSlide2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7.xml"></Relationship></Relationships>
</file>

<file path=ppt/notesSlides/_rels/notesSlide2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8.xml"></Relationship></Relationships>
</file>

<file path=ppt/notesSlides/_rels/notesSlide2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9.xml"></Relationship></Relationships>
</file>

<file path=ppt/notesSlides/_rels/notesSlide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.xml"></Relationship></Relationships>
</file>

<file path=ppt/notesSlides/_rels/notesSlide3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0.xml"></Relationship></Relationships>
</file>

<file path=ppt/notesSlides/_rels/notesSlide3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1.xml"></Relationship></Relationships>
</file>

<file path=ppt/notesSlides/_rels/notesSlide3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2.xml"></Relationship></Relationships>
</file>

<file path=ppt/notesSlides/_rels/notesSlide3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3.xml"></Relationship></Relationships>
</file>

<file path=ppt/notesSlides/_rels/notesSlide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4.xml"></Relationship></Relationships>
</file>

<file path=ppt/notesSlides/_rels/notesSlide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5.xml"></Relationship></Relationships>
</file>

<file path=ppt/notesSlides/_rels/notesSlide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6.xml"></Relationship></Relationships>
</file>

<file path=ppt/notesSlides/_rels/notesSlide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7.xml"></Relationship></Relationships>
</file>

<file path=ppt/notesSlides/_rels/notesSlide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8.xml"></Relationship></Relationships>
</file>

<file path=ppt/notesSlides/_rels/notesSlide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9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/>
        </p:txBody>
      </p:sp>
      <p:sp>
        <p:nvSpPr>
          <p:cNvPr id="754" name="Shape 75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/>
          </p:cNvSpPr>
          <p:nvPr>
            <p:ph type="pic" sz="quarter" idx="13"/>
          </p:nvPr>
        </p:nvSpPr>
        <p:spPr>
          <a:xfrm>
            <a:off x="7515640" y="1855304"/>
            <a:ext cx="3657601" cy="4100445"/>
          </a:xfrm>
          <a:prstGeom prst="rect">
            <a:avLst/>
          </a:prstGeom>
        </p:spPr>
        <p:txBody>
          <a:bodyPr lIns="91439" tIns="45719" rIns="91439" bIns="45719"/>
          <a:lstStyle/>
          <a:p/>
        </p:txBody>
      </p:sp>
      <p:sp>
        <p:nvSpPr>
          <p:cNvPr id="50" name="Shape 50"/>
          <p:cNvSpPr>
            <a:spLocks noGrp="1"/>
          </p:cNvSpPr>
          <p:nvPr>
            <p:ph type="pic" sz="quarter" idx="14"/>
          </p:nvPr>
        </p:nvSpPr>
        <p:spPr>
          <a:xfrm>
            <a:off x="990600" y="1855304"/>
            <a:ext cx="3657601" cy="4100445"/>
          </a:xfrm>
          <a:prstGeom prst="rect">
            <a:avLst/>
          </a:prstGeom>
        </p:spPr>
        <p:txBody>
          <a:bodyPr lIns="91439" tIns="45719" rIns="91439" bIns="45719"/>
          <a:lstStyle/>
          <a:p/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pic" sz="half" idx="13"/>
          </p:nvPr>
        </p:nvSpPr>
        <p:spPr>
          <a:xfrm>
            <a:off x="5255175" y="1600200"/>
            <a:ext cx="5699958" cy="4470401"/>
          </a:xfrm>
          <a:prstGeom prst="rect">
            <a:avLst/>
          </a:prstGeom>
          <a:effectLst>
            <a:outerShdw blurRad="127000" dist="101600" rotWithShape="0">
              <a:srgbClr val="000000">
                <a:alpha val="40000"/>
              </a:srgbClr>
            </a:outerShdw>
          </a:effectLst>
        </p:spPr>
        <p:txBody>
          <a:bodyPr lIns="91439" tIns="45719" rIns="91439" bIns="45719"/>
          <a:lstStyle/>
          <a:p/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/>
          </p:cNvSpPr>
          <p:nvPr>
            <p:ph type="pic" sz="quarter" idx="13"/>
          </p:nvPr>
        </p:nvSpPr>
        <p:spPr>
          <a:xfrm>
            <a:off x="1262297" y="1661151"/>
            <a:ext cx="5045982" cy="2235201"/>
          </a:xfrm>
          <a:prstGeom prst="rect">
            <a:avLst/>
          </a:prstGeom>
          <a:effectLst>
            <a:outerShdw blurRad="165100" rotWithShape="0">
              <a:srgbClr val="000000">
                <a:alpha val="40000"/>
              </a:srgbClr>
            </a:outerShdw>
          </a:effectLst>
        </p:spPr>
        <p:txBody>
          <a:bodyPr lIns="91439" tIns="45719" rIns="91439" bIns="45719"/>
          <a:lstStyle/>
          <a:p/>
        </p:txBody>
      </p:sp>
      <p:sp>
        <p:nvSpPr>
          <p:cNvPr id="71" name="Shape 71"/>
          <p:cNvSpPr>
            <a:spLocks noGrp="1"/>
          </p:cNvSpPr>
          <p:nvPr>
            <p:ph type="pic" sz="quarter" idx="14"/>
          </p:nvPr>
        </p:nvSpPr>
        <p:spPr>
          <a:xfrm>
            <a:off x="4512389" y="3979436"/>
            <a:ext cx="6411158" cy="2235486"/>
          </a:xfrm>
          <a:prstGeom prst="rect">
            <a:avLst/>
          </a:prstGeom>
          <a:effectLst>
            <a:outerShdw blurRad="165100" rotWithShape="0">
              <a:srgbClr val="000000">
                <a:alpha val="40000"/>
              </a:srgbClr>
            </a:outerShdw>
          </a:effectLst>
        </p:spPr>
        <p:txBody>
          <a:bodyPr lIns="91439" tIns="45719" rIns="91439" bIns="45719"/>
          <a:lstStyle/>
          <a:p/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pic" sz="quarter" idx="13"/>
          </p:nvPr>
        </p:nvSpPr>
        <p:spPr>
          <a:xfrm>
            <a:off x="1256498" y="2146300"/>
            <a:ext cx="1642921" cy="139976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 dirty="0"/>
          </a:p>
        </p:txBody>
      </p:sp>
      <p:sp>
        <p:nvSpPr>
          <p:cNvPr id="82" name="Shape 82"/>
          <p:cNvSpPr>
            <a:spLocks noGrp="1"/>
          </p:cNvSpPr>
          <p:nvPr>
            <p:ph type="pic" sz="quarter" idx="14"/>
          </p:nvPr>
        </p:nvSpPr>
        <p:spPr>
          <a:xfrm>
            <a:off x="1256498" y="4010440"/>
            <a:ext cx="1642921" cy="1399761"/>
          </a:xfrm>
          <a:prstGeom prst="rect">
            <a:avLst/>
          </a:prstGeom>
        </p:spPr>
        <p:txBody>
          <a:bodyPr lIns="91439" tIns="45719" rIns="91439" bIns="45719"/>
          <a:lstStyle/>
          <a:p/>
        </p:txBody>
      </p:sp>
      <p:sp>
        <p:nvSpPr>
          <p:cNvPr id="83" name="Shape 83"/>
          <p:cNvSpPr>
            <a:spLocks noGrp="1"/>
          </p:cNvSpPr>
          <p:nvPr>
            <p:ph type="pic" sz="quarter" idx="15"/>
          </p:nvPr>
        </p:nvSpPr>
        <p:spPr>
          <a:xfrm>
            <a:off x="6705600" y="2146300"/>
            <a:ext cx="1642920" cy="139976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 dirty="0"/>
          </a:p>
        </p:txBody>
      </p:sp>
      <p:sp>
        <p:nvSpPr>
          <p:cNvPr id="84" name="Shape 84"/>
          <p:cNvSpPr>
            <a:spLocks noGrp="1"/>
          </p:cNvSpPr>
          <p:nvPr>
            <p:ph type="pic" sz="quarter" idx="16"/>
          </p:nvPr>
        </p:nvSpPr>
        <p:spPr>
          <a:xfrm>
            <a:off x="6705600" y="4010440"/>
            <a:ext cx="1642920" cy="1399761"/>
          </a:xfrm>
          <a:prstGeom prst="rect">
            <a:avLst/>
          </a:prstGeom>
        </p:spPr>
        <p:txBody>
          <a:bodyPr lIns="91439" tIns="45719" rIns="91439" bIns="45719"/>
          <a:lstStyle/>
          <a:p/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pic" sz="quarter" idx="13"/>
          </p:nvPr>
        </p:nvSpPr>
        <p:spPr>
          <a:xfrm>
            <a:off x="1422400" y="4749800"/>
            <a:ext cx="2421468" cy="1320801"/>
          </a:xfrm>
          <a:prstGeom prst="rect">
            <a:avLst/>
          </a:prstGeom>
          <a:effectLst>
            <a:outerShdw blurRad="127000" dist="101600" dir="10800000" rotWithShape="0">
              <a:srgbClr val="000000">
                <a:alpha val="40000"/>
              </a:srgbClr>
            </a:outerShdw>
          </a:effectLst>
        </p:spPr>
        <p:txBody>
          <a:bodyPr lIns="91439" tIns="45719" rIns="91439" bIns="45719"/>
          <a:lstStyle/>
          <a:p/>
        </p:txBody>
      </p:sp>
      <p:sp>
        <p:nvSpPr>
          <p:cNvPr id="108" name="Shape 108"/>
          <p:cNvSpPr>
            <a:spLocks noGrp="1"/>
          </p:cNvSpPr>
          <p:nvPr>
            <p:ph type="pic" sz="quarter" idx="14"/>
          </p:nvPr>
        </p:nvSpPr>
        <p:spPr>
          <a:xfrm>
            <a:off x="1422400" y="2006600"/>
            <a:ext cx="2421468" cy="1320801"/>
          </a:xfrm>
          <a:prstGeom prst="rect">
            <a:avLst/>
          </a:prstGeom>
          <a:effectLst>
            <a:outerShdw blurRad="127000" dist="101600" dir="10800000" rotWithShape="0">
              <a:srgbClr val="000000">
                <a:alpha val="40000"/>
              </a:srgbClr>
            </a:outerShdw>
          </a:effectLst>
        </p:spPr>
        <p:txBody>
          <a:bodyPr lIns="91439" tIns="45719" rIns="91439" bIns="45719"/>
          <a:lstStyle/>
          <a:p/>
        </p:txBody>
      </p:sp>
      <p:sp>
        <p:nvSpPr>
          <p:cNvPr id="109" name="Shape 109"/>
          <p:cNvSpPr>
            <a:spLocks noGrp="1"/>
          </p:cNvSpPr>
          <p:nvPr>
            <p:ph type="pic" sz="quarter" idx="15"/>
          </p:nvPr>
        </p:nvSpPr>
        <p:spPr>
          <a:xfrm>
            <a:off x="1422400" y="3378200"/>
            <a:ext cx="2421468" cy="1320801"/>
          </a:xfrm>
          <a:prstGeom prst="rect">
            <a:avLst/>
          </a:prstGeom>
          <a:effectLst>
            <a:outerShdw blurRad="127000" dist="101600" dir="10800000" rotWithShape="0">
              <a:srgbClr val="000000">
                <a:alpha val="40000"/>
              </a:srgbClr>
            </a:outerShdw>
          </a:effectLst>
        </p:spPr>
        <p:txBody>
          <a:bodyPr lIns="91439" tIns="45719" rIns="91439" bIns="45719"/>
          <a:lstStyle/>
          <a:p/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pic" idx="13"/>
          </p:nvPr>
        </p:nvSpPr>
        <p:spPr>
          <a:xfrm>
            <a:off x="-1" y="-1"/>
            <a:ext cx="12192001" cy="6858001"/>
          </a:xfrm>
          <a:prstGeom prst="rect">
            <a:avLst/>
          </a:prstGeom>
        </p:spPr>
        <p:txBody>
          <a:bodyPr lIns="91439" tIns="45719" rIns="91439" bIns="45719"/>
          <a:lstStyle/>
          <a:p/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</p:spPr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split orient="vert"/>
      </p:transition>
    </mc:Choice>
    <mc:Fallback>
      <p:transition spd="slow" advTm="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1pPr>
      <a:lvl2pPr marL="0" marR="0" indent="1143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2pPr>
      <a:lvl3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3pPr>
      <a:lvl4pPr marL="0" marR="0" indent="3429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4pPr>
      <a:lvl5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5pPr>
      <a:lvl6pPr marL="0" marR="0" indent="5715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6pPr>
      <a:lvl7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7pPr>
      <a:lvl8pPr marL="0" marR="0" indent="8001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8pPr>
      <a:lvl9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5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9pPr>
    </p:titleStyle>
    <p:bodyStyle>
      <a:lvl1pPr marL="450215" marR="0" indent="-450215" algn="l" defTabSz="457200" latinLnBrk="0">
        <a:lnSpc>
          <a:spcPct val="100000"/>
        </a:lnSpc>
        <a:spcBef>
          <a:spcPts val="350"/>
        </a:spcBef>
        <a:spcAft>
          <a:spcPts val="0"/>
        </a:spcAft>
        <a:buClrTx/>
        <a:buSzPct val="100000"/>
        <a:buFont typeface="Arial" panose="020B0604020202020204"/>
        <a:buChar char="•"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1pPr>
      <a:lvl2pPr marL="657225" marR="0" indent="-428625" algn="l" defTabSz="457200" latinLnBrk="0">
        <a:lnSpc>
          <a:spcPct val="100000"/>
        </a:lnSpc>
        <a:spcBef>
          <a:spcPts val="350"/>
        </a:spcBef>
        <a:spcAft>
          <a:spcPts val="0"/>
        </a:spcAft>
        <a:buClrTx/>
        <a:buSzPct val="100000"/>
        <a:buFont typeface="Arial" panose="020B0604020202020204"/>
        <a:buChar char="•"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2pPr>
      <a:lvl3pPr marL="857250" marR="0" indent="-400050" algn="l" defTabSz="457200" latinLnBrk="0">
        <a:lnSpc>
          <a:spcPct val="100000"/>
        </a:lnSpc>
        <a:spcBef>
          <a:spcPts val="350"/>
        </a:spcBef>
        <a:spcAft>
          <a:spcPts val="0"/>
        </a:spcAft>
        <a:buClrTx/>
        <a:buSzPct val="100000"/>
        <a:buFont typeface="Arial" panose="020B0604020202020204"/>
        <a:buChar char="•"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3pPr>
      <a:lvl4pPr marL="1165860" marR="0" indent="-480060" algn="l" defTabSz="457200" latinLnBrk="0">
        <a:lnSpc>
          <a:spcPct val="100000"/>
        </a:lnSpc>
        <a:spcBef>
          <a:spcPts val="350"/>
        </a:spcBef>
        <a:spcAft>
          <a:spcPts val="0"/>
        </a:spcAft>
        <a:buClrTx/>
        <a:buSzPct val="100000"/>
        <a:buFont typeface="Arial" panose="020B0604020202020204"/>
        <a:buChar char="•"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4pPr>
      <a:lvl5pPr marL="1394460" marR="0" indent="-480060" algn="l" defTabSz="457200" latinLnBrk="0">
        <a:lnSpc>
          <a:spcPct val="100000"/>
        </a:lnSpc>
        <a:spcBef>
          <a:spcPts val="350"/>
        </a:spcBef>
        <a:spcAft>
          <a:spcPts val="0"/>
        </a:spcAft>
        <a:buClrTx/>
        <a:buSzPct val="100000"/>
        <a:buFont typeface="Arial" panose="020B0604020202020204"/>
        <a:buChar char="•"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5pPr>
      <a:lvl6pPr marL="1623060" marR="0" indent="-480060" algn="l" defTabSz="457200" latinLnBrk="0">
        <a:lnSpc>
          <a:spcPct val="100000"/>
        </a:lnSpc>
        <a:spcBef>
          <a:spcPts val="350"/>
        </a:spcBef>
        <a:spcAft>
          <a:spcPts val="0"/>
        </a:spcAft>
        <a:buClrTx/>
        <a:buSzPct val="100000"/>
        <a:buFont typeface="Arial" panose="020B0604020202020204"/>
        <a:buChar char="•"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6pPr>
      <a:lvl7pPr marL="1851660" marR="0" indent="-480060" algn="l" defTabSz="457200" latinLnBrk="0">
        <a:lnSpc>
          <a:spcPct val="100000"/>
        </a:lnSpc>
        <a:spcBef>
          <a:spcPts val="350"/>
        </a:spcBef>
        <a:spcAft>
          <a:spcPts val="0"/>
        </a:spcAft>
        <a:buClrTx/>
        <a:buSzPct val="100000"/>
        <a:buFont typeface="Arial" panose="020B0604020202020204"/>
        <a:buChar char="•"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7pPr>
      <a:lvl8pPr marL="2080260" marR="0" indent="-480060" algn="l" defTabSz="457200" latinLnBrk="0">
        <a:lnSpc>
          <a:spcPct val="100000"/>
        </a:lnSpc>
        <a:spcBef>
          <a:spcPts val="350"/>
        </a:spcBef>
        <a:spcAft>
          <a:spcPts val="0"/>
        </a:spcAft>
        <a:buClrTx/>
        <a:buSzPct val="100000"/>
        <a:buFont typeface="Arial" panose="020B0604020202020204"/>
        <a:buChar char="•"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8pPr>
      <a:lvl9pPr marL="2308860" marR="0" indent="-480060" algn="l" defTabSz="457200" latinLnBrk="0">
        <a:lnSpc>
          <a:spcPct val="100000"/>
        </a:lnSpc>
        <a:spcBef>
          <a:spcPts val="350"/>
        </a:spcBef>
        <a:spcAft>
          <a:spcPts val="0"/>
        </a:spcAft>
        <a:buClrTx/>
        <a:buSzPct val="100000"/>
        <a:buFont typeface="Arial" panose="020B0604020202020204"/>
        <a:buChar char="•"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Trebuchet MS" panose="020B0603020202020204"/>
        </a:defRPr>
      </a:lvl9pPr>
    </p:bodyStyle>
    <p:other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 panose="020B0603020202020204"/>
        </a:defRPr>
      </a:lvl1pPr>
      <a:lvl2pPr marL="0" marR="0" indent="1143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 panose="020B0603020202020204"/>
        </a:defRPr>
      </a:lvl2pPr>
      <a:lvl3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 panose="020B0603020202020204"/>
        </a:defRPr>
      </a:lvl3pPr>
      <a:lvl4pPr marL="0" marR="0" indent="3429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 panose="020B0603020202020204"/>
        </a:defRPr>
      </a:lvl4pPr>
      <a:lvl5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 panose="020B0603020202020204"/>
        </a:defRPr>
      </a:lvl5pPr>
      <a:lvl6pPr marL="0" marR="0" indent="5715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 panose="020B0603020202020204"/>
        </a:defRPr>
      </a:lvl6pPr>
      <a:lvl7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 panose="020B0603020202020204"/>
        </a:defRPr>
      </a:lvl7pPr>
      <a:lvl8pPr marL="0" marR="0" indent="8001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 panose="020B0603020202020204"/>
        </a:defRPr>
      </a:lvl8pPr>
      <a:lvl9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3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rebuchet MS" panose="020B0603020202020204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4" Type="http://schemas.openxmlformats.org/officeDocument/2006/relationships/notesSlide" Target="../notesSlides/notesSlide1.xml"></Relationship><Relationship Id="rId2" Type="http://schemas.openxmlformats.org/officeDocument/2006/relationships/image" Target="../media/image2.png"></Relationship><Relationship Id="rId1" Type="http://schemas.openxmlformats.org/officeDocument/2006/relationships/image" Target="../media/image1.png"></Relationship><Relationship Id="rId5" Type="http://schemas.openxmlformats.org/officeDocument/2006/relationships/slideLayout" Target="../slideLayouts/slideLayout1.xml"></Relationship></Relationships>
</file>

<file path=ppt/slides/_rels/slide10.xml.rels><?xml version="1.0" encoding="UTF-8"?>
<Relationships xmlns="http://schemas.openxmlformats.org/package/2006/relationships"><Relationship Id="rId3" Type="http://schemas.openxmlformats.org/officeDocument/2006/relationships/notesSlide" Target="../notesSlides/notesSlide10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13.jpeg"></Relationship></Relationships>
</file>

<file path=ppt/slides/_rels/slide11.xml.rels><?xml version="1.0" encoding="UTF-8"?>
<Relationships xmlns="http://schemas.openxmlformats.org/package/2006/relationships"><Relationship Id="rId3" Type="http://schemas.openxmlformats.org/officeDocument/2006/relationships/notesSlide" Target="../notesSlides/notesSlide11.xml"></Relationship><Relationship Id="rId2" Type="http://schemas.openxmlformats.org/officeDocument/2006/relationships/slideLayout" Target="../slideLayouts/slideLayout3.xml"></Relationship><Relationship Id="rId1" Type="http://schemas.openxmlformats.org/officeDocument/2006/relationships/image" Target="../media/image14.jpeg"></Relationship></Relationships>
</file>

<file path=ppt/slides/_rels/slide12.xml.rels><?xml version="1.0" encoding="UTF-8"?>
<Relationships xmlns="http://schemas.openxmlformats.org/package/2006/relationships"><Relationship Id="rId4" Type="http://schemas.openxmlformats.org/officeDocument/2006/relationships/notesSlide" Target="../notesSlides/notesSlide12.xml"></Relationship><Relationship Id="rId3" Type="http://schemas.openxmlformats.org/officeDocument/2006/relationships/slideLayout" Target="../slideLayouts/slideLayout2.xml"></Relationship><Relationship Id="rId2" Type="http://schemas.openxmlformats.org/officeDocument/2006/relationships/image" Target="../media/image16.jpeg"></Relationship><Relationship Id="rId1" Type="http://schemas.openxmlformats.org/officeDocument/2006/relationships/image" Target="../media/image15.jpeg"></Relationship></Relationships>
</file>

<file path=ppt/slides/_rels/slide13.xml.rels><?xml version="1.0" encoding="UTF-8"?>
<Relationships xmlns="http://schemas.openxmlformats.org/package/2006/relationships"><Relationship Id="rId4" Type="http://schemas.openxmlformats.org/officeDocument/2006/relationships/notesSlide" Target="../notesSlides/notesSlide13.xml"></Relationship><Relationship Id="rId3" Type="http://schemas.openxmlformats.org/officeDocument/2006/relationships/slideLayout" Target="../slideLayouts/slideLayout4.xml"></Relationship><Relationship Id="rId2" Type="http://schemas.openxmlformats.org/officeDocument/2006/relationships/image" Target="../media/image18.jpeg"></Relationship><Relationship Id="rId1" Type="http://schemas.openxmlformats.org/officeDocument/2006/relationships/image" Target="../media/image17.jpeg"></Relationship></Relationships>
</file>

<file path=ppt/slides/_rels/slide14.xml.rels><?xml version="1.0" encoding="UTF-8"?>
<Relationships xmlns="http://schemas.openxmlformats.org/package/2006/relationships"><Relationship Id="rId2" Type="http://schemas.openxmlformats.org/officeDocument/2006/relationships/notesSlide" Target="../notesSlides/notesSlide14.xml"></Relationship><Relationship Id="rId1" Type="http://schemas.openxmlformats.org/officeDocument/2006/relationships/slideLayout" Target="../slideLayouts/slideLayout1.xml"></Relationship></Relationships>
</file>

<file path=ppt/slides/_rels/slide15.xml.rels><?xml version="1.0" encoding="UTF-8"?>
<Relationships xmlns="http://schemas.openxmlformats.org/package/2006/relationships"><Relationship Id="rId2" Type="http://schemas.openxmlformats.org/officeDocument/2006/relationships/notesSlide" Target="../notesSlides/notesSlide15.xml"></Relationship><Relationship Id="rId1" Type="http://schemas.openxmlformats.org/officeDocument/2006/relationships/slideLayout" Target="../slideLayouts/slideLayout1.xml"></Relationship></Relationships>
</file>

<file path=ppt/slides/_rels/slide16.xml.rels><?xml version="1.0" encoding="UTF-8"?>
<Relationships xmlns="http://schemas.openxmlformats.org/package/2006/relationships"><Relationship Id="rId2" Type="http://schemas.openxmlformats.org/officeDocument/2006/relationships/notesSlide" Target="../notesSlides/notesSlide16.xml"></Relationship><Relationship Id="rId1" Type="http://schemas.openxmlformats.org/officeDocument/2006/relationships/slideLayout" Target="../slideLayouts/slideLayout1.xml"></Relationship></Relationships>
</file>

<file path=ppt/slides/_rels/slide17.xml.rels><?xml version="1.0" encoding="UTF-8"?>
<Relationships xmlns="http://schemas.openxmlformats.org/package/2006/relationships"><Relationship Id="rId3" Type="http://schemas.openxmlformats.org/officeDocument/2006/relationships/notesSlide" Target="../notesSlides/notesSlide17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19.jpeg"></Relationship></Relationships>
</file>

<file path=ppt/slides/_rels/slide18.xml.rels><?xml version="1.0" encoding="UTF-8"?>
<Relationships xmlns="http://schemas.openxmlformats.org/package/2006/relationships"><Relationship Id="rId2" Type="http://schemas.openxmlformats.org/officeDocument/2006/relationships/notesSlide" Target="../notesSlides/notesSlide18.xml"></Relationship><Relationship Id="rId1" Type="http://schemas.openxmlformats.org/officeDocument/2006/relationships/slideLayout" Target="../slideLayouts/slideLayout1.xml"></Relationship></Relationships>
</file>

<file path=ppt/slides/_rels/slide19.xml.rels><?xml version="1.0" encoding="UTF-8"?>
<Relationships xmlns="http://schemas.openxmlformats.org/package/2006/relationships"><Relationship Id="rId2" Type="http://schemas.openxmlformats.org/officeDocument/2006/relationships/notesSlide" Target="../notesSlides/notesSlide19.xml"></Relationship><Relationship Id="rId1" Type="http://schemas.openxmlformats.org/officeDocument/2006/relationships/slideLayout" Target="../slideLayouts/slideLayout1.xml"></Relationship></Relationships>
</file>

<file path=ppt/slides/_rels/slide2.xml.rels><?xml version="1.0" encoding="UTF-8"?>
<Relationships xmlns="http://schemas.openxmlformats.org/package/2006/relationships"><Relationship Id="rId2" Type="http://schemas.openxmlformats.org/officeDocument/2006/relationships/notesSlide" Target="../notesSlides/notesSlide2.xml"></Relationship><Relationship Id="rId1" Type="http://schemas.openxmlformats.org/officeDocument/2006/relationships/slideLayout" Target="../slideLayouts/slideLayout1.xml"></Relationship></Relationships>
</file>

<file path=ppt/slides/_rels/slide20.xml.rels><?xml version="1.0" encoding="UTF-8"?>
<Relationships xmlns="http://schemas.openxmlformats.org/package/2006/relationships"><Relationship Id="rId2" Type="http://schemas.openxmlformats.org/officeDocument/2006/relationships/notesSlide" Target="../notesSlides/notesSlide20.xml"></Relationship><Relationship Id="rId1" Type="http://schemas.openxmlformats.org/officeDocument/2006/relationships/slideLayout" Target="../slideLayouts/slideLayout1.xml"></Relationship></Relationships>
</file>

<file path=ppt/slides/_rels/slide21.xml.rels><?xml version="1.0" encoding="UTF-8"?>
<Relationships xmlns="http://schemas.openxmlformats.org/package/2006/relationships"><Relationship Id="rId2" Type="http://schemas.openxmlformats.org/officeDocument/2006/relationships/notesSlide" Target="../notesSlides/notesSlide21.xml"></Relationship><Relationship Id="rId1" Type="http://schemas.openxmlformats.org/officeDocument/2006/relationships/slideLayout" Target="../slideLayouts/slideLayout1.xml"></Relationship></Relationships>
</file>

<file path=ppt/slides/_rels/slide22.xml.rels><?xml version="1.0" encoding="UTF-8"?>
<Relationships xmlns="http://schemas.openxmlformats.org/package/2006/relationships"><Relationship Id="rId2" Type="http://schemas.openxmlformats.org/officeDocument/2006/relationships/notesSlide" Target="../notesSlides/notesSlide22.xml"></Relationship><Relationship Id="rId1" Type="http://schemas.openxmlformats.org/officeDocument/2006/relationships/slideLayout" Target="../slideLayouts/slideLayout1.xml"></Relationship></Relationships>
</file>

<file path=ppt/slides/_rels/slide23.xml.rels><?xml version="1.0" encoding="UTF-8"?>
<Relationships xmlns="http://schemas.openxmlformats.org/package/2006/relationships"><Relationship Id="rId3" Type="http://schemas.openxmlformats.org/officeDocument/2006/relationships/notesSlide" Target="../notesSlides/notesSlide23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18.jpeg"></Relationship></Relationships>
</file>

<file path=ppt/slides/_rels/slide24.xml.rels><?xml version="1.0" encoding="UTF-8"?>
<Relationships xmlns="http://schemas.openxmlformats.org/package/2006/relationships"><Relationship Id="rId2" Type="http://schemas.openxmlformats.org/officeDocument/2006/relationships/notesSlide" Target="../notesSlides/notesSlide24.xml"></Relationship><Relationship Id="rId1" Type="http://schemas.openxmlformats.org/officeDocument/2006/relationships/slideLayout" Target="../slideLayouts/slideLayout1.xml"></Relationship></Relationships>
</file>

<file path=ppt/slides/_rels/slide25.xml.rels><?xml version="1.0" encoding="UTF-8"?>
<Relationships xmlns="http://schemas.openxmlformats.org/package/2006/relationships"><Relationship Id="rId2" Type="http://schemas.openxmlformats.org/officeDocument/2006/relationships/notesSlide" Target="../notesSlides/notesSlide25.xml"></Relationship><Relationship Id="rId1" Type="http://schemas.openxmlformats.org/officeDocument/2006/relationships/slideLayout" Target="../slideLayouts/slideLayout1.xml"></Relationship></Relationships>
</file>

<file path=ppt/slides/_rels/slide26.xml.rels><?xml version="1.0" encoding="UTF-8"?>
<Relationships xmlns="http://schemas.openxmlformats.org/package/2006/relationships"><Relationship Id="rId2" Type="http://schemas.openxmlformats.org/officeDocument/2006/relationships/notesSlide" Target="../notesSlides/notesSlide26.xml"></Relationship><Relationship Id="rId1" Type="http://schemas.openxmlformats.org/officeDocument/2006/relationships/slideLayout" Target="../slideLayouts/slideLayout1.xml"></Relationship></Relationships>
</file>

<file path=ppt/slides/_rels/slide27.xml.rels><?xml version="1.0" encoding="UTF-8"?>
<Relationships xmlns="http://schemas.openxmlformats.org/package/2006/relationships"><Relationship Id="rId3" Type="http://schemas.openxmlformats.org/officeDocument/2006/relationships/notesSlide" Target="../notesSlides/notesSlide27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20.png"></Relationship></Relationships>
</file>

<file path=ppt/slides/_rels/slide28.xml.rels><?xml version="1.0" encoding="UTF-8"?>
<Relationships xmlns="http://schemas.openxmlformats.org/package/2006/relationships"><Relationship Id="rId2" Type="http://schemas.openxmlformats.org/officeDocument/2006/relationships/notesSlide" Target="../notesSlides/notesSlide28.xml"></Relationship><Relationship Id="rId1" Type="http://schemas.openxmlformats.org/officeDocument/2006/relationships/slideLayout" Target="../slideLayouts/slideLayout1.xml"></Relationship></Relationships>
</file>

<file path=ppt/slides/_rels/slide29.xml.rels><?xml version="1.0" encoding="UTF-8"?>
<Relationships xmlns="http://schemas.openxmlformats.org/package/2006/relationships"><Relationship Id="rId2" Type="http://schemas.openxmlformats.org/officeDocument/2006/relationships/notesSlide" Target="../notesSlides/notesSlide29.xml"></Relationship><Relationship Id="rId1" Type="http://schemas.openxmlformats.org/officeDocument/2006/relationships/slideLayout" Target="../slideLayouts/slideLayout1.xml"></Relationship></Relationships>
</file>

<file path=ppt/slides/_rels/slide3.xml.rels><?xml version="1.0" encoding="UTF-8"?>
<Relationships xmlns="http://schemas.openxmlformats.org/package/2006/relationships"><Relationship Id="rId3" Type="http://schemas.openxmlformats.org/officeDocument/2006/relationships/notesSlide" Target="../notesSlides/notesSlide3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3.jpeg"></Relationship></Relationships>
</file>

<file path=ppt/slides/_rels/slide30.xml.rels><?xml version="1.0" encoding="UTF-8"?>
<Relationships xmlns="http://schemas.openxmlformats.org/package/2006/relationships"><Relationship Id="rId5" Type="http://schemas.openxmlformats.org/officeDocument/2006/relationships/notesSlide" Target="../notesSlides/notesSlide30.xml"></Relationship><Relationship Id="rId4" Type="http://schemas.openxmlformats.org/officeDocument/2006/relationships/slideLayout" Target="../slideLayouts/slideLayout1.xml"></Relationship><Relationship Id="rId3" Type="http://schemas.openxmlformats.org/officeDocument/2006/relationships/chart" Target="../charts/chart1.xml"></Relationship><Relationship Id="rId2" Type="http://schemas.openxmlformats.org/officeDocument/2006/relationships/chart" Target="../charts/chart2.xml"></Relationship><Relationship Id="rId1" Type="http://schemas.openxmlformats.org/officeDocument/2006/relationships/chart" Target="../charts/chart3.xml"></Relationship></Relationships>
</file>

<file path=ppt/slides/_rels/slide31.xml.rels><?xml version="1.0" encoding="UTF-8"?>
<Relationships xmlns="http://schemas.openxmlformats.org/package/2006/relationships"><Relationship Id="rId2" Type="http://schemas.openxmlformats.org/officeDocument/2006/relationships/notesSlide" Target="../notesSlides/notesSlide31.xml"></Relationship><Relationship Id="rId1" Type="http://schemas.openxmlformats.org/officeDocument/2006/relationships/slideLayout" Target="../slideLayouts/slideLayout1.xml"></Relationship></Relationships>
</file>

<file path=ppt/slides/_rels/slide32.xml.rels><?xml version="1.0" encoding="UTF-8"?>
<Relationships xmlns="http://schemas.openxmlformats.org/package/2006/relationships"><Relationship Id="rId3" Type="http://schemas.openxmlformats.org/officeDocument/2006/relationships/notesSlide" Target="../notesSlides/notesSlide32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21.png"></Relationship></Relationships>
</file>

<file path=ppt/slides/_rels/slide33.xml.rels><?xml version="1.0" encoding="UTF-8"?>
<Relationships xmlns="http://schemas.openxmlformats.org/package/2006/relationships"><Relationship Id="rId3" Type="http://schemas.openxmlformats.org/officeDocument/2006/relationships/notesSlide" Target="../notesSlides/notesSlide33.xml"></Relationship><Relationship Id="rId4" Type="http://schemas.openxmlformats.org/officeDocument/2006/relationships/image" Target="../media/fImage27348164041.jpeg"></Relationship><Relationship Id="rId5" Type="http://schemas.openxmlformats.org/officeDocument/2006/relationships/slideLayout" Target="../slideLayouts/slideLayout9.xml"></Relationship></Relationships>
</file>

<file path=ppt/slides/_rels/slide4.xml.rels><?xml version="1.0" encoding="UTF-8"?>
<Relationships xmlns="http://schemas.openxmlformats.org/package/2006/relationships"><Relationship Id="rId3" Type="http://schemas.openxmlformats.org/officeDocument/2006/relationships/notesSlide" Target="../notesSlides/notesSlide4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4.png"></Relationship></Relationships>
</file>

<file path=ppt/slides/_rels/slide5.xml.rels><?xml version="1.0" encoding="UTF-8"?>
<Relationships xmlns="http://schemas.openxmlformats.org/package/2006/relationships"><Relationship Id="rId2" Type="http://schemas.openxmlformats.org/officeDocument/2006/relationships/notesSlide" Target="../notesSlides/notesSlide5.xml"></Relationship><Relationship Id="rId1" Type="http://schemas.openxmlformats.org/officeDocument/2006/relationships/slideLayout" Target="../slideLayouts/slideLayout1.xml"></Relationship></Relationships>
</file>

<file path=ppt/slides/_rels/slide6.xml.rels><?xml version="1.0" encoding="UTF-8"?>
<Relationships xmlns="http://schemas.openxmlformats.org/package/2006/relationships"><Relationship Id="rId2" Type="http://schemas.openxmlformats.org/officeDocument/2006/relationships/notesSlide" Target="../notesSlides/notesSlide6.xml"></Relationship><Relationship Id="rId1" Type="http://schemas.openxmlformats.org/officeDocument/2006/relationships/slideLayout" Target="../slideLayouts/slideLayout1.xml"></Relationship></Relationships>
</file>

<file path=ppt/slides/_rels/slide7.xml.rels><?xml version="1.0" encoding="UTF-8"?>
<Relationships xmlns="http://schemas.openxmlformats.org/package/2006/relationships"><Relationship Id="rId3" Type="http://schemas.openxmlformats.org/officeDocument/2006/relationships/notesSlide" Target="../notesSlides/notesSlide7.xml"></Relationship><Relationship Id="rId2" Type="http://schemas.openxmlformats.org/officeDocument/2006/relationships/slideLayout" Target="../slideLayouts/slideLayout8.xml"></Relationship><Relationship Id="rId1" Type="http://schemas.openxmlformats.org/officeDocument/2006/relationships/image" Target="../media/image5.jpeg"></Relationship></Relationships>
</file>

<file path=ppt/slides/_rels/slide8.xml.rels><?xml version="1.0" encoding="UTF-8"?>
<Relationships xmlns="http://schemas.openxmlformats.org/package/2006/relationships"><Relationship Id="rId5" Type="http://schemas.openxmlformats.org/officeDocument/2006/relationships/notesSlide" Target="../notesSlides/notesSlide8.xml"></Relationship><Relationship Id="rId4" Type="http://schemas.openxmlformats.org/officeDocument/2006/relationships/slideLayout" Target="../slideLayouts/slideLayout6.xml"></Relationship><Relationship Id="rId3" Type="http://schemas.openxmlformats.org/officeDocument/2006/relationships/image" Target="../media/image8.jpeg"></Relationship><Relationship Id="rId2" Type="http://schemas.openxmlformats.org/officeDocument/2006/relationships/image" Target="../media/image7.jpeg"></Relationship><Relationship Id="rId1" Type="http://schemas.openxmlformats.org/officeDocument/2006/relationships/image" Target="../media/image6.jpeg"></Relationship></Relationships>
</file>

<file path=ppt/slides/_rels/slide9.xml.rels><?xml version="1.0" encoding="UTF-8"?>
<Relationships xmlns="http://schemas.openxmlformats.org/package/2006/relationships"><Relationship Id="rId6" Type="http://schemas.openxmlformats.org/officeDocument/2006/relationships/notesSlide" Target="../notesSlides/notesSlide9.xml"></Relationship><Relationship Id="rId5" Type="http://schemas.openxmlformats.org/officeDocument/2006/relationships/slideLayout" Target="../slideLayouts/slideLayout5.xml"></Relationship><Relationship Id="rId4" Type="http://schemas.openxmlformats.org/officeDocument/2006/relationships/image" Target="../media/image12.jpeg"></Relationship><Relationship Id="rId3" Type="http://schemas.openxmlformats.org/officeDocument/2006/relationships/image" Target="../media/image11.jpeg"></Relationship><Relationship Id="rId2" Type="http://schemas.openxmlformats.org/officeDocument/2006/relationships/image" Target="../media/image10.jpeg"></Relationship><Relationship Id="rId1" Type="http://schemas.openxmlformats.org/officeDocument/2006/relationships/image" Target="../media/image9.jpeg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bg>
      <p:bgPr>
        <a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085" y="471170"/>
            <a:ext cx="2957830" cy="295783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308350" y="3258185"/>
            <a:ext cx="5836920" cy="708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hangingPunct="1"/>
            <a:r>
              <a:rPr lang="en-US" altLang="zh-CN" sz="4000" b="1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THE BUSINESS PLAN</a:t>
            </a:r>
            <a:endParaRPr lang="zh-CN" altLang="en-US" sz="40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13330" y="4197350"/>
            <a:ext cx="7926070" cy="831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hangingPunct="1"/>
            <a:r>
              <a:rPr lang="zh-CN" altLang="en-US" sz="4800" b="1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医疗企业机构汇报</a:t>
            </a:r>
            <a:r>
              <a:rPr lang="en-US" altLang="zh-CN" sz="4800" b="1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PPT</a:t>
            </a:r>
            <a:r>
              <a:rPr lang="zh-CN" altLang="en-US" sz="4800" b="1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模板</a:t>
            </a:r>
            <a:endParaRPr lang="zh-CN" altLang="en-US" sz="48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92320" y="5202555"/>
            <a:ext cx="1487805" cy="415290"/>
          </a:xfrm>
          <a:prstGeom prst="rect">
            <a:avLst/>
          </a:prstGeom>
          <a:noFill/>
        </p:spPr>
        <p:txBody>
          <a:bodyPr wrap="square" lIns="91440" tIns="45720" rIns="91440" bIns="45720" numCol="1" vert="horz" anchor="t">
            <a:spAutoFit/>
          </a:bodyPr>
          <a:lstStyle/>
          <a:p>
            <a:pPr marL="0" indent="0" algn="l" fontAlgn="auto" defTabSz="914400" eaLnBrk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200" cap="none" dirty="0" smtClean="0" b="1" strike="noStrike">
                <a:ln w="9525" cap="flat" cmpd="sng">
                  <a:noFill/>
                  <a:prstDash/>
                </a:ln>
                <a:solidFill>
                  <a:schemeClr val="bg1"/>
                </a:solidFill>
                <a:latin typeface="微软雅黑" charset="0"/>
                <a:ea typeface="微软雅黑" charset="0"/>
              </a:rPr>
              <a:t>汇报人：</a:t>
            </a:r>
            <a:r>
              <a:rPr lang="en-US" altLang="ko-KR" sz="900" cap="none" spc="180" dirty="0" smtClean="0" b="0" strike="noStrike">
                <a:solidFill>
                  <a:srgbClr val="FFFFFF"/>
                </a:solidFill>
                <a:effectLst>
                  <a:outerShdw sx="100000" sy="100000" blurRad="38100" dist="38100" dir="2700000" rotWithShape="0">
                    <a:srgbClr val="000000">
                      <a:alpha val="42745"/>
                    </a:srgbClr>
                  </a:outerShdw>
                </a:effectLst>
                <a:latin typeface="微软雅黑" charset="0"/>
                <a:ea typeface="微软雅黑" charset="0"/>
              </a:rPr>
              <a:t>学长掌上资源库</a:t>
            </a:r>
            <a:endParaRPr lang="ko-KR" altLang="en-US" sz="900" cap="none" dirty="0" smtClean="0" b="1" strike="noStrike">
              <a:ln w="9525" cap="flat" cmpd="sng">
                <a:noFill/>
                <a:prstDash/>
              </a:ln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63310" y="5202555"/>
            <a:ext cx="1568450" cy="276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hangingPunct="1"/>
            <a:r>
              <a:rPr lang="zh-CN" altLang="en-US" sz="1200" b="1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部门：策划商业部</a:t>
            </a:r>
            <a:endParaRPr lang="zh-CN" altLang="en-US" sz="1200" b="1" kern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7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0.5000,1; 1,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0.5000,1; 1,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2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0.5000,1; 1,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2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0.5000,1; 1,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idx="13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6" b="10586"/>
          <a:stretch>
            <a:fillRect/>
          </a:stretch>
        </p:blipFill>
        <p:spPr/>
      </p:pic>
      <p:sp>
        <p:nvSpPr>
          <p:cNvPr id="564" name="Shape 564"/>
          <p:cNvSpPr/>
          <p:nvPr/>
        </p:nvSpPr>
        <p:spPr>
          <a:xfrm>
            <a:off x="-1" y="4140200"/>
            <a:ext cx="12192001" cy="2133600"/>
          </a:xfrm>
          <a:prstGeom prst="rect">
            <a:avLst/>
          </a:prstGeom>
          <a:solidFill>
            <a:srgbClr val="FF3F5F">
              <a:alpha val="60000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Shape 438"/>
          <p:cNvSpPr/>
          <p:nvPr/>
        </p:nvSpPr>
        <p:spPr>
          <a:xfrm>
            <a:off x="7238999" y="4438740"/>
            <a:ext cx="260351" cy="1339790"/>
          </a:xfrm>
          <a:prstGeom prst="rect">
            <a:avLst/>
          </a:prstGeom>
          <a:solidFill>
            <a:srgbClr val="FFFFFF">
              <a:alpha val="96000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20000" y="4458076"/>
            <a:ext cx="4692650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hangingPunct="1"/>
            <a:r>
              <a:rPr lang="en-US" altLang="zh-CN" sz="3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Hospital advantage</a:t>
            </a:r>
            <a:endParaRPr lang="en-US" altLang="zh-CN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19999" y="5037287"/>
            <a:ext cx="36671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914400"/>
            <a:r>
              <a:rPr kumimoji="0" lang="zh-CN" altLang="en-US" sz="4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Trebuchet MS" panose="020B0603020202020204"/>
              </a:rPr>
              <a:t>医院的优势</a:t>
            </a:r>
            <a:endParaRPr kumimoji="0" lang="zh-CN" altLang="en-US" sz="4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Trebuchet MS" panose="020B0603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4" grpId="2" animBg="1" advAuto="0"/>
      <p:bldP spid="6" grpId="0" animBg="1" advAuto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half" idx="13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" r="8593"/>
          <a:stretch>
            <a:fillRect/>
          </a:stretch>
        </p:blipFill>
        <p:spPr>
          <a:xfrm>
            <a:off x="4686300" y="1600200"/>
            <a:ext cx="6268833" cy="4470401"/>
          </a:xfrm>
        </p:spPr>
      </p:pic>
      <p:sp>
        <p:nvSpPr>
          <p:cNvPr id="699" name="Shape 699"/>
          <p:cNvSpPr/>
          <p:nvPr/>
        </p:nvSpPr>
        <p:spPr>
          <a:xfrm>
            <a:off x="1160597" y="1626704"/>
            <a:ext cx="5138604" cy="4445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387" y="0"/>
                </a:lnTo>
                <a:lnTo>
                  <a:pt x="21600" y="10800"/>
                </a:lnTo>
                <a:lnTo>
                  <a:pt x="16387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00" name="Shape 700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03" name="Shape 703"/>
          <p:cNvSpPr/>
          <p:nvPr/>
        </p:nvSpPr>
        <p:spPr>
          <a:xfrm>
            <a:off x="1377477" y="1800908"/>
            <a:ext cx="123175" cy="446276"/>
          </a:xfrm>
          <a:prstGeom prst="rect">
            <a:avLst/>
          </a:prstGeom>
          <a:ln w="12700">
            <a:miter lim="400000"/>
          </a:ln>
        </p:spPr>
        <p:txBody>
          <a:bodyPr wrap="none" lIns="60960" tIns="60960" rIns="60960" bIns="60960">
            <a:spAutoFit/>
          </a:bodyPr>
          <a:lstStyle/>
          <a:p>
            <a:endParaRPr sz="21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04" name="Shape 704"/>
          <p:cNvSpPr/>
          <p:nvPr/>
        </p:nvSpPr>
        <p:spPr>
          <a:xfrm>
            <a:off x="1440935" y="2535044"/>
            <a:ext cx="3334329" cy="260071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just">
              <a:defRPr sz="2600"/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just">
              <a:defRPr sz="2600"/>
            </a:pPr>
            <a:r>
              <a:rPr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Internet </a:t>
            </a:r>
            <a:r>
              <a:rPr sz="1300" dirty="0" err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Internet</a:t>
            </a:r>
            <a:r>
              <a:rPr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.</a:t>
            </a:r>
            <a:endParaRPr sz="1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05" name="Shape 705"/>
          <p:cNvSpPr/>
          <p:nvPr/>
        </p:nvSpPr>
        <p:spPr>
          <a:xfrm>
            <a:off x="5027127" y="3502246"/>
            <a:ext cx="701083" cy="6968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93" h="21600" extrusionOk="0">
                <a:moveTo>
                  <a:pt x="11627" y="17537"/>
                </a:moveTo>
                <a:cubicBezTo>
                  <a:pt x="11627" y="18178"/>
                  <a:pt x="11207" y="18606"/>
                  <a:pt x="10578" y="18606"/>
                </a:cubicBezTo>
                <a:cubicBezTo>
                  <a:pt x="10159" y="18606"/>
                  <a:pt x="9739" y="18178"/>
                  <a:pt x="9739" y="17537"/>
                </a:cubicBezTo>
                <a:cubicBezTo>
                  <a:pt x="9739" y="17109"/>
                  <a:pt x="9739" y="17109"/>
                  <a:pt x="9739" y="17109"/>
                </a:cubicBezTo>
                <a:cubicBezTo>
                  <a:pt x="11627" y="16681"/>
                  <a:pt x="11627" y="16681"/>
                  <a:pt x="11627" y="16681"/>
                </a:cubicBezTo>
                <a:lnTo>
                  <a:pt x="11627" y="17537"/>
                </a:lnTo>
                <a:close/>
                <a:moveTo>
                  <a:pt x="9320" y="17323"/>
                </a:moveTo>
                <a:cubicBezTo>
                  <a:pt x="8900" y="17323"/>
                  <a:pt x="8691" y="17109"/>
                  <a:pt x="8481" y="16895"/>
                </a:cubicBezTo>
                <a:cubicBezTo>
                  <a:pt x="8481" y="16681"/>
                  <a:pt x="8481" y="16681"/>
                  <a:pt x="8481" y="16681"/>
                </a:cubicBezTo>
                <a:cubicBezTo>
                  <a:pt x="8271" y="16040"/>
                  <a:pt x="8481" y="15612"/>
                  <a:pt x="8900" y="15398"/>
                </a:cubicBezTo>
                <a:cubicBezTo>
                  <a:pt x="9110" y="15184"/>
                  <a:pt x="9530" y="15184"/>
                  <a:pt x="9739" y="14970"/>
                </a:cubicBezTo>
                <a:cubicBezTo>
                  <a:pt x="9739" y="11335"/>
                  <a:pt x="9739" y="11335"/>
                  <a:pt x="9739" y="11335"/>
                </a:cubicBezTo>
                <a:cubicBezTo>
                  <a:pt x="8481" y="10693"/>
                  <a:pt x="7433" y="9838"/>
                  <a:pt x="7013" y="8768"/>
                </a:cubicBezTo>
                <a:cubicBezTo>
                  <a:pt x="6803" y="7057"/>
                  <a:pt x="7223" y="5988"/>
                  <a:pt x="7852" y="5560"/>
                </a:cubicBezTo>
                <a:cubicBezTo>
                  <a:pt x="8062" y="5133"/>
                  <a:pt x="8481" y="4919"/>
                  <a:pt x="8900" y="4919"/>
                </a:cubicBezTo>
                <a:cubicBezTo>
                  <a:pt x="9110" y="4705"/>
                  <a:pt x="9320" y="4705"/>
                  <a:pt x="9739" y="4491"/>
                </a:cubicBezTo>
                <a:cubicBezTo>
                  <a:pt x="9739" y="3850"/>
                  <a:pt x="9739" y="3850"/>
                  <a:pt x="9739" y="3850"/>
                </a:cubicBezTo>
                <a:cubicBezTo>
                  <a:pt x="9739" y="3208"/>
                  <a:pt x="10159" y="2780"/>
                  <a:pt x="10578" y="2780"/>
                </a:cubicBezTo>
                <a:cubicBezTo>
                  <a:pt x="11207" y="2780"/>
                  <a:pt x="11627" y="3208"/>
                  <a:pt x="11627" y="3850"/>
                </a:cubicBezTo>
                <a:cubicBezTo>
                  <a:pt x="11627" y="4491"/>
                  <a:pt x="11627" y="4491"/>
                  <a:pt x="11627" y="4491"/>
                </a:cubicBezTo>
                <a:cubicBezTo>
                  <a:pt x="12046" y="4491"/>
                  <a:pt x="12466" y="4491"/>
                  <a:pt x="12885" y="4491"/>
                </a:cubicBezTo>
                <a:cubicBezTo>
                  <a:pt x="13095" y="4705"/>
                  <a:pt x="13095" y="4705"/>
                  <a:pt x="13095" y="4705"/>
                </a:cubicBezTo>
                <a:cubicBezTo>
                  <a:pt x="13724" y="4705"/>
                  <a:pt x="13933" y="5347"/>
                  <a:pt x="13933" y="5774"/>
                </a:cubicBezTo>
                <a:cubicBezTo>
                  <a:pt x="13724" y="6202"/>
                  <a:pt x="13514" y="6630"/>
                  <a:pt x="13095" y="6630"/>
                </a:cubicBezTo>
                <a:cubicBezTo>
                  <a:pt x="12675" y="6630"/>
                  <a:pt x="12256" y="6416"/>
                  <a:pt x="11627" y="6416"/>
                </a:cubicBezTo>
                <a:cubicBezTo>
                  <a:pt x="10998" y="6416"/>
                  <a:pt x="10159" y="6416"/>
                  <a:pt x="9739" y="6630"/>
                </a:cubicBezTo>
                <a:cubicBezTo>
                  <a:pt x="9739" y="6630"/>
                  <a:pt x="9320" y="6844"/>
                  <a:pt x="9110" y="7057"/>
                </a:cubicBezTo>
                <a:cubicBezTo>
                  <a:pt x="8900" y="7271"/>
                  <a:pt x="8691" y="7699"/>
                  <a:pt x="8900" y="8341"/>
                </a:cubicBezTo>
                <a:cubicBezTo>
                  <a:pt x="9110" y="8554"/>
                  <a:pt x="9320" y="8768"/>
                  <a:pt x="9739" y="8982"/>
                </a:cubicBezTo>
                <a:cubicBezTo>
                  <a:pt x="9739" y="7057"/>
                  <a:pt x="9739" y="7057"/>
                  <a:pt x="9739" y="7057"/>
                </a:cubicBezTo>
                <a:cubicBezTo>
                  <a:pt x="11627" y="7485"/>
                  <a:pt x="11627" y="7485"/>
                  <a:pt x="11627" y="7485"/>
                </a:cubicBezTo>
                <a:cubicBezTo>
                  <a:pt x="11627" y="14115"/>
                  <a:pt x="11627" y="14115"/>
                  <a:pt x="11627" y="14115"/>
                </a:cubicBezTo>
                <a:cubicBezTo>
                  <a:pt x="12466" y="13687"/>
                  <a:pt x="12466" y="13259"/>
                  <a:pt x="12466" y="13259"/>
                </a:cubicBezTo>
                <a:cubicBezTo>
                  <a:pt x="12466" y="13259"/>
                  <a:pt x="11627" y="10265"/>
                  <a:pt x="11627" y="10265"/>
                </a:cubicBezTo>
                <a:cubicBezTo>
                  <a:pt x="13095" y="11121"/>
                  <a:pt x="14563" y="12190"/>
                  <a:pt x="14353" y="13473"/>
                </a:cubicBezTo>
                <a:cubicBezTo>
                  <a:pt x="14353" y="14543"/>
                  <a:pt x="13514" y="15398"/>
                  <a:pt x="12046" y="16040"/>
                </a:cubicBezTo>
                <a:cubicBezTo>
                  <a:pt x="11627" y="16253"/>
                  <a:pt x="11627" y="16253"/>
                  <a:pt x="11627" y="16253"/>
                </a:cubicBezTo>
                <a:cubicBezTo>
                  <a:pt x="9739" y="17109"/>
                  <a:pt x="9739" y="17109"/>
                  <a:pt x="9739" y="17109"/>
                </a:cubicBezTo>
                <a:cubicBezTo>
                  <a:pt x="9739" y="17109"/>
                  <a:pt x="9739" y="17109"/>
                  <a:pt x="9739" y="17109"/>
                </a:cubicBezTo>
                <a:cubicBezTo>
                  <a:pt x="9739" y="17109"/>
                  <a:pt x="9739" y="17109"/>
                  <a:pt x="9530" y="17109"/>
                </a:cubicBezTo>
                <a:cubicBezTo>
                  <a:pt x="9530" y="17323"/>
                  <a:pt x="9320" y="17323"/>
                  <a:pt x="9320" y="17323"/>
                </a:cubicBezTo>
                <a:moveTo>
                  <a:pt x="20854" y="8768"/>
                </a:moveTo>
                <a:cubicBezTo>
                  <a:pt x="21273" y="8341"/>
                  <a:pt x="21483" y="7699"/>
                  <a:pt x="21064" y="7271"/>
                </a:cubicBezTo>
                <a:cubicBezTo>
                  <a:pt x="17918" y="2352"/>
                  <a:pt x="17918" y="2352"/>
                  <a:pt x="17918" y="2352"/>
                </a:cubicBezTo>
                <a:cubicBezTo>
                  <a:pt x="17918" y="2139"/>
                  <a:pt x="17708" y="1925"/>
                  <a:pt x="17289" y="1925"/>
                </a:cubicBezTo>
                <a:cubicBezTo>
                  <a:pt x="17079" y="1925"/>
                  <a:pt x="16869" y="1925"/>
                  <a:pt x="16660" y="2139"/>
                </a:cubicBezTo>
                <a:cubicBezTo>
                  <a:pt x="14563" y="3422"/>
                  <a:pt x="14563" y="3422"/>
                  <a:pt x="14563" y="3422"/>
                </a:cubicBezTo>
                <a:cubicBezTo>
                  <a:pt x="14563" y="855"/>
                  <a:pt x="14563" y="855"/>
                  <a:pt x="14563" y="855"/>
                </a:cubicBezTo>
                <a:cubicBezTo>
                  <a:pt x="14563" y="428"/>
                  <a:pt x="14143" y="0"/>
                  <a:pt x="13514" y="0"/>
                </a:cubicBezTo>
                <a:cubicBezTo>
                  <a:pt x="7642" y="0"/>
                  <a:pt x="7642" y="0"/>
                  <a:pt x="7642" y="0"/>
                </a:cubicBezTo>
                <a:cubicBezTo>
                  <a:pt x="7223" y="0"/>
                  <a:pt x="6803" y="428"/>
                  <a:pt x="6803" y="855"/>
                </a:cubicBezTo>
                <a:cubicBezTo>
                  <a:pt x="6803" y="3422"/>
                  <a:pt x="6803" y="3422"/>
                  <a:pt x="6803" y="3422"/>
                </a:cubicBezTo>
                <a:cubicBezTo>
                  <a:pt x="4497" y="2139"/>
                  <a:pt x="4497" y="2139"/>
                  <a:pt x="4497" y="2139"/>
                </a:cubicBezTo>
                <a:cubicBezTo>
                  <a:pt x="4077" y="1711"/>
                  <a:pt x="3658" y="1925"/>
                  <a:pt x="3238" y="2352"/>
                </a:cubicBezTo>
                <a:cubicBezTo>
                  <a:pt x="93" y="7271"/>
                  <a:pt x="93" y="7271"/>
                  <a:pt x="93" y="7271"/>
                </a:cubicBezTo>
                <a:cubicBezTo>
                  <a:pt x="93" y="7485"/>
                  <a:pt x="-117" y="7913"/>
                  <a:pt x="93" y="8127"/>
                </a:cubicBezTo>
                <a:cubicBezTo>
                  <a:pt x="93" y="8341"/>
                  <a:pt x="302" y="8554"/>
                  <a:pt x="512" y="8768"/>
                </a:cubicBezTo>
                <a:cubicBezTo>
                  <a:pt x="3448" y="10693"/>
                  <a:pt x="3448" y="10693"/>
                  <a:pt x="3448" y="10693"/>
                </a:cubicBezTo>
                <a:cubicBezTo>
                  <a:pt x="512" y="12832"/>
                  <a:pt x="512" y="12832"/>
                  <a:pt x="512" y="12832"/>
                </a:cubicBezTo>
                <a:cubicBezTo>
                  <a:pt x="302" y="12832"/>
                  <a:pt x="93" y="13046"/>
                  <a:pt x="93" y="13259"/>
                </a:cubicBezTo>
                <a:cubicBezTo>
                  <a:pt x="-117" y="13473"/>
                  <a:pt x="93" y="13901"/>
                  <a:pt x="93" y="14115"/>
                </a:cubicBezTo>
                <a:cubicBezTo>
                  <a:pt x="3238" y="19034"/>
                  <a:pt x="3238" y="19034"/>
                  <a:pt x="3238" y="19034"/>
                </a:cubicBezTo>
                <a:cubicBezTo>
                  <a:pt x="3448" y="19248"/>
                  <a:pt x="3658" y="19461"/>
                  <a:pt x="3867" y="19461"/>
                </a:cubicBezTo>
                <a:cubicBezTo>
                  <a:pt x="4077" y="19461"/>
                  <a:pt x="4287" y="19461"/>
                  <a:pt x="4497" y="19248"/>
                </a:cubicBezTo>
                <a:cubicBezTo>
                  <a:pt x="6803" y="17964"/>
                  <a:pt x="6803" y="17964"/>
                  <a:pt x="6803" y="17964"/>
                </a:cubicBezTo>
                <a:cubicBezTo>
                  <a:pt x="6803" y="20531"/>
                  <a:pt x="6803" y="20531"/>
                  <a:pt x="6803" y="20531"/>
                </a:cubicBezTo>
                <a:cubicBezTo>
                  <a:pt x="6803" y="21172"/>
                  <a:pt x="7223" y="21600"/>
                  <a:pt x="7642" y="21600"/>
                </a:cubicBezTo>
                <a:cubicBezTo>
                  <a:pt x="13514" y="21600"/>
                  <a:pt x="13514" y="21600"/>
                  <a:pt x="13514" y="21600"/>
                </a:cubicBezTo>
                <a:cubicBezTo>
                  <a:pt x="14143" y="21600"/>
                  <a:pt x="14563" y="21172"/>
                  <a:pt x="14563" y="20531"/>
                </a:cubicBezTo>
                <a:cubicBezTo>
                  <a:pt x="14563" y="17964"/>
                  <a:pt x="14563" y="17964"/>
                  <a:pt x="14563" y="17964"/>
                </a:cubicBezTo>
                <a:cubicBezTo>
                  <a:pt x="16660" y="19248"/>
                  <a:pt x="16660" y="19248"/>
                  <a:pt x="16660" y="19248"/>
                </a:cubicBezTo>
                <a:cubicBezTo>
                  <a:pt x="16869" y="19461"/>
                  <a:pt x="17079" y="19461"/>
                  <a:pt x="17289" y="19461"/>
                </a:cubicBezTo>
                <a:cubicBezTo>
                  <a:pt x="17708" y="19461"/>
                  <a:pt x="17918" y="19248"/>
                  <a:pt x="17918" y="19034"/>
                </a:cubicBezTo>
                <a:cubicBezTo>
                  <a:pt x="21064" y="14115"/>
                  <a:pt x="21064" y="14115"/>
                  <a:pt x="21064" y="14115"/>
                </a:cubicBezTo>
                <a:cubicBezTo>
                  <a:pt x="21483" y="13687"/>
                  <a:pt x="21273" y="13046"/>
                  <a:pt x="20854" y="12832"/>
                </a:cubicBezTo>
                <a:cubicBezTo>
                  <a:pt x="17708" y="10693"/>
                  <a:pt x="17708" y="10693"/>
                  <a:pt x="17708" y="10693"/>
                </a:cubicBezTo>
                <a:lnTo>
                  <a:pt x="20854" y="8768"/>
                </a:lnTo>
                <a:close/>
              </a:path>
            </a:pathLst>
          </a:custGeom>
          <a:solidFill>
            <a:srgbClr val="026473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医院的优势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Shape 444"/>
          <p:cNvSpPr txBox="1"/>
          <p:nvPr/>
        </p:nvSpPr>
        <p:spPr>
          <a:xfrm>
            <a:off x="1363684" y="1921126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algn="l" hangingPunct="1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我们的投资组合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9" grpId="2" animBg="1" advAuto="0"/>
      <p:bldP spid="703" grpId="4" animBg="1" advAuto="0"/>
      <p:bldP spid="704" grpId="5" animBg="1" advAuto="0"/>
      <p:bldP spid="705" grpId="3" animBg="1" advAuto="0"/>
      <p:bldP spid="10" grpId="0"/>
      <p:bldP spid="11" grpId="0" build="p"/>
      <p:bldP spid="12" grpId="0" animBg="1"/>
      <p:bldP spid="13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4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6" r="20296"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1" r="5401"/>
          <a:stretch>
            <a:fillRect/>
          </a:stretch>
        </p:blipFill>
        <p:spPr/>
      </p:pic>
      <p:sp>
        <p:nvSpPr>
          <p:cNvPr id="709" name="Shape 709"/>
          <p:cNvSpPr/>
          <p:nvPr/>
        </p:nvSpPr>
        <p:spPr>
          <a:xfrm>
            <a:off x="3937000" y="1865245"/>
            <a:ext cx="4318000" cy="4103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4092" y="0"/>
                </a:lnTo>
                <a:lnTo>
                  <a:pt x="17508" y="0"/>
                </a:lnTo>
                <a:lnTo>
                  <a:pt x="21600" y="10800"/>
                </a:lnTo>
                <a:lnTo>
                  <a:pt x="17508" y="21600"/>
                </a:lnTo>
                <a:lnTo>
                  <a:pt x="4092" y="21600"/>
                </a:lnTo>
                <a:close/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10" name="Shape 710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13" name="Shape 713"/>
          <p:cNvSpPr/>
          <p:nvPr/>
        </p:nvSpPr>
        <p:spPr>
          <a:xfrm>
            <a:off x="4677835" y="2893219"/>
            <a:ext cx="3024188" cy="2600712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just">
              <a:defRPr sz="2600"/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14" name="Shape 714"/>
          <p:cNvSpPr/>
          <p:nvPr/>
        </p:nvSpPr>
        <p:spPr>
          <a:xfrm>
            <a:off x="5744236" y="2108200"/>
            <a:ext cx="701083" cy="6968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93" h="21600" extrusionOk="0">
                <a:moveTo>
                  <a:pt x="11627" y="17537"/>
                </a:moveTo>
                <a:cubicBezTo>
                  <a:pt x="11627" y="18178"/>
                  <a:pt x="11207" y="18606"/>
                  <a:pt x="10578" y="18606"/>
                </a:cubicBezTo>
                <a:cubicBezTo>
                  <a:pt x="10159" y="18606"/>
                  <a:pt x="9739" y="18178"/>
                  <a:pt x="9739" y="17537"/>
                </a:cubicBezTo>
                <a:cubicBezTo>
                  <a:pt x="9739" y="17109"/>
                  <a:pt x="9739" y="17109"/>
                  <a:pt x="9739" y="17109"/>
                </a:cubicBezTo>
                <a:cubicBezTo>
                  <a:pt x="11627" y="16681"/>
                  <a:pt x="11627" y="16681"/>
                  <a:pt x="11627" y="16681"/>
                </a:cubicBezTo>
                <a:lnTo>
                  <a:pt x="11627" y="17537"/>
                </a:lnTo>
                <a:close/>
                <a:moveTo>
                  <a:pt x="9320" y="17323"/>
                </a:moveTo>
                <a:cubicBezTo>
                  <a:pt x="8900" y="17323"/>
                  <a:pt x="8691" y="17109"/>
                  <a:pt x="8481" y="16895"/>
                </a:cubicBezTo>
                <a:cubicBezTo>
                  <a:pt x="8481" y="16681"/>
                  <a:pt x="8481" y="16681"/>
                  <a:pt x="8481" y="16681"/>
                </a:cubicBezTo>
                <a:cubicBezTo>
                  <a:pt x="8271" y="16040"/>
                  <a:pt x="8481" y="15612"/>
                  <a:pt x="8900" y="15398"/>
                </a:cubicBezTo>
                <a:cubicBezTo>
                  <a:pt x="9110" y="15184"/>
                  <a:pt x="9530" y="15184"/>
                  <a:pt x="9739" y="14970"/>
                </a:cubicBezTo>
                <a:cubicBezTo>
                  <a:pt x="9739" y="11335"/>
                  <a:pt x="9739" y="11335"/>
                  <a:pt x="9739" y="11335"/>
                </a:cubicBezTo>
                <a:cubicBezTo>
                  <a:pt x="8481" y="10693"/>
                  <a:pt x="7433" y="9838"/>
                  <a:pt x="7013" y="8768"/>
                </a:cubicBezTo>
                <a:cubicBezTo>
                  <a:pt x="6803" y="7057"/>
                  <a:pt x="7223" y="5988"/>
                  <a:pt x="7852" y="5560"/>
                </a:cubicBezTo>
                <a:cubicBezTo>
                  <a:pt x="8062" y="5133"/>
                  <a:pt x="8481" y="4919"/>
                  <a:pt x="8900" y="4919"/>
                </a:cubicBezTo>
                <a:cubicBezTo>
                  <a:pt x="9110" y="4705"/>
                  <a:pt x="9320" y="4705"/>
                  <a:pt x="9739" y="4491"/>
                </a:cubicBezTo>
                <a:cubicBezTo>
                  <a:pt x="9739" y="3850"/>
                  <a:pt x="9739" y="3850"/>
                  <a:pt x="9739" y="3850"/>
                </a:cubicBezTo>
                <a:cubicBezTo>
                  <a:pt x="9739" y="3208"/>
                  <a:pt x="10159" y="2780"/>
                  <a:pt x="10578" y="2780"/>
                </a:cubicBezTo>
                <a:cubicBezTo>
                  <a:pt x="11207" y="2780"/>
                  <a:pt x="11627" y="3208"/>
                  <a:pt x="11627" y="3850"/>
                </a:cubicBezTo>
                <a:cubicBezTo>
                  <a:pt x="11627" y="4491"/>
                  <a:pt x="11627" y="4491"/>
                  <a:pt x="11627" y="4491"/>
                </a:cubicBezTo>
                <a:cubicBezTo>
                  <a:pt x="12046" y="4491"/>
                  <a:pt x="12466" y="4491"/>
                  <a:pt x="12885" y="4491"/>
                </a:cubicBezTo>
                <a:cubicBezTo>
                  <a:pt x="13095" y="4705"/>
                  <a:pt x="13095" y="4705"/>
                  <a:pt x="13095" y="4705"/>
                </a:cubicBezTo>
                <a:cubicBezTo>
                  <a:pt x="13724" y="4705"/>
                  <a:pt x="13933" y="5347"/>
                  <a:pt x="13933" y="5774"/>
                </a:cubicBezTo>
                <a:cubicBezTo>
                  <a:pt x="13724" y="6202"/>
                  <a:pt x="13514" y="6630"/>
                  <a:pt x="13095" y="6630"/>
                </a:cubicBezTo>
                <a:cubicBezTo>
                  <a:pt x="12675" y="6630"/>
                  <a:pt x="12256" y="6416"/>
                  <a:pt x="11627" y="6416"/>
                </a:cubicBezTo>
                <a:cubicBezTo>
                  <a:pt x="10998" y="6416"/>
                  <a:pt x="10159" y="6416"/>
                  <a:pt x="9739" y="6630"/>
                </a:cubicBezTo>
                <a:cubicBezTo>
                  <a:pt x="9739" y="6630"/>
                  <a:pt x="9320" y="6844"/>
                  <a:pt x="9110" y="7057"/>
                </a:cubicBezTo>
                <a:cubicBezTo>
                  <a:pt x="8900" y="7271"/>
                  <a:pt x="8691" y="7699"/>
                  <a:pt x="8900" y="8341"/>
                </a:cubicBezTo>
                <a:cubicBezTo>
                  <a:pt x="9110" y="8554"/>
                  <a:pt x="9320" y="8768"/>
                  <a:pt x="9739" y="8982"/>
                </a:cubicBezTo>
                <a:cubicBezTo>
                  <a:pt x="9739" y="7057"/>
                  <a:pt x="9739" y="7057"/>
                  <a:pt x="9739" y="7057"/>
                </a:cubicBezTo>
                <a:cubicBezTo>
                  <a:pt x="11627" y="7485"/>
                  <a:pt x="11627" y="7485"/>
                  <a:pt x="11627" y="7485"/>
                </a:cubicBezTo>
                <a:cubicBezTo>
                  <a:pt x="11627" y="14115"/>
                  <a:pt x="11627" y="14115"/>
                  <a:pt x="11627" y="14115"/>
                </a:cubicBezTo>
                <a:cubicBezTo>
                  <a:pt x="12466" y="13687"/>
                  <a:pt x="12466" y="13259"/>
                  <a:pt x="12466" y="13259"/>
                </a:cubicBezTo>
                <a:cubicBezTo>
                  <a:pt x="12466" y="13259"/>
                  <a:pt x="11627" y="10265"/>
                  <a:pt x="11627" y="10265"/>
                </a:cubicBezTo>
                <a:cubicBezTo>
                  <a:pt x="13095" y="11121"/>
                  <a:pt x="14563" y="12190"/>
                  <a:pt x="14353" y="13473"/>
                </a:cubicBezTo>
                <a:cubicBezTo>
                  <a:pt x="14353" y="14543"/>
                  <a:pt x="13514" y="15398"/>
                  <a:pt x="12046" y="16040"/>
                </a:cubicBezTo>
                <a:cubicBezTo>
                  <a:pt x="11627" y="16253"/>
                  <a:pt x="11627" y="16253"/>
                  <a:pt x="11627" y="16253"/>
                </a:cubicBezTo>
                <a:cubicBezTo>
                  <a:pt x="9739" y="17109"/>
                  <a:pt x="9739" y="17109"/>
                  <a:pt x="9739" y="17109"/>
                </a:cubicBezTo>
                <a:cubicBezTo>
                  <a:pt x="9739" y="17109"/>
                  <a:pt x="9739" y="17109"/>
                  <a:pt x="9739" y="17109"/>
                </a:cubicBezTo>
                <a:cubicBezTo>
                  <a:pt x="9739" y="17109"/>
                  <a:pt x="9739" y="17109"/>
                  <a:pt x="9530" y="17109"/>
                </a:cubicBezTo>
                <a:cubicBezTo>
                  <a:pt x="9530" y="17323"/>
                  <a:pt x="9320" y="17323"/>
                  <a:pt x="9320" y="17323"/>
                </a:cubicBezTo>
                <a:moveTo>
                  <a:pt x="20854" y="8768"/>
                </a:moveTo>
                <a:cubicBezTo>
                  <a:pt x="21273" y="8341"/>
                  <a:pt x="21483" y="7699"/>
                  <a:pt x="21064" y="7271"/>
                </a:cubicBezTo>
                <a:cubicBezTo>
                  <a:pt x="17918" y="2352"/>
                  <a:pt x="17918" y="2352"/>
                  <a:pt x="17918" y="2352"/>
                </a:cubicBezTo>
                <a:cubicBezTo>
                  <a:pt x="17918" y="2139"/>
                  <a:pt x="17708" y="1925"/>
                  <a:pt x="17289" y="1925"/>
                </a:cubicBezTo>
                <a:cubicBezTo>
                  <a:pt x="17079" y="1925"/>
                  <a:pt x="16869" y="1925"/>
                  <a:pt x="16660" y="2139"/>
                </a:cubicBezTo>
                <a:cubicBezTo>
                  <a:pt x="14563" y="3422"/>
                  <a:pt x="14563" y="3422"/>
                  <a:pt x="14563" y="3422"/>
                </a:cubicBezTo>
                <a:cubicBezTo>
                  <a:pt x="14563" y="855"/>
                  <a:pt x="14563" y="855"/>
                  <a:pt x="14563" y="855"/>
                </a:cubicBezTo>
                <a:cubicBezTo>
                  <a:pt x="14563" y="428"/>
                  <a:pt x="14143" y="0"/>
                  <a:pt x="13514" y="0"/>
                </a:cubicBezTo>
                <a:cubicBezTo>
                  <a:pt x="7642" y="0"/>
                  <a:pt x="7642" y="0"/>
                  <a:pt x="7642" y="0"/>
                </a:cubicBezTo>
                <a:cubicBezTo>
                  <a:pt x="7223" y="0"/>
                  <a:pt x="6803" y="428"/>
                  <a:pt x="6803" y="855"/>
                </a:cubicBezTo>
                <a:cubicBezTo>
                  <a:pt x="6803" y="3422"/>
                  <a:pt x="6803" y="3422"/>
                  <a:pt x="6803" y="3422"/>
                </a:cubicBezTo>
                <a:cubicBezTo>
                  <a:pt x="4497" y="2139"/>
                  <a:pt x="4497" y="2139"/>
                  <a:pt x="4497" y="2139"/>
                </a:cubicBezTo>
                <a:cubicBezTo>
                  <a:pt x="4077" y="1711"/>
                  <a:pt x="3658" y="1925"/>
                  <a:pt x="3238" y="2352"/>
                </a:cubicBezTo>
                <a:cubicBezTo>
                  <a:pt x="93" y="7271"/>
                  <a:pt x="93" y="7271"/>
                  <a:pt x="93" y="7271"/>
                </a:cubicBezTo>
                <a:cubicBezTo>
                  <a:pt x="93" y="7485"/>
                  <a:pt x="-117" y="7913"/>
                  <a:pt x="93" y="8127"/>
                </a:cubicBezTo>
                <a:cubicBezTo>
                  <a:pt x="93" y="8341"/>
                  <a:pt x="302" y="8554"/>
                  <a:pt x="512" y="8768"/>
                </a:cubicBezTo>
                <a:cubicBezTo>
                  <a:pt x="3448" y="10693"/>
                  <a:pt x="3448" y="10693"/>
                  <a:pt x="3448" y="10693"/>
                </a:cubicBezTo>
                <a:cubicBezTo>
                  <a:pt x="512" y="12832"/>
                  <a:pt x="512" y="12832"/>
                  <a:pt x="512" y="12832"/>
                </a:cubicBezTo>
                <a:cubicBezTo>
                  <a:pt x="302" y="12832"/>
                  <a:pt x="93" y="13046"/>
                  <a:pt x="93" y="13259"/>
                </a:cubicBezTo>
                <a:cubicBezTo>
                  <a:pt x="-117" y="13473"/>
                  <a:pt x="93" y="13901"/>
                  <a:pt x="93" y="14115"/>
                </a:cubicBezTo>
                <a:cubicBezTo>
                  <a:pt x="3238" y="19034"/>
                  <a:pt x="3238" y="19034"/>
                  <a:pt x="3238" y="19034"/>
                </a:cubicBezTo>
                <a:cubicBezTo>
                  <a:pt x="3448" y="19248"/>
                  <a:pt x="3658" y="19461"/>
                  <a:pt x="3867" y="19461"/>
                </a:cubicBezTo>
                <a:cubicBezTo>
                  <a:pt x="4077" y="19461"/>
                  <a:pt x="4287" y="19461"/>
                  <a:pt x="4497" y="19248"/>
                </a:cubicBezTo>
                <a:cubicBezTo>
                  <a:pt x="6803" y="17964"/>
                  <a:pt x="6803" y="17964"/>
                  <a:pt x="6803" y="17964"/>
                </a:cubicBezTo>
                <a:cubicBezTo>
                  <a:pt x="6803" y="20531"/>
                  <a:pt x="6803" y="20531"/>
                  <a:pt x="6803" y="20531"/>
                </a:cubicBezTo>
                <a:cubicBezTo>
                  <a:pt x="6803" y="21172"/>
                  <a:pt x="7223" y="21600"/>
                  <a:pt x="7642" y="21600"/>
                </a:cubicBezTo>
                <a:cubicBezTo>
                  <a:pt x="13514" y="21600"/>
                  <a:pt x="13514" y="21600"/>
                  <a:pt x="13514" y="21600"/>
                </a:cubicBezTo>
                <a:cubicBezTo>
                  <a:pt x="14143" y="21600"/>
                  <a:pt x="14563" y="21172"/>
                  <a:pt x="14563" y="20531"/>
                </a:cubicBezTo>
                <a:cubicBezTo>
                  <a:pt x="14563" y="17964"/>
                  <a:pt x="14563" y="17964"/>
                  <a:pt x="14563" y="17964"/>
                </a:cubicBezTo>
                <a:cubicBezTo>
                  <a:pt x="16660" y="19248"/>
                  <a:pt x="16660" y="19248"/>
                  <a:pt x="16660" y="19248"/>
                </a:cubicBezTo>
                <a:cubicBezTo>
                  <a:pt x="16869" y="19461"/>
                  <a:pt x="17079" y="19461"/>
                  <a:pt x="17289" y="19461"/>
                </a:cubicBezTo>
                <a:cubicBezTo>
                  <a:pt x="17708" y="19461"/>
                  <a:pt x="17918" y="19248"/>
                  <a:pt x="17918" y="19034"/>
                </a:cubicBezTo>
                <a:cubicBezTo>
                  <a:pt x="21064" y="14115"/>
                  <a:pt x="21064" y="14115"/>
                  <a:pt x="21064" y="14115"/>
                </a:cubicBezTo>
                <a:cubicBezTo>
                  <a:pt x="21483" y="13687"/>
                  <a:pt x="21273" y="13046"/>
                  <a:pt x="20854" y="12832"/>
                </a:cubicBezTo>
                <a:cubicBezTo>
                  <a:pt x="17708" y="10693"/>
                  <a:pt x="17708" y="10693"/>
                  <a:pt x="17708" y="10693"/>
                </a:cubicBezTo>
                <a:lnTo>
                  <a:pt x="20854" y="8768"/>
                </a:lnTo>
                <a:close/>
              </a:path>
            </a:pathLst>
          </a:custGeom>
          <a:solidFill>
            <a:srgbClr val="0B5043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医院的优势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3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" grpId="1" animBg="1" advAuto="0"/>
      <p:bldP spid="713" grpId="3" animBg="1" advAuto="0"/>
      <p:bldP spid="714" grpId="2" animBg="1" advAuto="0"/>
      <p:bldP spid="10" grpId="0"/>
      <p:bldP spid="11" grpId="0" build="p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4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29" b="23829"/>
          <a:stretch>
            <a:fillRect/>
          </a:stretch>
        </p:blipFill>
        <p:spPr/>
      </p:pic>
      <p:pic>
        <p:nvPicPr>
          <p:cNvPr id="4" name="图片占位符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5" b="17605"/>
          <a:stretch>
            <a:fillRect/>
          </a:stretch>
        </p:blipFill>
        <p:spPr/>
      </p:pic>
      <p:sp>
        <p:nvSpPr>
          <p:cNvPr id="716" name="Shape 716"/>
          <p:cNvSpPr/>
          <p:nvPr/>
        </p:nvSpPr>
        <p:spPr>
          <a:xfrm>
            <a:off x="1261732" y="1498600"/>
            <a:ext cx="9696890" cy="101601"/>
          </a:xfrm>
          <a:prstGeom prst="rect">
            <a:avLst/>
          </a:pr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17" name="Shape 717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22" name="Shape 722"/>
          <p:cNvSpPr/>
          <p:nvPr/>
        </p:nvSpPr>
        <p:spPr>
          <a:xfrm>
            <a:off x="5459896" y="1661151"/>
            <a:ext cx="5486401" cy="22434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520"/>
                </a:moveTo>
                <a:lnTo>
                  <a:pt x="3063" y="0"/>
                </a:lnTo>
                <a:lnTo>
                  <a:pt x="21600" y="0"/>
                </a:lnTo>
                <a:lnTo>
                  <a:pt x="21521" y="21600"/>
                </a:lnTo>
                <a:lnTo>
                  <a:pt x="0" y="21520"/>
                </a:lnTo>
                <a:close/>
              </a:path>
            </a:pathLst>
          </a:cu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23" name="Shape 723"/>
          <p:cNvSpPr/>
          <p:nvPr/>
        </p:nvSpPr>
        <p:spPr>
          <a:xfrm>
            <a:off x="6213210" y="1973528"/>
            <a:ext cx="4522747" cy="1800493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/>
          <a:p>
            <a:pPr algn="r">
              <a:defRPr sz="2600"/>
            </a:pPr>
            <a:r>
              <a:rPr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If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24" name="Shape 724"/>
          <p:cNvSpPr/>
          <p:nvPr/>
        </p:nvSpPr>
        <p:spPr>
          <a:xfrm>
            <a:off x="1265559" y="3960316"/>
            <a:ext cx="3921305" cy="22682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" y="0"/>
                </a:lnTo>
                <a:lnTo>
                  <a:pt x="21600" y="0"/>
                </a:lnTo>
                <a:lnTo>
                  <a:pt x="17446" y="21597"/>
                </a:lnTo>
                <a:lnTo>
                  <a:pt x="0" y="21600"/>
                </a:lnTo>
                <a:close/>
              </a:path>
            </a:pathLst>
          </a:custGeom>
          <a:solidFill>
            <a:srgbClr val="FF3F5F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25" name="Shape 725"/>
          <p:cNvSpPr/>
          <p:nvPr/>
        </p:nvSpPr>
        <p:spPr>
          <a:xfrm>
            <a:off x="1524000" y="4140200"/>
            <a:ext cx="2946401" cy="200054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>
              <a:defRPr sz="2600"/>
            </a:pP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</a:t>
            </a:r>
            <a:endParaRPr lang="zh-CN" altLang="en-US" sz="13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6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医院的优势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7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8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" grpId="1" animBg="1" advAuto="0"/>
      <p:bldP spid="722" grpId="3" animBg="1" advAuto="0"/>
      <p:bldP spid="723" grpId="4" animBg="1" advAuto="0"/>
      <p:bldP spid="724" grpId="6" animBg="1" advAuto="0"/>
      <p:bldP spid="725" grpId="7" animBg="1" advAuto="0"/>
      <p:bldP spid="16" grpId="0"/>
      <p:bldP spid="17" grpId="0" build="p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Shape 568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573" name="Group 573"/>
          <p:cNvGrpSpPr/>
          <p:nvPr/>
        </p:nvGrpSpPr>
        <p:grpSpPr>
          <a:xfrm>
            <a:off x="8940800" y="2050141"/>
            <a:ext cx="1622545" cy="1576091"/>
            <a:chOff x="0" y="0"/>
            <a:chExt cx="3245087" cy="3152181"/>
          </a:xfrm>
        </p:grpSpPr>
        <p:sp>
          <p:nvSpPr>
            <p:cNvPr id="571" name="Shape 571"/>
            <p:cNvSpPr/>
            <p:nvPr/>
          </p:nvSpPr>
          <p:spPr>
            <a:xfrm>
              <a:off x="0" y="-1"/>
              <a:ext cx="3245089" cy="3152183"/>
            </a:xfrm>
            <a:prstGeom prst="ellipse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2" name="Shape 572"/>
            <p:cNvSpPr/>
            <p:nvPr/>
          </p:nvSpPr>
          <p:spPr>
            <a:xfrm>
              <a:off x="744005" y="1068088"/>
              <a:ext cx="1757078" cy="1016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9" y="9885"/>
                  </a:moveTo>
                  <a:cubicBezTo>
                    <a:pt x="18635" y="9885"/>
                    <a:pt x="18424" y="9519"/>
                    <a:pt x="18212" y="8786"/>
                  </a:cubicBezTo>
                  <a:cubicBezTo>
                    <a:pt x="18212" y="8786"/>
                    <a:pt x="18212" y="8786"/>
                    <a:pt x="18212" y="8786"/>
                  </a:cubicBezTo>
                  <a:cubicBezTo>
                    <a:pt x="18635" y="8420"/>
                    <a:pt x="18635" y="8420"/>
                    <a:pt x="18635" y="8420"/>
                  </a:cubicBezTo>
                  <a:cubicBezTo>
                    <a:pt x="18847" y="8420"/>
                    <a:pt x="19059" y="8054"/>
                    <a:pt x="19059" y="7688"/>
                  </a:cubicBezTo>
                  <a:cubicBezTo>
                    <a:pt x="19059" y="7688"/>
                    <a:pt x="19059" y="7688"/>
                    <a:pt x="19059" y="7688"/>
                  </a:cubicBezTo>
                  <a:cubicBezTo>
                    <a:pt x="19059" y="7322"/>
                    <a:pt x="18847" y="6956"/>
                    <a:pt x="18635" y="6956"/>
                  </a:cubicBezTo>
                  <a:cubicBezTo>
                    <a:pt x="18212" y="6956"/>
                    <a:pt x="18212" y="6956"/>
                    <a:pt x="18212" y="6956"/>
                  </a:cubicBezTo>
                  <a:cubicBezTo>
                    <a:pt x="18212" y="6224"/>
                    <a:pt x="18635" y="6224"/>
                    <a:pt x="19059" y="6224"/>
                  </a:cubicBezTo>
                  <a:cubicBezTo>
                    <a:pt x="19482" y="6224"/>
                    <a:pt x="20118" y="6956"/>
                    <a:pt x="20118" y="8054"/>
                  </a:cubicBezTo>
                  <a:cubicBezTo>
                    <a:pt x="20118" y="8786"/>
                    <a:pt x="19482" y="9885"/>
                    <a:pt x="19059" y="9885"/>
                  </a:cubicBezTo>
                  <a:moveTo>
                    <a:pt x="11647" y="12081"/>
                  </a:moveTo>
                  <a:cubicBezTo>
                    <a:pt x="11647" y="12447"/>
                    <a:pt x="11435" y="12814"/>
                    <a:pt x="11224" y="12814"/>
                  </a:cubicBezTo>
                  <a:cubicBezTo>
                    <a:pt x="10376" y="12814"/>
                    <a:pt x="10376" y="12814"/>
                    <a:pt x="10376" y="12814"/>
                  </a:cubicBezTo>
                  <a:cubicBezTo>
                    <a:pt x="10376" y="14278"/>
                    <a:pt x="10376" y="14278"/>
                    <a:pt x="10376" y="14278"/>
                  </a:cubicBezTo>
                  <a:cubicBezTo>
                    <a:pt x="10376" y="15010"/>
                    <a:pt x="10165" y="15376"/>
                    <a:pt x="9741" y="15376"/>
                  </a:cubicBezTo>
                  <a:cubicBezTo>
                    <a:pt x="9529" y="15376"/>
                    <a:pt x="9529" y="15376"/>
                    <a:pt x="9529" y="15376"/>
                  </a:cubicBezTo>
                  <a:cubicBezTo>
                    <a:pt x="9106" y="15376"/>
                    <a:pt x="8894" y="15010"/>
                    <a:pt x="8894" y="14278"/>
                  </a:cubicBezTo>
                  <a:cubicBezTo>
                    <a:pt x="8894" y="12814"/>
                    <a:pt x="8894" y="12814"/>
                    <a:pt x="8894" y="12814"/>
                  </a:cubicBezTo>
                  <a:cubicBezTo>
                    <a:pt x="8047" y="12814"/>
                    <a:pt x="8047" y="12814"/>
                    <a:pt x="8047" y="12814"/>
                  </a:cubicBezTo>
                  <a:cubicBezTo>
                    <a:pt x="7835" y="12814"/>
                    <a:pt x="7624" y="12447"/>
                    <a:pt x="7624" y="12081"/>
                  </a:cubicBezTo>
                  <a:cubicBezTo>
                    <a:pt x="7624" y="11715"/>
                    <a:pt x="7624" y="11715"/>
                    <a:pt x="7624" y="11715"/>
                  </a:cubicBezTo>
                  <a:cubicBezTo>
                    <a:pt x="7624" y="10983"/>
                    <a:pt x="7835" y="10617"/>
                    <a:pt x="8047" y="10617"/>
                  </a:cubicBezTo>
                  <a:cubicBezTo>
                    <a:pt x="8894" y="10617"/>
                    <a:pt x="8894" y="10617"/>
                    <a:pt x="8894" y="10617"/>
                  </a:cubicBezTo>
                  <a:cubicBezTo>
                    <a:pt x="8894" y="9153"/>
                    <a:pt x="8894" y="9153"/>
                    <a:pt x="8894" y="9153"/>
                  </a:cubicBezTo>
                  <a:cubicBezTo>
                    <a:pt x="8894" y="8786"/>
                    <a:pt x="9106" y="8420"/>
                    <a:pt x="9529" y="8420"/>
                  </a:cubicBezTo>
                  <a:cubicBezTo>
                    <a:pt x="9741" y="8420"/>
                    <a:pt x="9741" y="8420"/>
                    <a:pt x="9741" y="8420"/>
                  </a:cubicBezTo>
                  <a:cubicBezTo>
                    <a:pt x="10165" y="8420"/>
                    <a:pt x="10376" y="8786"/>
                    <a:pt x="10376" y="9153"/>
                  </a:cubicBezTo>
                  <a:cubicBezTo>
                    <a:pt x="10376" y="10617"/>
                    <a:pt x="10376" y="10617"/>
                    <a:pt x="10376" y="10617"/>
                  </a:cubicBezTo>
                  <a:cubicBezTo>
                    <a:pt x="11224" y="10617"/>
                    <a:pt x="11224" y="10617"/>
                    <a:pt x="11224" y="10617"/>
                  </a:cubicBezTo>
                  <a:cubicBezTo>
                    <a:pt x="11435" y="10617"/>
                    <a:pt x="11647" y="10983"/>
                    <a:pt x="11647" y="11715"/>
                  </a:cubicBezTo>
                  <a:lnTo>
                    <a:pt x="11647" y="12081"/>
                  </a:lnTo>
                  <a:close/>
                  <a:moveTo>
                    <a:pt x="7200" y="20136"/>
                  </a:moveTo>
                  <a:cubicBezTo>
                    <a:pt x="7200" y="20136"/>
                    <a:pt x="7200" y="17939"/>
                    <a:pt x="7200" y="17939"/>
                  </a:cubicBezTo>
                  <a:cubicBezTo>
                    <a:pt x="7412" y="17939"/>
                    <a:pt x="7835" y="17939"/>
                    <a:pt x="8047" y="17939"/>
                  </a:cubicBezTo>
                  <a:cubicBezTo>
                    <a:pt x="9318" y="17939"/>
                    <a:pt x="10588" y="17573"/>
                    <a:pt x="11647" y="16841"/>
                  </a:cubicBezTo>
                  <a:cubicBezTo>
                    <a:pt x="11647" y="20136"/>
                    <a:pt x="11647" y="20136"/>
                    <a:pt x="11647" y="20136"/>
                  </a:cubicBezTo>
                  <a:cubicBezTo>
                    <a:pt x="10165" y="20136"/>
                    <a:pt x="8259" y="20136"/>
                    <a:pt x="7200" y="20136"/>
                  </a:cubicBezTo>
                  <a:moveTo>
                    <a:pt x="19059" y="3295"/>
                  </a:moveTo>
                  <a:cubicBezTo>
                    <a:pt x="17788" y="3295"/>
                    <a:pt x="16729" y="4759"/>
                    <a:pt x="16518" y="6590"/>
                  </a:cubicBezTo>
                  <a:cubicBezTo>
                    <a:pt x="13341" y="6224"/>
                    <a:pt x="13341" y="6224"/>
                    <a:pt x="13341" y="6224"/>
                  </a:cubicBezTo>
                  <a:cubicBezTo>
                    <a:pt x="13129" y="5125"/>
                    <a:pt x="12494" y="4393"/>
                    <a:pt x="11435" y="4027"/>
                  </a:cubicBezTo>
                  <a:cubicBezTo>
                    <a:pt x="11435" y="4027"/>
                    <a:pt x="11435" y="3661"/>
                    <a:pt x="11435" y="3661"/>
                  </a:cubicBezTo>
                  <a:cubicBezTo>
                    <a:pt x="11435" y="3295"/>
                    <a:pt x="11224" y="2929"/>
                    <a:pt x="11224" y="2563"/>
                  </a:cubicBezTo>
                  <a:cubicBezTo>
                    <a:pt x="20541" y="2563"/>
                    <a:pt x="20541" y="2563"/>
                    <a:pt x="20541" y="2563"/>
                  </a:cubicBezTo>
                  <a:cubicBezTo>
                    <a:pt x="20753" y="2563"/>
                    <a:pt x="20965" y="2197"/>
                    <a:pt x="20965" y="1831"/>
                  </a:cubicBezTo>
                  <a:cubicBezTo>
                    <a:pt x="20965" y="1464"/>
                    <a:pt x="20753" y="1098"/>
                    <a:pt x="20541" y="1098"/>
                  </a:cubicBezTo>
                  <a:cubicBezTo>
                    <a:pt x="10800" y="1098"/>
                    <a:pt x="10800" y="1098"/>
                    <a:pt x="10800" y="1098"/>
                  </a:cubicBezTo>
                  <a:cubicBezTo>
                    <a:pt x="10800" y="366"/>
                    <a:pt x="10376" y="0"/>
                    <a:pt x="9953" y="0"/>
                  </a:cubicBezTo>
                  <a:cubicBezTo>
                    <a:pt x="9741" y="0"/>
                    <a:pt x="9318" y="366"/>
                    <a:pt x="9318" y="1098"/>
                  </a:cubicBezTo>
                  <a:cubicBezTo>
                    <a:pt x="424" y="1098"/>
                    <a:pt x="424" y="1098"/>
                    <a:pt x="424" y="1098"/>
                  </a:cubicBezTo>
                  <a:cubicBezTo>
                    <a:pt x="212" y="1098"/>
                    <a:pt x="0" y="1464"/>
                    <a:pt x="0" y="1831"/>
                  </a:cubicBezTo>
                  <a:cubicBezTo>
                    <a:pt x="0" y="2197"/>
                    <a:pt x="212" y="2563"/>
                    <a:pt x="424" y="2563"/>
                  </a:cubicBezTo>
                  <a:cubicBezTo>
                    <a:pt x="8894" y="2563"/>
                    <a:pt x="8894" y="2563"/>
                    <a:pt x="8894" y="2563"/>
                  </a:cubicBezTo>
                  <a:cubicBezTo>
                    <a:pt x="8682" y="2929"/>
                    <a:pt x="8682" y="3295"/>
                    <a:pt x="8682" y="3661"/>
                  </a:cubicBezTo>
                  <a:cubicBezTo>
                    <a:pt x="8682" y="3661"/>
                    <a:pt x="8682" y="4027"/>
                    <a:pt x="8682" y="4027"/>
                  </a:cubicBezTo>
                  <a:cubicBezTo>
                    <a:pt x="5718" y="4759"/>
                    <a:pt x="1906" y="9519"/>
                    <a:pt x="1906" y="13180"/>
                  </a:cubicBezTo>
                  <a:cubicBezTo>
                    <a:pt x="1906" y="16475"/>
                    <a:pt x="4024" y="17573"/>
                    <a:pt x="6565" y="17939"/>
                  </a:cubicBezTo>
                  <a:cubicBezTo>
                    <a:pt x="6565" y="17939"/>
                    <a:pt x="6353" y="20136"/>
                    <a:pt x="6353" y="20136"/>
                  </a:cubicBezTo>
                  <a:cubicBezTo>
                    <a:pt x="5294" y="19769"/>
                    <a:pt x="5294" y="19037"/>
                    <a:pt x="5294" y="18671"/>
                  </a:cubicBezTo>
                  <a:cubicBezTo>
                    <a:pt x="5294" y="18305"/>
                    <a:pt x="5082" y="17939"/>
                    <a:pt x="4871" y="17939"/>
                  </a:cubicBezTo>
                  <a:cubicBezTo>
                    <a:pt x="4659" y="17939"/>
                    <a:pt x="4447" y="18305"/>
                    <a:pt x="4447" y="18671"/>
                  </a:cubicBezTo>
                  <a:cubicBezTo>
                    <a:pt x="4447" y="18671"/>
                    <a:pt x="4447" y="19403"/>
                    <a:pt x="4871" y="20502"/>
                  </a:cubicBezTo>
                  <a:cubicBezTo>
                    <a:pt x="5294" y="21234"/>
                    <a:pt x="5718" y="21600"/>
                    <a:pt x="6565" y="21600"/>
                  </a:cubicBezTo>
                  <a:cubicBezTo>
                    <a:pt x="6988" y="21600"/>
                    <a:pt x="7200" y="21600"/>
                    <a:pt x="7624" y="21600"/>
                  </a:cubicBezTo>
                  <a:cubicBezTo>
                    <a:pt x="8894" y="21600"/>
                    <a:pt x="10588" y="21600"/>
                    <a:pt x="12071" y="21234"/>
                  </a:cubicBezTo>
                  <a:cubicBezTo>
                    <a:pt x="12071" y="21234"/>
                    <a:pt x="12071" y="21234"/>
                    <a:pt x="12071" y="21234"/>
                  </a:cubicBezTo>
                  <a:cubicBezTo>
                    <a:pt x="13129" y="21234"/>
                    <a:pt x="13976" y="21234"/>
                    <a:pt x="13976" y="21234"/>
                  </a:cubicBezTo>
                  <a:cubicBezTo>
                    <a:pt x="14188" y="21234"/>
                    <a:pt x="14400" y="20868"/>
                    <a:pt x="14400" y="20502"/>
                  </a:cubicBezTo>
                  <a:cubicBezTo>
                    <a:pt x="14400" y="20136"/>
                    <a:pt x="14188" y="19769"/>
                    <a:pt x="13976" y="19769"/>
                  </a:cubicBezTo>
                  <a:cubicBezTo>
                    <a:pt x="13976" y="19769"/>
                    <a:pt x="13341" y="19769"/>
                    <a:pt x="12494" y="20136"/>
                  </a:cubicBezTo>
                  <a:cubicBezTo>
                    <a:pt x="12494" y="20136"/>
                    <a:pt x="12282" y="16108"/>
                    <a:pt x="12282" y="16108"/>
                  </a:cubicBezTo>
                  <a:cubicBezTo>
                    <a:pt x="12282" y="15742"/>
                    <a:pt x="12282" y="15742"/>
                    <a:pt x="12282" y="16108"/>
                  </a:cubicBezTo>
                  <a:cubicBezTo>
                    <a:pt x="12918" y="15010"/>
                    <a:pt x="13341" y="13546"/>
                    <a:pt x="13553" y="12081"/>
                  </a:cubicBezTo>
                  <a:cubicBezTo>
                    <a:pt x="16729" y="9885"/>
                    <a:pt x="16729" y="9885"/>
                    <a:pt x="16729" y="9885"/>
                  </a:cubicBezTo>
                  <a:cubicBezTo>
                    <a:pt x="17153" y="11349"/>
                    <a:pt x="18000" y="12447"/>
                    <a:pt x="19059" y="12447"/>
                  </a:cubicBezTo>
                  <a:cubicBezTo>
                    <a:pt x="20329" y="12447"/>
                    <a:pt x="21600" y="10251"/>
                    <a:pt x="21600" y="8054"/>
                  </a:cubicBezTo>
                  <a:cubicBezTo>
                    <a:pt x="21600" y="5492"/>
                    <a:pt x="20329" y="3295"/>
                    <a:pt x="19059" y="3295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79" name="Group 579"/>
          <p:cNvGrpSpPr/>
          <p:nvPr/>
        </p:nvGrpSpPr>
        <p:grpSpPr>
          <a:xfrm>
            <a:off x="6502400" y="2050141"/>
            <a:ext cx="1622545" cy="1576091"/>
            <a:chOff x="0" y="0"/>
            <a:chExt cx="3245087" cy="3152181"/>
          </a:xfrm>
        </p:grpSpPr>
        <p:sp>
          <p:nvSpPr>
            <p:cNvPr id="574" name="Shape 574"/>
            <p:cNvSpPr/>
            <p:nvPr/>
          </p:nvSpPr>
          <p:spPr>
            <a:xfrm>
              <a:off x="0" y="-1"/>
              <a:ext cx="3245089" cy="3152183"/>
            </a:xfrm>
            <a:prstGeom prst="ellipse">
              <a:avLst/>
            </a:pr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578" name="Group 578"/>
            <p:cNvGrpSpPr/>
            <p:nvPr/>
          </p:nvGrpSpPr>
          <p:grpSpPr>
            <a:xfrm>
              <a:off x="848482" y="1088938"/>
              <a:ext cx="1548124" cy="974303"/>
              <a:chOff x="0" y="0"/>
              <a:chExt cx="1548122" cy="974301"/>
            </a:xfrm>
          </p:grpSpPr>
          <p:sp>
            <p:nvSpPr>
              <p:cNvPr id="575" name="Shape 575"/>
              <p:cNvSpPr/>
              <p:nvPr/>
            </p:nvSpPr>
            <p:spPr>
              <a:xfrm>
                <a:off x="-1" y="0"/>
                <a:ext cx="1548124" cy="872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70" y="1890"/>
                    </a:moveTo>
                    <a:cubicBezTo>
                      <a:pt x="8062" y="1890"/>
                      <a:pt x="8062" y="1890"/>
                      <a:pt x="8062" y="1890"/>
                    </a:cubicBezTo>
                    <a:cubicBezTo>
                      <a:pt x="8062" y="1890"/>
                      <a:pt x="8062" y="1890"/>
                      <a:pt x="8062" y="1890"/>
                    </a:cubicBezTo>
                    <a:cubicBezTo>
                      <a:pt x="8062" y="810"/>
                      <a:pt x="7606" y="0"/>
                      <a:pt x="6997" y="0"/>
                    </a:cubicBezTo>
                    <a:cubicBezTo>
                      <a:pt x="6389" y="0"/>
                      <a:pt x="5932" y="810"/>
                      <a:pt x="5932" y="1890"/>
                    </a:cubicBezTo>
                    <a:cubicBezTo>
                      <a:pt x="5932" y="1890"/>
                      <a:pt x="5932" y="1890"/>
                      <a:pt x="5932" y="1890"/>
                    </a:cubicBezTo>
                    <a:cubicBezTo>
                      <a:pt x="5172" y="1890"/>
                      <a:pt x="5172" y="1890"/>
                      <a:pt x="5172" y="1890"/>
                    </a:cubicBezTo>
                    <a:cubicBezTo>
                      <a:pt x="3346" y="1890"/>
                      <a:pt x="1825" y="3510"/>
                      <a:pt x="1065" y="7830"/>
                    </a:cubicBezTo>
                    <a:cubicBezTo>
                      <a:pt x="0" y="15930"/>
                      <a:pt x="0" y="15930"/>
                      <a:pt x="0" y="15930"/>
                    </a:cubicBezTo>
                    <a:cubicBezTo>
                      <a:pt x="0" y="18360"/>
                      <a:pt x="913" y="20520"/>
                      <a:pt x="2282" y="21330"/>
                    </a:cubicBezTo>
                    <a:cubicBezTo>
                      <a:pt x="2282" y="21060"/>
                      <a:pt x="2282" y="20790"/>
                      <a:pt x="2282" y="20790"/>
                    </a:cubicBezTo>
                    <a:cubicBezTo>
                      <a:pt x="2282" y="18360"/>
                      <a:pt x="3346" y="16470"/>
                      <a:pt x="4563" y="16470"/>
                    </a:cubicBezTo>
                    <a:cubicBezTo>
                      <a:pt x="5932" y="16470"/>
                      <a:pt x="6997" y="18360"/>
                      <a:pt x="6997" y="20790"/>
                    </a:cubicBezTo>
                    <a:cubicBezTo>
                      <a:pt x="6997" y="21060"/>
                      <a:pt x="6997" y="21330"/>
                      <a:pt x="6845" y="21600"/>
                    </a:cubicBezTo>
                    <a:cubicBezTo>
                      <a:pt x="14146" y="21600"/>
                      <a:pt x="14146" y="21600"/>
                      <a:pt x="14146" y="21600"/>
                    </a:cubicBezTo>
                    <a:cubicBezTo>
                      <a:pt x="13994" y="21330"/>
                      <a:pt x="13994" y="21060"/>
                      <a:pt x="13994" y="20790"/>
                    </a:cubicBezTo>
                    <a:cubicBezTo>
                      <a:pt x="13994" y="18360"/>
                      <a:pt x="15059" y="16470"/>
                      <a:pt x="16428" y="16470"/>
                    </a:cubicBezTo>
                    <a:cubicBezTo>
                      <a:pt x="17645" y="16470"/>
                      <a:pt x="18710" y="18360"/>
                      <a:pt x="18710" y="20790"/>
                    </a:cubicBezTo>
                    <a:cubicBezTo>
                      <a:pt x="18710" y="21060"/>
                      <a:pt x="18710" y="21330"/>
                      <a:pt x="18710" y="21600"/>
                    </a:cubicBezTo>
                    <a:cubicBezTo>
                      <a:pt x="20383" y="21330"/>
                      <a:pt x="21600" y="18900"/>
                      <a:pt x="21600" y="15930"/>
                    </a:cubicBezTo>
                    <a:cubicBezTo>
                      <a:pt x="21600" y="7830"/>
                      <a:pt x="21600" y="7830"/>
                      <a:pt x="21600" y="7830"/>
                    </a:cubicBezTo>
                    <a:cubicBezTo>
                      <a:pt x="21600" y="4590"/>
                      <a:pt x="21296" y="1890"/>
                      <a:pt x="19470" y="1890"/>
                    </a:cubicBezTo>
                    <a:close/>
                    <a:moveTo>
                      <a:pt x="6845" y="10800"/>
                    </a:moveTo>
                    <a:cubicBezTo>
                      <a:pt x="2434" y="10800"/>
                      <a:pt x="2434" y="10800"/>
                      <a:pt x="2434" y="10800"/>
                    </a:cubicBezTo>
                    <a:cubicBezTo>
                      <a:pt x="2890" y="6750"/>
                      <a:pt x="2890" y="6750"/>
                      <a:pt x="2890" y="6750"/>
                    </a:cubicBezTo>
                    <a:cubicBezTo>
                      <a:pt x="3042" y="6750"/>
                      <a:pt x="3042" y="6480"/>
                      <a:pt x="3042" y="5940"/>
                    </a:cubicBezTo>
                    <a:cubicBezTo>
                      <a:pt x="3346" y="4050"/>
                      <a:pt x="4563" y="4320"/>
                      <a:pt x="4563" y="4320"/>
                    </a:cubicBezTo>
                    <a:cubicBezTo>
                      <a:pt x="6845" y="4320"/>
                      <a:pt x="6845" y="4320"/>
                      <a:pt x="6845" y="4320"/>
                    </a:cubicBezTo>
                    <a:lnTo>
                      <a:pt x="6845" y="10800"/>
                    </a:lnTo>
                    <a:close/>
                    <a:moveTo>
                      <a:pt x="15820" y="12420"/>
                    </a:moveTo>
                    <a:cubicBezTo>
                      <a:pt x="13842" y="12420"/>
                      <a:pt x="13842" y="12420"/>
                      <a:pt x="13842" y="12420"/>
                    </a:cubicBezTo>
                    <a:cubicBezTo>
                      <a:pt x="13842" y="16200"/>
                      <a:pt x="13842" y="16200"/>
                      <a:pt x="13842" y="16200"/>
                    </a:cubicBezTo>
                    <a:cubicBezTo>
                      <a:pt x="11865" y="16200"/>
                      <a:pt x="11865" y="16200"/>
                      <a:pt x="11865" y="16200"/>
                    </a:cubicBezTo>
                    <a:cubicBezTo>
                      <a:pt x="11865" y="12420"/>
                      <a:pt x="11865" y="12420"/>
                      <a:pt x="11865" y="12420"/>
                    </a:cubicBezTo>
                    <a:cubicBezTo>
                      <a:pt x="9887" y="12420"/>
                      <a:pt x="9887" y="12420"/>
                      <a:pt x="9887" y="12420"/>
                    </a:cubicBezTo>
                    <a:cubicBezTo>
                      <a:pt x="9887" y="8910"/>
                      <a:pt x="9887" y="8910"/>
                      <a:pt x="9887" y="8910"/>
                    </a:cubicBezTo>
                    <a:cubicBezTo>
                      <a:pt x="11865" y="8910"/>
                      <a:pt x="11865" y="8910"/>
                      <a:pt x="11865" y="8910"/>
                    </a:cubicBezTo>
                    <a:cubicBezTo>
                      <a:pt x="11865" y="5400"/>
                      <a:pt x="11865" y="5400"/>
                      <a:pt x="11865" y="5400"/>
                    </a:cubicBezTo>
                    <a:cubicBezTo>
                      <a:pt x="13842" y="5400"/>
                      <a:pt x="13842" y="5400"/>
                      <a:pt x="13842" y="5400"/>
                    </a:cubicBezTo>
                    <a:cubicBezTo>
                      <a:pt x="13842" y="8910"/>
                      <a:pt x="13842" y="8910"/>
                      <a:pt x="13842" y="8910"/>
                    </a:cubicBezTo>
                    <a:cubicBezTo>
                      <a:pt x="15820" y="8910"/>
                      <a:pt x="15820" y="8910"/>
                      <a:pt x="15820" y="8910"/>
                    </a:cubicBezTo>
                    <a:lnTo>
                      <a:pt x="15820" y="12420"/>
                    </a:lnTo>
                    <a:close/>
                    <a:moveTo>
                      <a:pt x="15820" y="12420"/>
                    </a:moveTo>
                    <a:cubicBezTo>
                      <a:pt x="15820" y="12420"/>
                      <a:pt x="15820" y="12420"/>
                      <a:pt x="15820" y="1242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76" name="Shape 576"/>
              <p:cNvSpPr/>
              <p:nvPr/>
            </p:nvSpPr>
            <p:spPr>
              <a:xfrm>
                <a:off x="197249" y="711300"/>
                <a:ext cx="263002" cy="263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100"/>
                      <a:pt x="17100" y="21600"/>
                      <a:pt x="10800" y="21600"/>
                    </a:cubicBezTo>
                    <a:cubicBezTo>
                      <a:pt x="4500" y="21600"/>
                      <a:pt x="0" y="17100"/>
                      <a:pt x="0" y="10800"/>
                    </a:cubicBezTo>
                    <a:cubicBezTo>
                      <a:pt x="0" y="4500"/>
                      <a:pt x="4500" y="0"/>
                      <a:pt x="10800" y="0"/>
                    </a:cubicBezTo>
                    <a:cubicBezTo>
                      <a:pt x="17100" y="0"/>
                      <a:pt x="21600" y="4500"/>
                      <a:pt x="21600" y="10800"/>
                    </a:cubicBezTo>
                    <a:close/>
                    <a:moveTo>
                      <a:pt x="21600" y="10800"/>
                    </a:moveTo>
                    <a:cubicBezTo>
                      <a:pt x="21600" y="10800"/>
                      <a:pt x="21600" y="10800"/>
                      <a:pt x="21600" y="1080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77" name="Shape 577"/>
              <p:cNvSpPr/>
              <p:nvPr/>
            </p:nvSpPr>
            <p:spPr>
              <a:xfrm>
                <a:off x="1046025" y="711300"/>
                <a:ext cx="274957" cy="263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100"/>
                      <a:pt x="16416" y="21600"/>
                      <a:pt x="10368" y="21600"/>
                    </a:cubicBezTo>
                    <a:cubicBezTo>
                      <a:pt x="5184" y="21600"/>
                      <a:pt x="0" y="17100"/>
                      <a:pt x="0" y="10800"/>
                    </a:cubicBezTo>
                    <a:cubicBezTo>
                      <a:pt x="0" y="4500"/>
                      <a:pt x="5184" y="0"/>
                      <a:pt x="10368" y="0"/>
                    </a:cubicBezTo>
                    <a:cubicBezTo>
                      <a:pt x="16416" y="0"/>
                      <a:pt x="21600" y="4500"/>
                      <a:pt x="21600" y="10800"/>
                    </a:cubicBezTo>
                    <a:close/>
                    <a:moveTo>
                      <a:pt x="21600" y="10800"/>
                    </a:moveTo>
                    <a:cubicBezTo>
                      <a:pt x="21600" y="10800"/>
                      <a:pt x="21600" y="10800"/>
                      <a:pt x="21600" y="1080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83" name="Group 583"/>
          <p:cNvGrpSpPr/>
          <p:nvPr/>
        </p:nvGrpSpPr>
        <p:grpSpPr>
          <a:xfrm>
            <a:off x="1625600" y="2050141"/>
            <a:ext cx="1622545" cy="1576091"/>
            <a:chOff x="0" y="0"/>
            <a:chExt cx="3245087" cy="3152181"/>
          </a:xfrm>
        </p:grpSpPr>
        <p:sp>
          <p:nvSpPr>
            <p:cNvPr id="581" name="Shape 581"/>
            <p:cNvSpPr/>
            <p:nvPr/>
          </p:nvSpPr>
          <p:spPr>
            <a:xfrm>
              <a:off x="0" y="-1"/>
              <a:ext cx="3245089" cy="3152183"/>
            </a:xfrm>
            <a:prstGeom prst="ellipse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82" name="Shape 582"/>
            <p:cNvSpPr/>
            <p:nvPr/>
          </p:nvSpPr>
          <p:spPr>
            <a:xfrm>
              <a:off x="1016000" y="815611"/>
              <a:ext cx="1264768" cy="1451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8" extrusionOk="0">
                  <a:moveTo>
                    <a:pt x="18573" y="20204"/>
                  </a:moveTo>
                  <a:cubicBezTo>
                    <a:pt x="17509" y="20204"/>
                    <a:pt x="17509" y="20204"/>
                    <a:pt x="17509" y="20204"/>
                  </a:cubicBezTo>
                  <a:cubicBezTo>
                    <a:pt x="19964" y="18707"/>
                    <a:pt x="21600" y="16283"/>
                    <a:pt x="21600" y="13431"/>
                  </a:cubicBezTo>
                  <a:cubicBezTo>
                    <a:pt x="21600" y="9653"/>
                    <a:pt x="18655" y="6516"/>
                    <a:pt x="14645" y="5661"/>
                  </a:cubicBezTo>
                  <a:cubicBezTo>
                    <a:pt x="16364" y="2738"/>
                    <a:pt x="16364" y="2738"/>
                    <a:pt x="16364" y="2738"/>
                  </a:cubicBezTo>
                  <a:cubicBezTo>
                    <a:pt x="16609" y="2382"/>
                    <a:pt x="16445" y="2025"/>
                    <a:pt x="16036" y="1811"/>
                  </a:cubicBezTo>
                  <a:cubicBezTo>
                    <a:pt x="11864" y="101"/>
                    <a:pt x="11864" y="101"/>
                    <a:pt x="11864" y="101"/>
                  </a:cubicBezTo>
                  <a:cubicBezTo>
                    <a:pt x="11700" y="29"/>
                    <a:pt x="11455" y="-42"/>
                    <a:pt x="11291" y="29"/>
                  </a:cubicBezTo>
                  <a:cubicBezTo>
                    <a:pt x="11127" y="101"/>
                    <a:pt x="10964" y="243"/>
                    <a:pt x="10800" y="457"/>
                  </a:cubicBezTo>
                  <a:cubicBezTo>
                    <a:pt x="5891" y="8584"/>
                    <a:pt x="5891" y="8584"/>
                    <a:pt x="5891" y="8584"/>
                  </a:cubicBezTo>
                  <a:cubicBezTo>
                    <a:pt x="5482" y="9297"/>
                    <a:pt x="5809" y="10152"/>
                    <a:pt x="6545" y="10437"/>
                  </a:cubicBezTo>
                  <a:cubicBezTo>
                    <a:pt x="5891" y="11649"/>
                    <a:pt x="5891" y="11649"/>
                    <a:pt x="5891" y="11649"/>
                  </a:cubicBezTo>
                  <a:cubicBezTo>
                    <a:pt x="8673" y="12790"/>
                    <a:pt x="8673" y="12790"/>
                    <a:pt x="8673" y="12790"/>
                  </a:cubicBezTo>
                  <a:cubicBezTo>
                    <a:pt x="9327" y="11649"/>
                    <a:pt x="9327" y="11649"/>
                    <a:pt x="9327" y="11649"/>
                  </a:cubicBezTo>
                  <a:cubicBezTo>
                    <a:pt x="9327" y="11649"/>
                    <a:pt x="9327" y="11649"/>
                    <a:pt x="9327" y="11649"/>
                  </a:cubicBezTo>
                  <a:cubicBezTo>
                    <a:pt x="10145" y="11934"/>
                    <a:pt x="11045" y="11649"/>
                    <a:pt x="11455" y="10936"/>
                  </a:cubicBezTo>
                  <a:cubicBezTo>
                    <a:pt x="13173" y="8156"/>
                    <a:pt x="13173" y="8156"/>
                    <a:pt x="13173" y="8156"/>
                  </a:cubicBezTo>
                  <a:cubicBezTo>
                    <a:pt x="16200" y="8441"/>
                    <a:pt x="18573" y="10722"/>
                    <a:pt x="18573" y="13431"/>
                  </a:cubicBezTo>
                  <a:cubicBezTo>
                    <a:pt x="18573" y="16425"/>
                    <a:pt x="15791" y="18849"/>
                    <a:pt x="12355" y="18849"/>
                  </a:cubicBezTo>
                  <a:cubicBezTo>
                    <a:pt x="10800" y="18849"/>
                    <a:pt x="8836" y="18350"/>
                    <a:pt x="7773" y="17495"/>
                  </a:cubicBezTo>
                  <a:cubicBezTo>
                    <a:pt x="7773" y="16853"/>
                    <a:pt x="7773" y="16853"/>
                    <a:pt x="7773" y="16853"/>
                  </a:cubicBezTo>
                  <a:cubicBezTo>
                    <a:pt x="7773" y="16425"/>
                    <a:pt x="8100" y="16140"/>
                    <a:pt x="8509" y="16140"/>
                  </a:cubicBezTo>
                  <a:cubicBezTo>
                    <a:pt x="12355" y="16140"/>
                    <a:pt x="12355" y="16140"/>
                    <a:pt x="12355" y="16140"/>
                  </a:cubicBezTo>
                  <a:cubicBezTo>
                    <a:pt x="12355" y="14786"/>
                    <a:pt x="12355" y="14786"/>
                    <a:pt x="12355" y="14786"/>
                  </a:cubicBezTo>
                  <a:cubicBezTo>
                    <a:pt x="6464" y="14786"/>
                    <a:pt x="6464" y="14786"/>
                    <a:pt x="6464" y="14786"/>
                  </a:cubicBezTo>
                  <a:cubicBezTo>
                    <a:pt x="3273" y="14786"/>
                    <a:pt x="3273" y="14786"/>
                    <a:pt x="3273" y="14786"/>
                  </a:cubicBezTo>
                  <a:cubicBezTo>
                    <a:pt x="0" y="14786"/>
                    <a:pt x="0" y="14786"/>
                    <a:pt x="0" y="14786"/>
                  </a:cubicBezTo>
                  <a:cubicBezTo>
                    <a:pt x="0" y="16140"/>
                    <a:pt x="0" y="16140"/>
                    <a:pt x="0" y="16140"/>
                  </a:cubicBezTo>
                  <a:cubicBezTo>
                    <a:pt x="3682" y="16140"/>
                    <a:pt x="3682" y="16140"/>
                    <a:pt x="3682" y="16140"/>
                  </a:cubicBezTo>
                  <a:cubicBezTo>
                    <a:pt x="3927" y="16140"/>
                    <a:pt x="3927" y="16140"/>
                    <a:pt x="3927" y="16140"/>
                  </a:cubicBezTo>
                  <a:cubicBezTo>
                    <a:pt x="4336" y="16140"/>
                    <a:pt x="4664" y="16425"/>
                    <a:pt x="4664" y="16853"/>
                  </a:cubicBezTo>
                  <a:cubicBezTo>
                    <a:pt x="4664" y="17495"/>
                    <a:pt x="4664" y="17495"/>
                    <a:pt x="4664" y="17495"/>
                  </a:cubicBezTo>
                  <a:cubicBezTo>
                    <a:pt x="4664" y="20204"/>
                    <a:pt x="4664" y="20204"/>
                    <a:pt x="4664" y="20204"/>
                  </a:cubicBezTo>
                  <a:cubicBezTo>
                    <a:pt x="2945" y="20204"/>
                    <a:pt x="1555" y="20061"/>
                    <a:pt x="1555" y="21558"/>
                  </a:cubicBezTo>
                  <a:cubicBezTo>
                    <a:pt x="21600" y="21558"/>
                    <a:pt x="21600" y="21558"/>
                    <a:pt x="21600" y="21558"/>
                  </a:cubicBezTo>
                  <a:cubicBezTo>
                    <a:pt x="21600" y="20061"/>
                    <a:pt x="20291" y="20204"/>
                    <a:pt x="18573" y="20204"/>
                  </a:cubicBezTo>
                  <a:close/>
                  <a:moveTo>
                    <a:pt x="13173" y="1811"/>
                  </a:moveTo>
                  <a:cubicBezTo>
                    <a:pt x="12927" y="1883"/>
                    <a:pt x="12764" y="2025"/>
                    <a:pt x="12682" y="2239"/>
                  </a:cubicBezTo>
                  <a:cubicBezTo>
                    <a:pt x="9082" y="8085"/>
                    <a:pt x="9082" y="8085"/>
                    <a:pt x="9082" y="8085"/>
                  </a:cubicBezTo>
                  <a:cubicBezTo>
                    <a:pt x="7773" y="7514"/>
                    <a:pt x="7773" y="7514"/>
                    <a:pt x="7773" y="7514"/>
                  </a:cubicBezTo>
                  <a:cubicBezTo>
                    <a:pt x="7773" y="7443"/>
                    <a:pt x="7773" y="7301"/>
                    <a:pt x="7855" y="7229"/>
                  </a:cubicBezTo>
                  <a:cubicBezTo>
                    <a:pt x="11209" y="1740"/>
                    <a:pt x="11209" y="1740"/>
                    <a:pt x="11209" y="1740"/>
                  </a:cubicBezTo>
                  <a:cubicBezTo>
                    <a:pt x="11291" y="1598"/>
                    <a:pt x="11455" y="1455"/>
                    <a:pt x="11700" y="1384"/>
                  </a:cubicBezTo>
                  <a:cubicBezTo>
                    <a:pt x="11864" y="1312"/>
                    <a:pt x="12109" y="1312"/>
                    <a:pt x="12273" y="1455"/>
                  </a:cubicBezTo>
                  <a:cubicBezTo>
                    <a:pt x="13173" y="1811"/>
                    <a:pt x="13173" y="1811"/>
                    <a:pt x="13173" y="1811"/>
                  </a:cubicBezTo>
                  <a:cubicBezTo>
                    <a:pt x="13173" y="1811"/>
                    <a:pt x="13173" y="1811"/>
                    <a:pt x="13173" y="1811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86" name="Group 586"/>
          <p:cNvGrpSpPr/>
          <p:nvPr/>
        </p:nvGrpSpPr>
        <p:grpSpPr>
          <a:xfrm>
            <a:off x="4064000" y="2050141"/>
            <a:ext cx="1622545" cy="1576091"/>
            <a:chOff x="0" y="0"/>
            <a:chExt cx="3245087" cy="3152181"/>
          </a:xfrm>
        </p:grpSpPr>
        <p:sp>
          <p:nvSpPr>
            <p:cNvPr id="584" name="Shape 584"/>
            <p:cNvSpPr/>
            <p:nvPr/>
          </p:nvSpPr>
          <p:spPr>
            <a:xfrm>
              <a:off x="0" y="-1"/>
              <a:ext cx="3245089" cy="3152183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85" name="Shape 585"/>
            <p:cNvSpPr/>
            <p:nvPr/>
          </p:nvSpPr>
          <p:spPr>
            <a:xfrm>
              <a:off x="808251" y="822248"/>
              <a:ext cx="1640915" cy="1523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9" h="21314" extrusionOk="0">
                  <a:moveTo>
                    <a:pt x="21316" y="20820"/>
                  </a:moveTo>
                  <a:cubicBezTo>
                    <a:pt x="16530" y="16079"/>
                    <a:pt x="16530" y="16079"/>
                    <a:pt x="16530" y="16079"/>
                  </a:cubicBezTo>
                  <a:cubicBezTo>
                    <a:pt x="16775" y="15815"/>
                    <a:pt x="16898" y="15420"/>
                    <a:pt x="16898" y="15157"/>
                  </a:cubicBezTo>
                  <a:cubicBezTo>
                    <a:pt x="16898" y="15025"/>
                    <a:pt x="16898" y="15025"/>
                    <a:pt x="16898" y="15025"/>
                  </a:cubicBezTo>
                  <a:cubicBezTo>
                    <a:pt x="17144" y="13049"/>
                    <a:pt x="17021" y="12918"/>
                    <a:pt x="16775" y="12786"/>
                  </a:cubicBezTo>
                  <a:cubicBezTo>
                    <a:pt x="6589" y="2908"/>
                    <a:pt x="6589" y="2908"/>
                    <a:pt x="6589" y="2908"/>
                  </a:cubicBezTo>
                  <a:cubicBezTo>
                    <a:pt x="6344" y="2645"/>
                    <a:pt x="5853" y="2645"/>
                    <a:pt x="5607" y="2908"/>
                  </a:cubicBezTo>
                  <a:cubicBezTo>
                    <a:pt x="5239" y="3435"/>
                    <a:pt x="5239" y="3435"/>
                    <a:pt x="5239" y="3435"/>
                  </a:cubicBezTo>
                  <a:cubicBezTo>
                    <a:pt x="4257" y="2513"/>
                    <a:pt x="4257" y="2513"/>
                    <a:pt x="4257" y="2513"/>
                  </a:cubicBezTo>
                  <a:cubicBezTo>
                    <a:pt x="4380" y="2249"/>
                    <a:pt x="4380" y="2249"/>
                    <a:pt x="4380" y="2249"/>
                  </a:cubicBezTo>
                  <a:cubicBezTo>
                    <a:pt x="5116" y="1459"/>
                    <a:pt x="5239" y="669"/>
                    <a:pt x="4748" y="274"/>
                  </a:cubicBezTo>
                  <a:cubicBezTo>
                    <a:pt x="4257" y="-253"/>
                    <a:pt x="3521" y="10"/>
                    <a:pt x="2907" y="801"/>
                  </a:cubicBezTo>
                  <a:cubicBezTo>
                    <a:pt x="575" y="3567"/>
                    <a:pt x="575" y="3567"/>
                    <a:pt x="575" y="3567"/>
                  </a:cubicBezTo>
                  <a:cubicBezTo>
                    <a:pt x="-38" y="4357"/>
                    <a:pt x="-161" y="5147"/>
                    <a:pt x="207" y="5542"/>
                  </a:cubicBezTo>
                  <a:cubicBezTo>
                    <a:pt x="698" y="6069"/>
                    <a:pt x="1434" y="5806"/>
                    <a:pt x="2048" y="5015"/>
                  </a:cubicBezTo>
                  <a:cubicBezTo>
                    <a:pt x="2294" y="4884"/>
                    <a:pt x="2294" y="4884"/>
                    <a:pt x="2294" y="4884"/>
                  </a:cubicBezTo>
                  <a:cubicBezTo>
                    <a:pt x="3153" y="5806"/>
                    <a:pt x="3153" y="5806"/>
                    <a:pt x="3153" y="5806"/>
                  </a:cubicBezTo>
                  <a:cubicBezTo>
                    <a:pt x="2784" y="6201"/>
                    <a:pt x="2784" y="6201"/>
                    <a:pt x="2784" y="6201"/>
                  </a:cubicBezTo>
                  <a:cubicBezTo>
                    <a:pt x="2539" y="6464"/>
                    <a:pt x="2539" y="6991"/>
                    <a:pt x="2907" y="7254"/>
                  </a:cubicBezTo>
                  <a:cubicBezTo>
                    <a:pt x="13094" y="17264"/>
                    <a:pt x="13094" y="17264"/>
                    <a:pt x="13094" y="17264"/>
                  </a:cubicBezTo>
                  <a:cubicBezTo>
                    <a:pt x="13584" y="17659"/>
                    <a:pt x="15303" y="17132"/>
                    <a:pt x="15303" y="17132"/>
                  </a:cubicBezTo>
                  <a:cubicBezTo>
                    <a:pt x="15548" y="17001"/>
                    <a:pt x="15916" y="16869"/>
                    <a:pt x="16162" y="16606"/>
                  </a:cubicBezTo>
                  <a:cubicBezTo>
                    <a:pt x="20948" y="21215"/>
                    <a:pt x="20948" y="21215"/>
                    <a:pt x="20948" y="21215"/>
                  </a:cubicBezTo>
                  <a:cubicBezTo>
                    <a:pt x="21071" y="21347"/>
                    <a:pt x="21316" y="21347"/>
                    <a:pt x="21439" y="21215"/>
                  </a:cubicBezTo>
                  <a:cubicBezTo>
                    <a:pt x="21439" y="21084"/>
                    <a:pt x="21439" y="20952"/>
                    <a:pt x="21316" y="20820"/>
                  </a:cubicBezTo>
                  <a:close/>
                  <a:moveTo>
                    <a:pt x="16162" y="15025"/>
                  </a:moveTo>
                  <a:cubicBezTo>
                    <a:pt x="16039" y="15420"/>
                    <a:pt x="15425" y="16079"/>
                    <a:pt x="15057" y="16210"/>
                  </a:cubicBezTo>
                  <a:cubicBezTo>
                    <a:pt x="14566" y="16342"/>
                    <a:pt x="13830" y="16474"/>
                    <a:pt x="13584" y="16474"/>
                  </a:cubicBezTo>
                  <a:cubicBezTo>
                    <a:pt x="3521" y="6727"/>
                    <a:pt x="3521" y="6727"/>
                    <a:pt x="3521" y="6727"/>
                  </a:cubicBezTo>
                  <a:cubicBezTo>
                    <a:pt x="4012" y="6332"/>
                    <a:pt x="4012" y="6332"/>
                    <a:pt x="4012" y="6332"/>
                  </a:cubicBezTo>
                  <a:cubicBezTo>
                    <a:pt x="4257" y="5937"/>
                    <a:pt x="4257" y="5410"/>
                    <a:pt x="3889" y="5147"/>
                  </a:cubicBezTo>
                  <a:cubicBezTo>
                    <a:pt x="2171" y="3567"/>
                    <a:pt x="2171" y="3567"/>
                    <a:pt x="2171" y="3567"/>
                  </a:cubicBezTo>
                  <a:cubicBezTo>
                    <a:pt x="1434" y="4488"/>
                    <a:pt x="1434" y="4488"/>
                    <a:pt x="1434" y="4488"/>
                  </a:cubicBezTo>
                  <a:cubicBezTo>
                    <a:pt x="1189" y="4752"/>
                    <a:pt x="944" y="4884"/>
                    <a:pt x="821" y="4884"/>
                  </a:cubicBezTo>
                  <a:cubicBezTo>
                    <a:pt x="821" y="4752"/>
                    <a:pt x="944" y="4488"/>
                    <a:pt x="1189" y="4225"/>
                  </a:cubicBezTo>
                  <a:cubicBezTo>
                    <a:pt x="3521" y="1327"/>
                    <a:pt x="3521" y="1327"/>
                    <a:pt x="3521" y="1327"/>
                  </a:cubicBezTo>
                  <a:cubicBezTo>
                    <a:pt x="3766" y="1064"/>
                    <a:pt x="4012" y="932"/>
                    <a:pt x="4134" y="932"/>
                  </a:cubicBezTo>
                  <a:cubicBezTo>
                    <a:pt x="4134" y="1064"/>
                    <a:pt x="4012" y="1327"/>
                    <a:pt x="3766" y="1591"/>
                  </a:cubicBezTo>
                  <a:cubicBezTo>
                    <a:pt x="3030" y="2513"/>
                    <a:pt x="3030" y="2513"/>
                    <a:pt x="3030" y="2513"/>
                  </a:cubicBezTo>
                  <a:cubicBezTo>
                    <a:pt x="4748" y="4225"/>
                    <a:pt x="4748" y="4225"/>
                    <a:pt x="4748" y="4225"/>
                  </a:cubicBezTo>
                  <a:cubicBezTo>
                    <a:pt x="4994" y="4488"/>
                    <a:pt x="5484" y="4488"/>
                    <a:pt x="5730" y="4093"/>
                  </a:cubicBezTo>
                  <a:cubicBezTo>
                    <a:pt x="6098" y="3698"/>
                    <a:pt x="6098" y="3698"/>
                    <a:pt x="6098" y="3698"/>
                  </a:cubicBezTo>
                  <a:cubicBezTo>
                    <a:pt x="7571" y="5147"/>
                    <a:pt x="7571" y="5147"/>
                    <a:pt x="7571" y="5147"/>
                  </a:cubicBezTo>
                  <a:cubicBezTo>
                    <a:pt x="7571" y="5147"/>
                    <a:pt x="7571" y="5147"/>
                    <a:pt x="7571" y="5147"/>
                  </a:cubicBezTo>
                  <a:cubicBezTo>
                    <a:pt x="5975" y="6991"/>
                    <a:pt x="5975" y="6991"/>
                    <a:pt x="5975" y="6991"/>
                  </a:cubicBezTo>
                  <a:cubicBezTo>
                    <a:pt x="5853" y="7123"/>
                    <a:pt x="5853" y="7386"/>
                    <a:pt x="5975" y="7518"/>
                  </a:cubicBezTo>
                  <a:cubicBezTo>
                    <a:pt x="6098" y="7518"/>
                    <a:pt x="6221" y="7518"/>
                    <a:pt x="6344" y="7386"/>
                  </a:cubicBezTo>
                  <a:cubicBezTo>
                    <a:pt x="7939" y="5542"/>
                    <a:pt x="7939" y="5542"/>
                    <a:pt x="7939" y="5542"/>
                  </a:cubicBezTo>
                  <a:cubicBezTo>
                    <a:pt x="7939" y="5542"/>
                    <a:pt x="7939" y="5542"/>
                    <a:pt x="8062" y="5542"/>
                  </a:cubicBezTo>
                  <a:cubicBezTo>
                    <a:pt x="8430" y="5937"/>
                    <a:pt x="8430" y="5937"/>
                    <a:pt x="8430" y="5937"/>
                  </a:cubicBezTo>
                  <a:cubicBezTo>
                    <a:pt x="8430" y="5937"/>
                    <a:pt x="8430" y="5937"/>
                    <a:pt x="8430" y="5937"/>
                  </a:cubicBezTo>
                  <a:cubicBezTo>
                    <a:pt x="7203" y="7386"/>
                    <a:pt x="7203" y="7386"/>
                    <a:pt x="7203" y="7386"/>
                  </a:cubicBezTo>
                  <a:cubicBezTo>
                    <a:pt x="7080" y="7518"/>
                    <a:pt x="7080" y="7649"/>
                    <a:pt x="7203" y="7781"/>
                  </a:cubicBezTo>
                  <a:cubicBezTo>
                    <a:pt x="7325" y="7913"/>
                    <a:pt x="7448" y="7913"/>
                    <a:pt x="7571" y="7781"/>
                  </a:cubicBezTo>
                  <a:cubicBezTo>
                    <a:pt x="8798" y="6332"/>
                    <a:pt x="8798" y="6332"/>
                    <a:pt x="8798" y="6332"/>
                  </a:cubicBezTo>
                  <a:cubicBezTo>
                    <a:pt x="8798" y="6332"/>
                    <a:pt x="8798" y="6332"/>
                    <a:pt x="8798" y="6332"/>
                  </a:cubicBezTo>
                  <a:cubicBezTo>
                    <a:pt x="9289" y="6727"/>
                    <a:pt x="9289" y="6727"/>
                    <a:pt x="9289" y="6727"/>
                  </a:cubicBezTo>
                  <a:cubicBezTo>
                    <a:pt x="9289" y="6727"/>
                    <a:pt x="9166" y="6727"/>
                    <a:pt x="9166" y="6727"/>
                  </a:cubicBezTo>
                  <a:cubicBezTo>
                    <a:pt x="7571" y="8571"/>
                    <a:pt x="7571" y="8571"/>
                    <a:pt x="7571" y="8571"/>
                  </a:cubicBezTo>
                  <a:cubicBezTo>
                    <a:pt x="7571" y="8703"/>
                    <a:pt x="7571" y="8967"/>
                    <a:pt x="7694" y="9098"/>
                  </a:cubicBezTo>
                  <a:cubicBezTo>
                    <a:pt x="7816" y="9230"/>
                    <a:pt x="7939" y="9230"/>
                    <a:pt x="8062" y="9098"/>
                  </a:cubicBezTo>
                  <a:cubicBezTo>
                    <a:pt x="9657" y="7123"/>
                    <a:pt x="9657" y="7123"/>
                    <a:pt x="9657" y="7123"/>
                  </a:cubicBezTo>
                  <a:cubicBezTo>
                    <a:pt x="9657" y="7123"/>
                    <a:pt x="9657" y="7123"/>
                    <a:pt x="9657" y="7123"/>
                  </a:cubicBezTo>
                  <a:cubicBezTo>
                    <a:pt x="10025" y="7518"/>
                    <a:pt x="10025" y="7518"/>
                    <a:pt x="10025" y="7518"/>
                  </a:cubicBezTo>
                  <a:cubicBezTo>
                    <a:pt x="10025" y="7518"/>
                    <a:pt x="10025" y="7518"/>
                    <a:pt x="10025" y="7518"/>
                  </a:cubicBezTo>
                  <a:cubicBezTo>
                    <a:pt x="9534" y="8176"/>
                    <a:pt x="9534" y="8176"/>
                    <a:pt x="9534" y="8176"/>
                  </a:cubicBezTo>
                  <a:cubicBezTo>
                    <a:pt x="9534" y="8176"/>
                    <a:pt x="9534" y="8176"/>
                    <a:pt x="9412" y="8176"/>
                  </a:cubicBezTo>
                  <a:cubicBezTo>
                    <a:pt x="8184" y="9757"/>
                    <a:pt x="8184" y="9757"/>
                    <a:pt x="8184" y="9757"/>
                  </a:cubicBezTo>
                  <a:cubicBezTo>
                    <a:pt x="8062" y="9888"/>
                    <a:pt x="7939" y="10152"/>
                    <a:pt x="8184" y="10284"/>
                  </a:cubicBezTo>
                  <a:cubicBezTo>
                    <a:pt x="12848" y="14893"/>
                    <a:pt x="12848" y="14893"/>
                    <a:pt x="12848" y="14893"/>
                  </a:cubicBezTo>
                  <a:cubicBezTo>
                    <a:pt x="12848" y="14893"/>
                    <a:pt x="12848" y="14893"/>
                    <a:pt x="12848" y="14893"/>
                  </a:cubicBezTo>
                  <a:cubicBezTo>
                    <a:pt x="12971" y="15157"/>
                    <a:pt x="12971" y="15157"/>
                    <a:pt x="12971" y="15157"/>
                  </a:cubicBezTo>
                  <a:cubicBezTo>
                    <a:pt x="12971" y="15157"/>
                    <a:pt x="12971" y="15157"/>
                    <a:pt x="12971" y="15157"/>
                  </a:cubicBezTo>
                  <a:cubicBezTo>
                    <a:pt x="13953" y="15947"/>
                    <a:pt x="13953" y="15947"/>
                    <a:pt x="13953" y="15947"/>
                  </a:cubicBezTo>
                  <a:cubicBezTo>
                    <a:pt x="13953" y="15947"/>
                    <a:pt x="14689" y="15947"/>
                    <a:pt x="15180" y="15420"/>
                  </a:cubicBezTo>
                  <a:cubicBezTo>
                    <a:pt x="15794" y="14762"/>
                    <a:pt x="15794" y="13840"/>
                    <a:pt x="15794" y="13840"/>
                  </a:cubicBezTo>
                  <a:cubicBezTo>
                    <a:pt x="14812" y="12918"/>
                    <a:pt x="14812" y="12918"/>
                    <a:pt x="14812" y="12918"/>
                  </a:cubicBezTo>
                  <a:cubicBezTo>
                    <a:pt x="14812" y="12918"/>
                    <a:pt x="14812" y="12918"/>
                    <a:pt x="14812" y="12918"/>
                  </a:cubicBezTo>
                  <a:cubicBezTo>
                    <a:pt x="14689" y="12786"/>
                    <a:pt x="14689" y="12786"/>
                    <a:pt x="14689" y="12786"/>
                  </a:cubicBezTo>
                  <a:cubicBezTo>
                    <a:pt x="10148" y="8308"/>
                    <a:pt x="10148" y="8308"/>
                    <a:pt x="10148" y="8308"/>
                  </a:cubicBezTo>
                  <a:cubicBezTo>
                    <a:pt x="10516" y="7913"/>
                    <a:pt x="10516" y="7913"/>
                    <a:pt x="10516" y="7913"/>
                  </a:cubicBezTo>
                  <a:cubicBezTo>
                    <a:pt x="10516" y="7913"/>
                    <a:pt x="10516" y="7913"/>
                    <a:pt x="10516" y="7913"/>
                  </a:cubicBezTo>
                  <a:cubicBezTo>
                    <a:pt x="16162" y="13445"/>
                    <a:pt x="16162" y="13445"/>
                    <a:pt x="16162" y="13445"/>
                  </a:cubicBezTo>
                  <a:cubicBezTo>
                    <a:pt x="16284" y="13971"/>
                    <a:pt x="16284" y="14235"/>
                    <a:pt x="16162" y="15025"/>
                  </a:cubicBezTo>
                  <a:close/>
                  <a:moveTo>
                    <a:pt x="14075" y="15025"/>
                  </a:moveTo>
                  <a:cubicBezTo>
                    <a:pt x="14198" y="15157"/>
                    <a:pt x="14198" y="15288"/>
                    <a:pt x="14075" y="15288"/>
                  </a:cubicBezTo>
                  <a:cubicBezTo>
                    <a:pt x="14075" y="15420"/>
                    <a:pt x="14075" y="15420"/>
                    <a:pt x="13953" y="15420"/>
                  </a:cubicBezTo>
                  <a:cubicBezTo>
                    <a:pt x="13953" y="15420"/>
                    <a:pt x="13830" y="15420"/>
                    <a:pt x="13830" y="15288"/>
                  </a:cubicBezTo>
                  <a:cubicBezTo>
                    <a:pt x="9289" y="10810"/>
                    <a:pt x="9289" y="10810"/>
                    <a:pt x="9289" y="10810"/>
                  </a:cubicBezTo>
                  <a:cubicBezTo>
                    <a:pt x="9289" y="10810"/>
                    <a:pt x="9289" y="10547"/>
                    <a:pt x="9289" y="10547"/>
                  </a:cubicBezTo>
                  <a:cubicBezTo>
                    <a:pt x="9412" y="10415"/>
                    <a:pt x="9534" y="10415"/>
                    <a:pt x="9534" y="10547"/>
                  </a:cubicBezTo>
                  <a:lnTo>
                    <a:pt x="14075" y="15025"/>
                  </a:lnTo>
                  <a:close/>
                  <a:moveTo>
                    <a:pt x="14075" y="15025"/>
                  </a:moveTo>
                  <a:cubicBezTo>
                    <a:pt x="14075" y="15025"/>
                    <a:pt x="14075" y="15025"/>
                    <a:pt x="14075" y="15025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28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医院的优势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9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0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1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59302" y="3898496"/>
            <a:ext cx="2354585" cy="1477328"/>
            <a:chOff x="1359302" y="3898496"/>
            <a:chExt cx="2354585" cy="1477328"/>
          </a:xfrm>
        </p:grpSpPr>
        <p:sp>
          <p:nvSpPr>
            <p:cNvPr id="32" name="矩形 31"/>
            <p:cNvSpPr/>
            <p:nvPr/>
          </p:nvSpPr>
          <p:spPr>
            <a:xfrm>
              <a:off x="1359302" y="4360161"/>
              <a:ext cx="2354585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/>
                <a:cs typeface="+mn-ea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625600" y="3898496"/>
              <a:ext cx="19126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EB834"/>
                  </a:solidFill>
                  <a:latin typeface="微软雅黑"/>
                  <a:ea typeface="微软雅黑"/>
                </a:rPr>
                <a:t>此处添加标题</a:t>
              </a:r>
              <a:endParaRPr lang="zh-CN" altLang="en-US" sz="2000" b="1" dirty="0">
                <a:solidFill>
                  <a:srgbClr val="FEB834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741536" y="3898496"/>
            <a:ext cx="2354585" cy="1477328"/>
            <a:chOff x="3741536" y="3898496"/>
            <a:chExt cx="2354585" cy="1477328"/>
          </a:xfrm>
        </p:grpSpPr>
        <p:sp>
          <p:nvSpPr>
            <p:cNvPr id="34" name="矩形 33"/>
            <p:cNvSpPr/>
            <p:nvPr/>
          </p:nvSpPr>
          <p:spPr>
            <a:xfrm>
              <a:off x="3741536" y="4360161"/>
              <a:ext cx="2354585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/>
                <a:cs typeface="+mn-ea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4007834" y="3898496"/>
              <a:ext cx="19126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FF3F5F"/>
                  </a:solidFill>
                  <a:latin typeface="微软雅黑"/>
                  <a:ea typeface="微软雅黑"/>
                </a:rPr>
                <a:t>此处添加标题</a:t>
              </a:r>
              <a:endParaRPr lang="zh-CN" altLang="en-US" sz="2000" b="1" dirty="0">
                <a:solidFill>
                  <a:srgbClr val="FF3F5F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36102" y="3898496"/>
            <a:ext cx="2354585" cy="1477328"/>
            <a:chOff x="6236102" y="3898496"/>
            <a:chExt cx="2354585" cy="1477328"/>
          </a:xfrm>
        </p:grpSpPr>
        <p:sp>
          <p:nvSpPr>
            <p:cNvPr id="36" name="矩形 35"/>
            <p:cNvSpPr/>
            <p:nvPr/>
          </p:nvSpPr>
          <p:spPr>
            <a:xfrm>
              <a:off x="6236102" y="4360161"/>
              <a:ext cx="2354585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/>
                <a:cs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502400" y="3898496"/>
              <a:ext cx="19126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28599"/>
                  </a:solidFill>
                  <a:latin typeface="微软雅黑"/>
                  <a:ea typeface="微软雅黑"/>
                </a:rPr>
                <a:t>此处添加标题</a:t>
              </a:r>
              <a:endParaRPr lang="zh-CN" altLang="en-US" sz="2000" b="1" dirty="0">
                <a:solidFill>
                  <a:srgbClr val="028599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30668" y="3898496"/>
            <a:ext cx="2354585" cy="1477328"/>
            <a:chOff x="8730668" y="3898496"/>
            <a:chExt cx="2354585" cy="1477328"/>
          </a:xfrm>
        </p:grpSpPr>
        <p:sp>
          <p:nvSpPr>
            <p:cNvPr id="38" name="矩形 37"/>
            <p:cNvSpPr/>
            <p:nvPr/>
          </p:nvSpPr>
          <p:spPr>
            <a:xfrm>
              <a:off x="8730668" y="4360161"/>
              <a:ext cx="2354585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.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/>
                  <a:ea typeface="微软雅黑"/>
                  <a:cs typeface="+mn-ea"/>
                </a:rPr>
                <a:t>顶部“开始”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/>
                <a:ea typeface="微软雅黑"/>
                <a:cs typeface="+mn-ea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8996966" y="3898496"/>
              <a:ext cx="19126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rgbClr val="01B59C"/>
                  </a:solidFill>
                  <a:latin typeface="微软雅黑"/>
                  <a:ea typeface="微软雅黑"/>
                </a:rPr>
                <a:t>此处添加标题</a:t>
              </a:r>
              <a:endParaRPr lang="zh-CN" altLang="en-US" sz="2000" b="1" dirty="0">
                <a:solidFill>
                  <a:srgbClr val="01B59C"/>
                </a:solidFill>
                <a:latin typeface="微软雅黑"/>
                <a:ea typeface="微软雅黑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5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" grpId="10" animBg="1" advAuto="0"/>
      <p:bldP spid="579" grpId="7" animBg="1" advAuto="0"/>
      <p:bldP spid="583" grpId="1" animBg="1" advAuto="0"/>
      <p:bldP spid="586" grpId="4" animBg="1" advAuto="0"/>
      <p:bldP spid="28" grpId="0"/>
      <p:bldP spid="29" grpId="0" build="p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Shape 635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2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医院的优势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3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4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5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19200" y="1592905"/>
            <a:ext cx="5029200" cy="1988913"/>
            <a:chOff x="1219200" y="1592905"/>
            <a:chExt cx="5029200" cy="1988913"/>
          </a:xfrm>
        </p:grpSpPr>
        <p:sp>
          <p:nvSpPr>
            <p:cNvPr id="638" name="Shape 638"/>
            <p:cNvSpPr/>
            <p:nvPr/>
          </p:nvSpPr>
          <p:spPr>
            <a:xfrm>
              <a:off x="2527303" y="1592905"/>
              <a:ext cx="1569019" cy="438582"/>
            </a:xfrm>
            <a:prstGeom prst="rect">
              <a:avLst/>
            </a:prstGeom>
            <a:ln w="25400">
              <a:miter lim="400000"/>
            </a:ln>
          </p:spPr>
          <p:txBody>
            <a:bodyPr wrap="none" lIns="60960" tIns="60960" rIns="60960" bIns="60960" anchor="ctr">
              <a:spAutoFit/>
            </a:bodyPr>
            <a:lstStyle>
              <a:lvl1pPr defTabSz="1031240">
                <a:defRPr sz="4100" b="1">
                  <a:solidFill>
                    <a:srgbClr val="FEB834"/>
                  </a:solidFill>
                </a:defRPr>
              </a:lvl1pPr>
            </a:lstStyle>
            <a:p>
              <a:pPr>
                <a:defRPr b="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205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Laboratory</a:t>
              </a:r>
              <a:endParaRPr sz="205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641" name="Group 641"/>
            <p:cNvGrpSpPr/>
            <p:nvPr/>
          </p:nvGrpSpPr>
          <p:grpSpPr>
            <a:xfrm>
              <a:off x="1219200" y="1600200"/>
              <a:ext cx="1219201" cy="1184294"/>
              <a:chOff x="0" y="0"/>
              <a:chExt cx="2438400" cy="2368586"/>
            </a:xfrm>
          </p:grpSpPr>
          <p:sp>
            <p:nvSpPr>
              <p:cNvPr id="639" name="Shape 639"/>
              <p:cNvSpPr/>
              <p:nvPr/>
            </p:nvSpPr>
            <p:spPr>
              <a:xfrm>
                <a:off x="0" y="-1"/>
                <a:ext cx="2438400" cy="2368588"/>
              </a:xfrm>
              <a:prstGeom prst="rect">
                <a:avLst/>
              </a:prstGeom>
              <a:solidFill>
                <a:srgbClr val="FEB834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40" name="Shape 640"/>
              <p:cNvSpPr/>
              <p:nvPr/>
            </p:nvSpPr>
            <p:spPr>
              <a:xfrm>
                <a:off x="524351" y="380361"/>
                <a:ext cx="1264770" cy="1451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8" extrusionOk="0">
                    <a:moveTo>
                      <a:pt x="18573" y="20204"/>
                    </a:moveTo>
                    <a:cubicBezTo>
                      <a:pt x="17509" y="20204"/>
                      <a:pt x="17509" y="20204"/>
                      <a:pt x="17509" y="20204"/>
                    </a:cubicBezTo>
                    <a:cubicBezTo>
                      <a:pt x="19964" y="18707"/>
                      <a:pt x="21600" y="16283"/>
                      <a:pt x="21600" y="13431"/>
                    </a:cubicBezTo>
                    <a:cubicBezTo>
                      <a:pt x="21600" y="9653"/>
                      <a:pt x="18655" y="6516"/>
                      <a:pt x="14645" y="5661"/>
                    </a:cubicBezTo>
                    <a:cubicBezTo>
                      <a:pt x="16364" y="2738"/>
                      <a:pt x="16364" y="2738"/>
                      <a:pt x="16364" y="2738"/>
                    </a:cubicBezTo>
                    <a:cubicBezTo>
                      <a:pt x="16609" y="2382"/>
                      <a:pt x="16445" y="2025"/>
                      <a:pt x="16036" y="1811"/>
                    </a:cubicBezTo>
                    <a:cubicBezTo>
                      <a:pt x="11864" y="101"/>
                      <a:pt x="11864" y="101"/>
                      <a:pt x="11864" y="101"/>
                    </a:cubicBezTo>
                    <a:cubicBezTo>
                      <a:pt x="11700" y="29"/>
                      <a:pt x="11455" y="-42"/>
                      <a:pt x="11291" y="29"/>
                    </a:cubicBezTo>
                    <a:cubicBezTo>
                      <a:pt x="11127" y="101"/>
                      <a:pt x="10964" y="243"/>
                      <a:pt x="10800" y="457"/>
                    </a:cubicBezTo>
                    <a:cubicBezTo>
                      <a:pt x="5891" y="8584"/>
                      <a:pt x="5891" y="8584"/>
                      <a:pt x="5891" y="8584"/>
                    </a:cubicBezTo>
                    <a:cubicBezTo>
                      <a:pt x="5482" y="9297"/>
                      <a:pt x="5809" y="10152"/>
                      <a:pt x="6545" y="10437"/>
                    </a:cubicBezTo>
                    <a:cubicBezTo>
                      <a:pt x="5891" y="11649"/>
                      <a:pt x="5891" y="11649"/>
                      <a:pt x="5891" y="11649"/>
                    </a:cubicBezTo>
                    <a:cubicBezTo>
                      <a:pt x="8673" y="12790"/>
                      <a:pt x="8673" y="12790"/>
                      <a:pt x="8673" y="12790"/>
                    </a:cubicBezTo>
                    <a:cubicBezTo>
                      <a:pt x="9327" y="11649"/>
                      <a:pt x="9327" y="11649"/>
                      <a:pt x="9327" y="11649"/>
                    </a:cubicBezTo>
                    <a:cubicBezTo>
                      <a:pt x="9327" y="11649"/>
                      <a:pt x="9327" y="11649"/>
                      <a:pt x="9327" y="11649"/>
                    </a:cubicBezTo>
                    <a:cubicBezTo>
                      <a:pt x="10145" y="11934"/>
                      <a:pt x="11045" y="11649"/>
                      <a:pt x="11455" y="10936"/>
                    </a:cubicBezTo>
                    <a:cubicBezTo>
                      <a:pt x="13173" y="8156"/>
                      <a:pt x="13173" y="8156"/>
                      <a:pt x="13173" y="8156"/>
                    </a:cubicBezTo>
                    <a:cubicBezTo>
                      <a:pt x="16200" y="8441"/>
                      <a:pt x="18573" y="10722"/>
                      <a:pt x="18573" y="13431"/>
                    </a:cubicBezTo>
                    <a:cubicBezTo>
                      <a:pt x="18573" y="16425"/>
                      <a:pt x="15791" y="18849"/>
                      <a:pt x="12355" y="18849"/>
                    </a:cubicBezTo>
                    <a:cubicBezTo>
                      <a:pt x="10800" y="18849"/>
                      <a:pt x="8836" y="18350"/>
                      <a:pt x="7773" y="17495"/>
                    </a:cubicBezTo>
                    <a:cubicBezTo>
                      <a:pt x="7773" y="16853"/>
                      <a:pt x="7773" y="16853"/>
                      <a:pt x="7773" y="16853"/>
                    </a:cubicBezTo>
                    <a:cubicBezTo>
                      <a:pt x="7773" y="16425"/>
                      <a:pt x="8100" y="16140"/>
                      <a:pt x="8509" y="16140"/>
                    </a:cubicBezTo>
                    <a:cubicBezTo>
                      <a:pt x="12355" y="16140"/>
                      <a:pt x="12355" y="16140"/>
                      <a:pt x="12355" y="16140"/>
                    </a:cubicBezTo>
                    <a:cubicBezTo>
                      <a:pt x="12355" y="14786"/>
                      <a:pt x="12355" y="14786"/>
                      <a:pt x="12355" y="14786"/>
                    </a:cubicBezTo>
                    <a:cubicBezTo>
                      <a:pt x="6464" y="14786"/>
                      <a:pt x="6464" y="14786"/>
                      <a:pt x="6464" y="14786"/>
                    </a:cubicBezTo>
                    <a:cubicBezTo>
                      <a:pt x="3273" y="14786"/>
                      <a:pt x="3273" y="14786"/>
                      <a:pt x="3273" y="14786"/>
                    </a:cubicBezTo>
                    <a:cubicBezTo>
                      <a:pt x="0" y="14786"/>
                      <a:pt x="0" y="14786"/>
                      <a:pt x="0" y="14786"/>
                    </a:cubicBezTo>
                    <a:cubicBezTo>
                      <a:pt x="0" y="16140"/>
                      <a:pt x="0" y="16140"/>
                      <a:pt x="0" y="16140"/>
                    </a:cubicBezTo>
                    <a:cubicBezTo>
                      <a:pt x="3682" y="16140"/>
                      <a:pt x="3682" y="16140"/>
                      <a:pt x="3682" y="16140"/>
                    </a:cubicBezTo>
                    <a:cubicBezTo>
                      <a:pt x="3927" y="16140"/>
                      <a:pt x="3927" y="16140"/>
                      <a:pt x="3927" y="16140"/>
                    </a:cubicBezTo>
                    <a:cubicBezTo>
                      <a:pt x="4336" y="16140"/>
                      <a:pt x="4664" y="16425"/>
                      <a:pt x="4664" y="16853"/>
                    </a:cubicBezTo>
                    <a:cubicBezTo>
                      <a:pt x="4664" y="17495"/>
                      <a:pt x="4664" y="17495"/>
                      <a:pt x="4664" y="17495"/>
                    </a:cubicBezTo>
                    <a:cubicBezTo>
                      <a:pt x="4664" y="20204"/>
                      <a:pt x="4664" y="20204"/>
                      <a:pt x="4664" y="20204"/>
                    </a:cubicBezTo>
                    <a:cubicBezTo>
                      <a:pt x="2945" y="20204"/>
                      <a:pt x="1555" y="20061"/>
                      <a:pt x="1555" y="21558"/>
                    </a:cubicBezTo>
                    <a:cubicBezTo>
                      <a:pt x="21600" y="21558"/>
                      <a:pt x="21600" y="21558"/>
                      <a:pt x="21600" y="21558"/>
                    </a:cubicBezTo>
                    <a:cubicBezTo>
                      <a:pt x="21600" y="20061"/>
                      <a:pt x="20291" y="20204"/>
                      <a:pt x="18573" y="20204"/>
                    </a:cubicBezTo>
                    <a:close/>
                    <a:moveTo>
                      <a:pt x="13173" y="1811"/>
                    </a:moveTo>
                    <a:cubicBezTo>
                      <a:pt x="12927" y="1883"/>
                      <a:pt x="12764" y="2025"/>
                      <a:pt x="12682" y="2239"/>
                    </a:cubicBezTo>
                    <a:cubicBezTo>
                      <a:pt x="9082" y="8085"/>
                      <a:pt x="9082" y="8085"/>
                      <a:pt x="9082" y="8085"/>
                    </a:cubicBezTo>
                    <a:cubicBezTo>
                      <a:pt x="7773" y="7514"/>
                      <a:pt x="7773" y="7514"/>
                      <a:pt x="7773" y="7514"/>
                    </a:cubicBezTo>
                    <a:cubicBezTo>
                      <a:pt x="7773" y="7443"/>
                      <a:pt x="7773" y="7301"/>
                      <a:pt x="7855" y="7229"/>
                    </a:cubicBezTo>
                    <a:cubicBezTo>
                      <a:pt x="11209" y="1740"/>
                      <a:pt x="11209" y="1740"/>
                      <a:pt x="11209" y="1740"/>
                    </a:cubicBezTo>
                    <a:cubicBezTo>
                      <a:pt x="11291" y="1598"/>
                      <a:pt x="11455" y="1455"/>
                      <a:pt x="11700" y="1384"/>
                    </a:cubicBezTo>
                    <a:cubicBezTo>
                      <a:pt x="11864" y="1312"/>
                      <a:pt x="12109" y="1312"/>
                      <a:pt x="12273" y="1455"/>
                    </a:cubicBezTo>
                    <a:cubicBezTo>
                      <a:pt x="13173" y="1811"/>
                      <a:pt x="13173" y="1811"/>
                      <a:pt x="13173" y="1811"/>
                    </a:cubicBezTo>
                    <a:cubicBezTo>
                      <a:pt x="13173" y="1811"/>
                      <a:pt x="13173" y="1811"/>
                      <a:pt x="13173" y="1811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>
                  <a:defRPr>
                    <a:solidFill>
                      <a:srgbClr val="535353"/>
                    </a:solidFill>
                  </a:defRPr>
                </a:pP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2559142" y="2004463"/>
              <a:ext cx="3689258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219200" y="2889321"/>
              <a:ext cx="4876800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219200" y="4031305"/>
            <a:ext cx="5029200" cy="2114513"/>
            <a:chOff x="1219200" y="4031305"/>
            <a:chExt cx="5029200" cy="2114513"/>
          </a:xfrm>
        </p:grpSpPr>
        <p:grpSp>
          <p:nvGrpSpPr>
            <p:cNvPr id="644" name="Group 644"/>
            <p:cNvGrpSpPr/>
            <p:nvPr/>
          </p:nvGrpSpPr>
          <p:grpSpPr>
            <a:xfrm>
              <a:off x="1221891" y="4037815"/>
              <a:ext cx="1219201" cy="1184294"/>
              <a:chOff x="0" y="0"/>
              <a:chExt cx="2438400" cy="2368586"/>
            </a:xfrm>
          </p:grpSpPr>
          <p:sp>
            <p:nvSpPr>
              <p:cNvPr id="642" name="Shape 642"/>
              <p:cNvSpPr/>
              <p:nvPr/>
            </p:nvSpPr>
            <p:spPr>
              <a:xfrm>
                <a:off x="0" y="-1"/>
                <a:ext cx="2438400" cy="2368588"/>
              </a:xfrm>
              <a:prstGeom prst="rect">
                <a:avLst/>
              </a:pr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43" name="Shape 643"/>
              <p:cNvSpPr/>
              <p:nvPr/>
            </p:nvSpPr>
            <p:spPr>
              <a:xfrm>
                <a:off x="404907" y="430453"/>
                <a:ext cx="1640915" cy="1523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9" h="21314" extrusionOk="0">
                    <a:moveTo>
                      <a:pt x="21316" y="20820"/>
                    </a:moveTo>
                    <a:cubicBezTo>
                      <a:pt x="16530" y="16079"/>
                      <a:pt x="16530" y="16079"/>
                      <a:pt x="16530" y="16079"/>
                    </a:cubicBezTo>
                    <a:cubicBezTo>
                      <a:pt x="16775" y="15815"/>
                      <a:pt x="16898" y="15420"/>
                      <a:pt x="16898" y="15157"/>
                    </a:cubicBezTo>
                    <a:cubicBezTo>
                      <a:pt x="16898" y="15025"/>
                      <a:pt x="16898" y="15025"/>
                      <a:pt x="16898" y="15025"/>
                    </a:cubicBezTo>
                    <a:cubicBezTo>
                      <a:pt x="17144" y="13049"/>
                      <a:pt x="17021" y="12918"/>
                      <a:pt x="16775" y="12786"/>
                    </a:cubicBezTo>
                    <a:cubicBezTo>
                      <a:pt x="6589" y="2908"/>
                      <a:pt x="6589" y="2908"/>
                      <a:pt x="6589" y="2908"/>
                    </a:cubicBezTo>
                    <a:cubicBezTo>
                      <a:pt x="6344" y="2645"/>
                      <a:pt x="5853" y="2645"/>
                      <a:pt x="5607" y="2908"/>
                    </a:cubicBezTo>
                    <a:cubicBezTo>
                      <a:pt x="5239" y="3435"/>
                      <a:pt x="5239" y="3435"/>
                      <a:pt x="5239" y="3435"/>
                    </a:cubicBezTo>
                    <a:cubicBezTo>
                      <a:pt x="4257" y="2513"/>
                      <a:pt x="4257" y="2513"/>
                      <a:pt x="4257" y="2513"/>
                    </a:cubicBezTo>
                    <a:cubicBezTo>
                      <a:pt x="4380" y="2249"/>
                      <a:pt x="4380" y="2249"/>
                      <a:pt x="4380" y="2249"/>
                    </a:cubicBezTo>
                    <a:cubicBezTo>
                      <a:pt x="5116" y="1459"/>
                      <a:pt x="5239" y="669"/>
                      <a:pt x="4748" y="274"/>
                    </a:cubicBezTo>
                    <a:cubicBezTo>
                      <a:pt x="4257" y="-253"/>
                      <a:pt x="3521" y="10"/>
                      <a:pt x="2907" y="801"/>
                    </a:cubicBezTo>
                    <a:cubicBezTo>
                      <a:pt x="575" y="3567"/>
                      <a:pt x="575" y="3567"/>
                      <a:pt x="575" y="3567"/>
                    </a:cubicBezTo>
                    <a:cubicBezTo>
                      <a:pt x="-38" y="4357"/>
                      <a:pt x="-161" y="5147"/>
                      <a:pt x="207" y="5542"/>
                    </a:cubicBezTo>
                    <a:cubicBezTo>
                      <a:pt x="698" y="6069"/>
                      <a:pt x="1434" y="5806"/>
                      <a:pt x="2048" y="5015"/>
                    </a:cubicBezTo>
                    <a:cubicBezTo>
                      <a:pt x="2294" y="4884"/>
                      <a:pt x="2294" y="4884"/>
                      <a:pt x="2294" y="4884"/>
                    </a:cubicBezTo>
                    <a:cubicBezTo>
                      <a:pt x="3153" y="5806"/>
                      <a:pt x="3153" y="5806"/>
                      <a:pt x="3153" y="5806"/>
                    </a:cubicBezTo>
                    <a:cubicBezTo>
                      <a:pt x="2784" y="6201"/>
                      <a:pt x="2784" y="6201"/>
                      <a:pt x="2784" y="6201"/>
                    </a:cubicBezTo>
                    <a:cubicBezTo>
                      <a:pt x="2539" y="6464"/>
                      <a:pt x="2539" y="6991"/>
                      <a:pt x="2907" y="7254"/>
                    </a:cubicBezTo>
                    <a:cubicBezTo>
                      <a:pt x="13094" y="17264"/>
                      <a:pt x="13094" y="17264"/>
                      <a:pt x="13094" y="17264"/>
                    </a:cubicBezTo>
                    <a:cubicBezTo>
                      <a:pt x="13584" y="17659"/>
                      <a:pt x="15303" y="17132"/>
                      <a:pt x="15303" y="17132"/>
                    </a:cubicBezTo>
                    <a:cubicBezTo>
                      <a:pt x="15548" y="17001"/>
                      <a:pt x="15916" y="16869"/>
                      <a:pt x="16162" y="16606"/>
                    </a:cubicBezTo>
                    <a:cubicBezTo>
                      <a:pt x="20948" y="21215"/>
                      <a:pt x="20948" y="21215"/>
                      <a:pt x="20948" y="21215"/>
                    </a:cubicBezTo>
                    <a:cubicBezTo>
                      <a:pt x="21071" y="21347"/>
                      <a:pt x="21316" y="21347"/>
                      <a:pt x="21439" y="21215"/>
                    </a:cubicBezTo>
                    <a:cubicBezTo>
                      <a:pt x="21439" y="21084"/>
                      <a:pt x="21439" y="20952"/>
                      <a:pt x="21316" y="20820"/>
                    </a:cubicBezTo>
                    <a:close/>
                    <a:moveTo>
                      <a:pt x="16162" y="15025"/>
                    </a:moveTo>
                    <a:cubicBezTo>
                      <a:pt x="16039" y="15420"/>
                      <a:pt x="15425" y="16079"/>
                      <a:pt x="15057" y="16210"/>
                    </a:cubicBezTo>
                    <a:cubicBezTo>
                      <a:pt x="14566" y="16342"/>
                      <a:pt x="13830" y="16474"/>
                      <a:pt x="13584" y="16474"/>
                    </a:cubicBezTo>
                    <a:cubicBezTo>
                      <a:pt x="3521" y="6727"/>
                      <a:pt x="3521" y="6727"/>
                      <a:pt x="3521" y="6727"/>
                    </a:cubicBezTo>
                    <a:cubicBezTo>
                      <a:pt x="4012" y="6332"/>
                      <a:pt x="4012" y="6332"/>
                      <a:pt x="4012" y="6332"/>
                    </a:cubicBezTo>
                    <a:cubicBezTo>
                      <a:pt x="4257" y="5937"/>
                      <a:pt x="4257" y="5410"/>
                      <a:pt x="3889" y="5147"/>
                    </a:cubicBezTo>
                    <a:cubicBezTo>
                      <a:pt x="2171" y="3567"/>
                      <a:pt x="2171" y="3567"/>
                      <a:pt x="2171" y="3567"/>
                    </a:cubicBezTo>
                    <a:cubicBezTo>
                      <a:pt x="1434" y="4488"/>
                      <a:pt x="1434" y="4488"/>
                      <a:pt x="1434" y="4488"/>
                    </a:cubicBezTo>
                    <a:cubicBezTo>
                      <a:pt x="1189" y="4752"/>
                      <a:pt x="944" y="4884"/>
                      <a:pt x="821" y="4884"/>
                    </a:cubicBezTo>
                    <a:cubicBezTo>
                      <a:pt x="821" y="4752"/>
                      <a:pt x="944" y="4488"/>
                      <a:pt x="1189" y="4225"/>
                    </a:cubicBezTo>
                    <a:cubicBezTo>
                      <a:pt x="3521" y="1327"/>
                      <a:pt x="3521" y="1327"/>
                      <a:pt x="3521" y="1327"/>
                    </a:cubicBezTo>
                    <a:cubicBezTo>
                      <a:pt x="3766" y="1064"/>
                      <a:pt x="4012" y="932"/>
                      <a:pt x="4134" y="932"/>
                    </a:cubicBezTo>
                    <a:cubicBezTo>
                      <a:pt x="4134" y="1064"/>
                      <a:pt x="4012" y="1327"/>
                      <a:pt x="3766" y="1591"/>
                    </a:cubicBezTo>
                    <a:cubicBezTo>
                      <a:pt x="3030" y="2513"/>
                      <a:pt x="3030" y="2513"/>
                      <a:pt x="3030" y="2513"/>
                    </a:cubicBezTo>
                    <a:cubicBezTo>
                      <a:pt x="4748" y="4225"/>
                      <a:pt x="4748" y="4225"/>
                      <a:pt x="4748" y="4225"/>
                    </a:cubicBezTo>
                    <a:cubicBezTo>
                      <a:pt x="4994" y="4488"/>
                      <a:pt x="5484" y="4488"/>
                      <a:pt x="5730" y="4093"/>
                    </a:cubicBezTo>
                    <a:cubicBezTo>
                      <a:pt x="6098" y="3698"/>
                      <a:pt x="6098" y="3698"/>
                      <a:pt x="6098" y="3698"/>
                    </a:cubicBezTo>
                    <a:cubicBezTo>
                      <a:pt x="7571" y="5147"/>
                      <a:pt x="7571" y="5147"/>
                      <a:pt x="7571" y="5147"/>
                    </a:cubicBezTo>
                    <a:cubicBezTo>
                      <a:pt x="7571" y="5147"/>
                      <a:pt x="7571" y="5147"/>
                      <a:pt x="7571" y="5147"/>
                    </a:cubicBezTo>
                    <a:cubicBezTo>
                      <a:pt x="5975" y="6991"/>
                      <a:pt x="5975" y="6991"/>
                      <a:pt x="5975" y="6991"/>
                    </a:cubicBezTo>
                    <a:cubicBezTo>
                      <a:pt x="5853" y="7123"/>
                      <a:pt x="5853" y="7386"/>
                      <a:pt x="5975" y="7518"/>
                    </a:cubicBezTo>
                    <a:cubicBezTo>
                      <a:pt x="6098" y="7518"/>
                      <a:pt x="6221" y="7518"/>
                      <a:pt x="6344" y="7386"/>
                    </a:cubicBezTo>
                    <a:cubicBezTo>
                      <a:pt x="7939" y="5542"/>
                      <a:pt x="7939" y="5542"/>
                      <a:pt x="7939" y="5542"/>
                    </a:cubicBezTo>
                    <a:cubicBezTo>
                      <a:pt x="7939" y="5542"/>
                      <a:pt x="7939" y="5542"/>
                      <a:pt x="8062" y="5542"/>
                    </a:cubicBezTo>
                    <a:cubicBezTo>
                      <a:pt x="8430" y="5937"/>
                      <a:pt x="8430" y="5937"/>
                      <a:pt x="8430" y="5937"/>
                    </a:cubicBezTo>
                    <a:cubicBezTo>
                      <a:pt x="8430" y="5937"/>
                      <a:pt x="8430" y="5937"/>
                      <a:pt x="8430" y="5937"/>
                    </a:cubicBezTo>
                    <a:cubicBezTo>
                      <a:pt x="7203" y="7386"/>
                      <a:pt x="7203" y="7386"/>
                      <a:pt x="7203" y="7386"/>
                    </a:cubicBezTo>
                    <a:cubicBezTo>
                      <a:pt x="7080" y="7518"/>
                      <a:pt x="7080" y="7649"/>
                      <a:pt x="7203" y="7781"/>
                    </a:cubicBezTo>
                    <a:cubicBezTo>
                      <a:pt x="7325" y="7913"/>
                      <a:pt x="7448" y="7913"/>
                      <a:pt x="7571" y="7781"/>
                    </a:cubicBezTo>
                    <a:cubicBezTo>
                      <a:pt x="8798" y="6332"/>
                      <a:pt x="8798" y="6332"/>
                      <a:pt x="8798" y="6332"/>
                    </a:cubicBezTo>
                    <a:cubicBezTo>
                      <a:pt x="8798" y="6332"/>
                      <a:pt x="8798" y="6332"/>
                      <a:pt x="8798" y="6332"/>
                    </a:cubicBezTo>
                    <a:cubicBezTo>
                      <a:pt x="9289" y="6727"/>
                      <a:pt x="9289" y="6727"/>
                      <a:pt x="9289" y="6727"/>
                    </a:cubicBezTo>
                    <a:cubicBezTo>
                      <a:pt x="9289" y="6727"/>
                      <a:pt x="9166" y="6727"/>
                      <a:pt x="9166" y="6727"/>
                    </a:cubicBezTo>
                    <a:cubicBezTo>
                      <a:pt x="7571" y="8571"/>
                      <a:pt x="7571" y="8571"/>
                      <a:pt x="7571" y="8571"/>
                    </a:cubicBezTo>
                    <a:cubicBezTo>
                      <a:pt x="7571" y="8703"/>
                      <a:pt x="7571" y="8967"/>
                      <a:pt x="7694" y="9098"/>
                    </a:cubicBezTo>
                    <a:cubicBezTo>
                      <a:pt x="7816" y="9230"/>
                      <a:pt x="7939" y="9230"/>
                      <a:pt x="8062" y="9098"/>
                    </a:cubicBezTo>
                    <a:cubicBezTo>
                      <a:pt x="9657" y="7123"/>
                      <a:pt x="9657" y="7123"/>
                      <a:pt x="9657" y="7123"/>
                    </a:cubicBezTo>
                    <a:cubicBezTo>
                      <a:pt x="9657" y="7123"/>
                      <a:pt x="9657" y="7123"/>
                      <a:pt x="9657" y="7123"/>
                    </a:cubicBezTo>
                    <a:cubicBezTo>
                      <a:pt x="10025" y="7518"/>
                      <a:pt x="10025" y="7518"/>
                      <a:pt x="10025" y="7518"/>
                    </a:cubicBezTo>
                    <a:cubicBezTo>
                      <a:pt x="10025" y="7518"/>
                      <a:pt x="10025" y="7518"/>
                      <a:pt x="10025" y="7518"/>
                    </a:cubicBezTo>
                    <a:cubicBezTo>
                      <a:pt x="9534" y="8176"/>
                      <a:pt x="9534" y="8176"/>
                      <a:pt x="9534" y="8176"/>
                    </a:cubicBezTo>
                    <a:cubicBezTo>
                      <a:pt x="9534" y="8176"/>
                      <a:pt x="9534" y="8176"/>
                      <a:pt x="9412" y="8176"/>
                    </a:cubicBezTo>
                    <a:cubicBezTo>
                      <a:pt x="8184" y="9757"/>
                      <a:pt x="8184" y="9757"/>
                      <a:pt x="8184" y="9757"/>
                    </a:cubicBezTo>
                    <a:cubicBezTo>
                      <a:pt x="8062" y="9888"/>
                      <a:pt x="7939" y="10152"/>
                      <a:pt x="8184" y="10284"/>
                    </a:cubicBezTo>
                    <a:cubicBezTo>
                      <a:pt x="12848" y="14893"/>
                      <a:pt x="12848" y="14893"/>
                      <a:pt x="12848" y="14893"/>
                    </a:cubicBezTo>
                    <a:cubicBezTo>
                      <a:pt x="12848" y="14893"/>
                      <a:pt x="12848" y="14893"/>
                      <a:pt x="12848" y="14893"/>
                    </a:cubicBezTo>
                    <a:cubicBezTo>
                      <a:pt x="12971" y="15157"/>
                      <a:pt x="12971" y="15157"/>
                      <a:pt x="12971" y="15157"/>
                    </a:cubicBezTo>
                    <a:cubicBezTo>
                      <a:pt x="12971" y="15157"/>
                      <a:pt x="12971" y="15157"/>
                      <a:pt x="12971" y="15157"/>
                    </a:cubicBezTo>
                    <a:cubicBezTo>
                      <a:pt x="13953" y="15947"/>
                      <a:pt x="13953" y="15947"/>
                      <a:pt x="13953" y="15947"/>
                    </a:cubicBezTo>
                    <a:cubicBezTo>
                      <a:pt x="13953" y="15947"/>
                      <a:pt x="14689" y="15947"/>
                      <a:pt x="15180" y="15420"/>
                    </a:cubicBezTo>
                    <a:cubicBezTo>
                      <a:pt x="15794" y="14762"/>
                      <a:pt x="15794" y="13840"/>
                      <a:pt x="15794" y="13840"/>
                    </a:cubicBezTo>
                    <a:cubicBezTo>
                      <a:pt x="14812" y="12918"/>
                      <a:pt x="14812" y="12918"/>
                      <a:pt x="14812" y="12918"/>
                    </a:cubicBezTo>
                    <a:cubicBezTo>
                      <a:pt x="14812" y="12918"/>
                      <a:pt x="14812" y="12918"/>
                      <a:pt x="14812" y="12918"/>
                    </a:cubicBezTo>
                    <a:cubicBezTo>
                      <a:pt x="14689" y="12786"/>
                      <a:pt x="14689" y="12786"/>
                      <a:pt x="14689" y="12786"/>
                    </a:cubicBezTo>
                    <a:cubicBezTo>
                      <a:pt x="10148" y="8308"/>
                      <a:pt x="10148" y="8308"/>
                      <a:pt x="10148" y="8308"/>
                    </a:cubicBezTo>
                    <a:cubicBezTo>
                      <a:pt x="10516" y="7913"/>
                      <a:pt x="10516" y="7913"/>
                      <a:pt x="10516" y="7913"/>
                    </a:cubicBezTo>
                    <a:cubicBezTo>
                      <a:pt x="10516" y="7913"/>
                      <a:pt x="10516" y="7913"/>
                      <a:pt x="10516" y="7913"/>
                    </a:cubicBezTo>
                    <a:cubicBezTo>
                      <a:pt x="16162" y="13445"/>
                      <a:pt x="16162" y="13445"/>
                      <a:pt x="16162" y="13445"/>
                    </a:cubicBezTo>
                    <a:cubicBezTo>
                      <a:pt x="16284" y="13971"/>
                      <a:pt x="16284" y="14235"/>
                      <a:pt x="16162" y="15025"/>
                    </a:cubicBezTo>
                    <a:close/>
                    <a:moveTo>
                      <a:pt x="14075" y="15025"/>
                    </a:moveTo>
                    <a:cubicBezTo>
                      <a:pt x="14198" y="15157"/>
                      <a:pt x="14198" y="15288"/>
                      <a:pt x="14075" y="15288"/>
                    </a:cubicBezTo>
                    <a:cubicBezTo>
                      <a:pt x="14075" y="15420"/>
                      <a:pt x="14075" y="15420"/>
                      <a:pt x="13953" y="15420"/>
                    </a:cubicBezTo>
                    <a:cubicBezTo>
                      <a:pt x="13953" y="15420"/>
                      <a:pt x="13830" y="15420"/>
                      <a:pt x="13830" y="15288"/>
                    </a:cubicBezTo>
                    <a:cubicBezTo>
                      <a:pt x="9289" y="10810"/>
                      <a:pt x="9289" y="10810"/>
                      <a:pt x="9289" y="10810"/>
                    </a:cubicBezTo>
                    <a:cubicBezTo>
                      <a:pt x="9289" y="10810"/>
                      <a:pt x="9289" y="10547"/>
                      <a:pt x="9289" y="10547"/>
                    </a:cubicBezTo>
                    <a:cubicBezTo>
                      <a:pt x="9412" y="10415"/>
                      <a:pt x="9534" y="10415"/>
                      <a:pt x="9534" y="10547"/>
                    </a:cubicBezTo>
                    <a:lnTo>
                      <a:pt x="14075" y="15025"/>
                    </a:lnTo>
                    <a:close/>
                    <a:moveTo>
                      <a:pt x="14075" y="15025"/>
                    </a:moveTo>
                    <a:cubicBezTo>
                      <a:pt x="14075" y="15025"/>
                      <a:pt x="14075" y="15025"/>
                      <a:pt x="14075" y="15025"/>
                    </a:cubicBezTo>
                  </a:path>
                </a:pathLst>
              </a:custGeom>
              <a:solidFill>
                <a:srgbClr val="000000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645" name="Shape 645"/>
            <p:cNvSpPr/>
            <p:nvPr/>
          </p:nvSpPr>
          <p:spPr>
            <a:xfrm>
              <a:off x="2527303" y="4031305"/>
              <a:ext cx="1423147" cy="438582"/>
            </a:xfrm>
            <a:prstGeom prst="rect">
              <a:avLst/>
            </a:prstGeom>
            <a:ln w="25400">
              <a:miter lim="400000"/>
            </a:ln>
          </p:spPr>
          <p:txBody>
            <a:bodyPr wrap="none" lIns="60960" tIns="60960" rIns="60960" bIns="60960" anchor="ctr">
              <a:spAutoFit/>
            </a:bodyPr>
            <a:lstStyle>
              <a:lvl1pPr defTabSz="1031240">
                <a:defRPr sz="4100" b="1">
                  <a:solidFill>
                    <a:srgbClr val="028599"/>
                  </a:solidFill>
                </a:defRPr>
              </a:lvl1pPr>
            </a:lstStyle>
            <a:p>
              <a:pPr>
                <a:defRPr b="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205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Treatment</a:t>
              </a:r>
              <a:endParaRPr sz="205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559142" y="4469887"/>
              <a:ext cx="3689258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219200" y="5453321"/>
              <a:ext cx="4876800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20800" y="4037815"/>
            <a:ext cx="5069210" cy="2108003"/>
            <a:chOff x="6020800" y="4037815"/>
            <a:chExt cx="5069210" cy="2108003"/>
          </a:xfrm>
        </p:grpSpPr>
        <p:sp>
          <p:nvSpPr>
            <p:cNvPr id="647" name="Shape 647"/>
            <p:cNvSpPr/>
            <p:nvPr/>
          </p:nvSpPr>
          <p:spPr>
            <a:xfrm>
              <a:off x="8090213" y="4083410"/>
              <a:ext cx="1431161" cy="438582"/>
            </a:xfrm>
            <a:prstGeom prst="rect">
              <a:avLst/>
            </a:prstGeom>
            <a:ln w="25400">
              <a:miter lim="400000"/>
            </a:ln>
          </p:spPr>
          <p:txBody>
            <a:bodyPr wrap="none" lIns="60960" tIns="60960" rIns="60960" bIns="60960" anchor="ctr">
              <a:spAutoFit/>
            </a:bodyPr>
            <a:lstStyle>
              <a:lvl1pPr algn="r" defTabSz="1031240">
                <a:defRPr sz="4100" b="1">
                  <a:solidFill>
                    <a:srgbClr val="01B59C"/>
                  </a:solidFill>
                </a:defRPr>
              </a:lvl1pPr>
            </a:lstStyle>
            <a:p>
              <a:pPr>
                <a:defRPr b="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205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Helicopter</a:t>
              </a:r>
              <a:endParaRPr sz="205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657" name="Group 657"/>
            <p:cNvGrpSpPr/>
            <p:nvPr/>
          </p:nvGrpSpPr>
          <p:grpSpPr>
            <a:xfrm>
              <a:off x="9710058" y="4037815"/>
              <a:ext cx="1219201" cy="1184294"/>
              <a:chOff x="0" y="0"/>
              <a:chExt cx="2438400" cy="2368586"/>
            </a:xfrm>
          </p:grpSpPr>
          <p:sp>
            <p:nvSpPr>
              <p:cNvPr id="655" name="Shape 655"/>
              <p:cNvSpPr/>
              <p:nvPr/>
            </p:nvSpPr>
            <p:spPr>
              <a:xfrm>
                <a:off x="0" y="-1"/>
                <a:ext cx="2438400" cy="2368588"/>
              </a:xfrm>
              <a:prstGeom prst="rect">
                <a:avLst/>
              </a:prstGeom>
              <a:solidFill>
                <a:srgbClr val="01B59C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56" name="Shape 656"/>
              <p:cNvSpPr/>
              <p:nvPr/>
            </p:nvSpPr>
            <p:spPr>
              <a:xfrm>
                <a:off x="406399" y="773586"/>
                <a:ext cx="1757079" cy="1016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59" y="9885"/>
                    </a:moveTo>
                    <a:cubicBezTo>
                      <a:pt x="18635" y="9885"/>
                      <a:pt x="18424" y="9519"/>
                      <a:pt x="18212" y="8786"/>
                    </a:cubicBezTo>
                    <a:cubicBezTo>
                      <a:pt x="18212" y="8786"/>
                      <a:pt x="18212" y="8786"/>
                      <a:pt x="18212" y="8786"/>
                    </a:cubicBezTo>
                    <a:cubicBezTo>
                      <a:pt x="18635" y="8420"/>
                      <a:pt x="18635" y="8420"/>
                      <a:pt x="18635" y="8420"/>
                    </a:cubicBezTo>
                    <a:cubicBezTo>
                      <a:pt x="18847" y="8420"/>
                      <a:pt x="19059" y="8054"/>
                      <a:pt x="19059" y="7688"/>
                    </a:cubicBezTo>
                    <a:cubicBezTo>
                      <a:pt x="19059" y="7688"/>
                      <a:pt x="19059" y="7688"/>
                      <a:pt x="19059" y="7688"/>
                    </a:cubicBezTo>
                    <a:cubicBezTo>
                      <a:pt x="19059" y="7322"/>
                      <a:pt x="18847" y="6956"/>
                      <a:pt x="18635" y="6956"/>
                    </a:cubicBezTo>
                    <a:cubicBezTo>
                      <a:pt x="18212" y="6956"/>
                      <a:pt x="18212" y="6956"/>
                      <a:pt x="18212" y="6956"/>
                    </a:cubicBezTo>
                    <a:cubicBezTo>
                      <a:pt x="18212" y="6224"/>
                      <a:pt x="18635" y="6224"/>
                      <a:pt x="19059" y="6224"/>
                    </a:cubicBezTo>
                    <a:cubicBezTo>
                      <a:pt x="19482" y="6224"/>
                      <a:pt x="20118" y="6956"/>
                      <a:pt x="20118" y="8054"/>
                    </a:cubicBezTo>
                    <a:cubicBezTo>
                      <a:pt x="20118" y="8786"/>
                      <a:pt x="19482" y="9885"/>
                      <a:pt x="19059" y="9885"/>
                    </a:cubicBezTo>
                    <a:moveTo>
                      <a:pt x="11647" y="12081"/>
                    </a:moveTo>
                    <a:cubicBezTo>
                      <a:pt x="11647" y="12447"/>
                      <a:pt x="11435" y="12814"/>
                      <a:pt x="11224" y="12814"/>
                    </a:cubicBezTo>
                    <a:cubicBezTo>
                      <a:pt x="10376" y="12814"/>
                      <a:pt x="10376" y="12814"/>
                      <a:pt x="10376" y="12814"/>
                    </a:cubicBezTo>
                    <a:cubicBezTo>
                      <a:pt x="10376" y="14278"/>
                      <a:pt x="10376" y="14278"/>
                      <a:pt x="10376" y="14278"/>
                    </a:cubicBezTo>
                    <a:cubicBezTo>
                      <a:pt x="10376" y="15010"/>
                      <a:pt x="10165" y="15376"/>
                      <a:pt x="9741" y="15376"/>
                    </a:cubicBezTo>
                    <a:cubicBezTo>
                      <a:pt x="9529" y="15376"/>
                      <a:pt x="9529" y="15376"/>
                      <a:pt x="9529" y="15376"/>
                    </a:cubicBezTo>
                    <a:cubicBezTo>
                      <a:pt x="9106" y="15376"/>
                      <a:pt x="8894" y="15010"/>
                      <a:pt x="8894" y="14278"/>
                    </a:cubicBezTo>
                    <a:cubicBezTo>
                      <a:pt x="8894" y="12814"/>
                      <a:pt x="8894" y="12814"/>
                      <a:pt x="8894" y="12814"/>
                    </a:cubicBezTo>
                    <a:cubicBezTo>
                      <a:pt x="8047" y="12814"/>
                      <a:pt x="8047" y="12814"/>
                      <a:pt x="8047" y="12814"/>
                    </a:cubicBezTo>
                    <a:cubicBezTo>
                      <a:pt x="7835" y="12814"/>
                      <a:pt x="7624" y="12447"/>
                      <a:pt x="7624" y="12081"/>
                    </a:cubicBezTo>
                    <a:cubicBezTo>
                      <a:pt x="7624" y="11715"/>
                      <a:pt x="7624" y="11715"/>
                      <a:pt x="7624" y="11715"/>
                    </a:cubicBezTo>
                    <a:cubicBezTo>
                      <a:pt x="7624" y="10983"/>
                      <a:pt x="7835" y="10617"/>
                      <a:pt x="8047" y="10617"/>
                    </a:cubicBezTo>
                    <a:cubicBezTo>
                      <a:pt x="8894" y="10617"/>
                      <a:pt x="8894" y="10617"/>
                      <a:pt x="8894" y="10617"/>
                    </a:cubicBezTo>
                    <a:cubicBezTo>
                      <a:pt x="8894" y="9153"/>
                      <a:pt x="8894" y="9153"/>
                      <a:pt x="8894" y="9153"/>
                    </a:cubicBezTo>
                    <a:cubicBezTo>
                      <a:pt x="8894" y="8786"/>
                      <a:pt x="9106" y="8420"/>
                      <a:pt x="9529" y="8420"/>
                    </a:cubicBezTo>
                    <a:cubicBezTo>
                      <a:pt x="9741" y="8420"/>
                      <a:pt x="9741" y="8420"/>
                      <a:pt x="9741" y="8420"/>
                    </a:cubicBezTo>
                    <a:cubicBezTo>
                      <a:pt x="10165" y="8420"/>
                      <a:pt x="10376" y="8786"/>
                      <a:pt x="10376" y="9153"/>
                    </a:cubicBezTo>
                    <a:cubicBezTo>
                      <a:pt x="10376" y="10617"/>
                      <a:pt x="10376" y="10617"/>
                      <a:pt x="10376" y="10617"/>
                    </a:cubicBezTo>
                    <a:cubicBezTo>
                      <a:pt x="11224" y="10617"/>
                      <a:pt x="11224" y="10617"/>
                      <a:pt x="11224" y="10617"/>
                    </a:cubicBezTo>
                    <a:cubicBezTo>
                      <a:pt x="11435" y="10617"/>
                      <a:pt x="11647" y="10983"/>
                      <a:pt x="11647" y="11715"/>
                    </a:cubicBezTo>
                    <a:lnTo>
                      <a:pt x="11647" y="12081"/>
                    </a:lnTo>
                    <a:close/>
                    <a:moveTo>
                      <a:pt x="7200" y="20136"/>
                    </a:moveTo>
                    <a:cubicBezTo>
                      <a:pt x="7200" y="20136"/>
                      <a:pt x="7200" y="17939"/>
                      <a:pt x="7200" y="17939"/>
                    </a:cubicBezTo>
                    <a:cubicBezTo>
                      <a:pt x="7412" y="17939"/>
                      <a:pt x="7835" y="17939"/>
                      <a:pt x="8047" y="17939"/>
                    </a:cubicBezTo>
                    <a:cubicBezTo>
                      <a:pt x="9318" y="17939"/>
                      <a:pt x="10588" y="17573"/>
                      <a:pt x="11647" y="16841"/>
                    </a:cubicBezTo>
                    <a:cubicBezTo>
                      <a:pt x="11647" y="20136"/>
                      <a:pt x="11647" y="20136"/>
                      <a:pt x="11647" y="20136"/>
                    </a:cubicBezTo>
                    <a:cubicBezTo>
                      <a:pt x="10165" y="20136"/>
                      <a:pt x="8259" y="20136"/>
                      <a:pt x="7200" y="20136"/>
                    </a:cubicBezTo>
                    <a:moveTo>
                      <a:pt x="19059" y="3295"/>
                    </a:moveTo>
                    <a:cubicBezTo>
                      <a:pt x="17788" y="3295"/>
                      <a:pt x="16729" y="4759"/>
                      <a:pt x="16518" y="6590"/>
                    </a:cubicBezTo>
                    <a:cubicBezTo>
                      <a:pt x="13341" y="6224"/>
                      <a:pt x="13341" y="6224"/>
                      <a:pt x="13341" y="6224"/>
                    </a:cubicBezTo>
                    <a:cubicBezTo>
                      <a:pt x="13129" y="5125"/>
                      <a:pt x="12494" y="4393"/>
                      <a:pt x="11435" y="4027"/>
                    </a:cubicBezTo>
                    <a:cubicBezTo>
                      <a:pt x="11435" y="4027"/>
                      <a:pt x="11435" y="3661"/>
                      <a:pt x="11435" y="3661"/>
                    </a:cubicBezTo>
                    <a:cubicBezTo>
                      <a:pt x="11435" y="3295"/>
                      <a:pt x="11224" y="2929"/>
                      <a:pt x="11224" y="2563"/>
                    </a:cubicBezTo>
                    <a:cubicBezTo>
                      <a:pt x="20541" y="2563"/>
                      <a:pt x="20541" y="2563"/>
                      <a:pt x="20541" y="2563"/>
                    </a:cubicBezTo>
                    <a:cubicBezTo>
                      <a:pt x="20753" y="2563"/>
                      <a:pt x="20965" y="2197"/>
                      <a:pt x="20965" y="1831"/>
                    </a:cubicBezTo>
                    <a:cubicBezTo>
                      <a:pt x="20965" y="1464"/>
                      <a:pt x="20753" y="1098"/>
                      <a:pt x="20541" y="1098"/>
                    </a:cubicBezTo>
                    <a:cubicBezTo>
                      <a:pt x="10800" y="1098"/>
                      <a:pt x="10800" y="1098"/>
                      <a:pt x="10800" y="1098"/>
                    </a:cubicBezTo>
                    <a:cubicBezTo>
                      <a:pt x="10800" y="366"/>
                      <a:pt x="10376" y="0"/>
                      <a:pt x="9953" y="0"/>
                    </a:cubicBezTo>
                    <a:cubicBezTo>
                      <a:pt x="9741" y="0"/>
                      <a:pt x="9318" y="366"/>
                      <a:pt x="9318" y="1098"/>
                    </a:cubicBezTo>
                    <a:cubicBezTo>
                      <a:pt x="424" y="1098"/>
                      <a:pt x="424" y="1098"/>
                      <a:pt x="424" y="1098"/>
                    </a:cubicBezTo>
                    <a:cubicBezTo>
                      <a:pt x="212" y="1098"/>
                      <a:pt x="0" y="1464"/>
                      <a:pt x="0" y="1831"/>
                    </a:cubicBezTo>
                    <a:cubicBezTo>
                      <a:pt x="0" y="2197"/>
                      <a:pt x="212" y="2563"/>
                      <a:pt x="424" y="2563"/>
                    </a:cubicBezTo>
                    <a:cubicBezTo>
                      <a:pt x="8894" y="2563"/>
                      <a:pt x="8894" y="2563"/>
                      <a:pt x="8894" y="2563"/>
                    </a:cubicBezTo>
                    <a:cubicBezTo>
                      <a:pt x="8682" y="2929"/>
                      <a:pt x="8682" y="3295"/>
                      <a:pt x="8682" y="3661"/>
                    </a:cubicBezTo>
                    <a:cubicBezTo>
                      <a:pt x="8682" y="3661"/>
                      <a:pt x="8682" y="4027"/>
                      <a:pt x="8682" y="4027"/>
                    </a:cubicBezTo>
                    <a:cubicBezTo>
                      <a:pt x="5718" y="4759"/>
                      <a:pt x="1906" y="9519"/>
                      <a:pt x="1906" y="13180"/>
                    </a:cubicBezTo>
                    <a:cubicBezTo>
                      <a:pt x="1906" y="16475"/>
                      <a:pt x="4024" y="17573"/>
                      <a:pt x="6565" y="17939"/>
                    </a:cubicBezTo>
                    <a:cubicBezTo>
                      <a:pt x="6565" y="17939"/>
                      <a:pt x="6353" y="20136"/>
                      <a:pt x="6353" y="20136"/>
                    </a:cubicBezTo>
                    <a:cubicBezTo>
                      <a:pt x="5294" y="19769"/>
                      <a:pt x="5294" y="19037"/>
                      <a:pt x="5294" y="18671"/>
                    </a:cubicBezTo>
                    <a:cubicBezTo>
                      <a:pt x="5294" y="18305"/>
                      <a:pt x="5082" y="17939"/>
                      <a:pt x="4871" y="17939"/>
                    </a:cubicBezTo>
                    <a:cubicBezTo>
                      <a:pt x="4659" y="17939"/>
                      <a:pt x="4447" y="18305"/>
                      <a:pt x="4447" y="18671"/>
                    </a:cubicBezTo>
                    <a:cubicBezTo>
                      <a:pt x="4447" y="18671"/>
                      <a:pt x="4447" y="19403"/>
                      <a:pt x="4871" y="20502"/>
                    </a:cubicBezTo>
                    <a:cubicBezTo>
                      <a:pt x="5294" y="21234"/>
                      <a:pt x="5718" y="21600"/>
                      <a:pt x="6565" y="21600"/>
                    </a:cubicBezTo>
                    <a:cubicBezTo>
                      <a:pt x="6988" y="21600"/>
                      <a:pt x="7200" y="21600"/>
                      <a:pt x="7624" y="21600"/>
                    </a:cubicBezTo>
                    <a:cubicBezTo>
                      <a:pt x="8894" y="21600"/>
                      <a:pt x="10588" y="21600"/>
                      <a:pt x="12071" y="21234"/>
                    </a:cubicBezTo>
                    <a:cubicBezTo>
                      <a:pt x="12071" y="21234"/>
                      <a:pt x="12071" y="21234"/>
                      <a:pt x="12071" y="21234"/>
                    </a:cubicBezTo>
                    <a:cubicBezTo>
                      <a:pt x="13129" y="21234"/>
                      <a:pt x="13976" y="21234"/>
                      <a:pt x="13976" y="21234"/>
                    </a:cubicBezTo>
                    <a:cubicBezTo>
                      <a:pt x="14188" y="21234"/>
                      <a:pt x="14400" y="20868"/>
                      <a:pt x="14400" y="20502"/>
                    </a:cubicBezTo>
                    <a:cubicBezTo>
                      <a:pt x="14400" y="20136"/>
                      <a:pt x="14188" y="19769"/>
                      <a:pt x="13976" y="19769"/>
                    </a:cubicBezTo>
                    <a:cubicBezTo>
                      <a:pt x="13976" y="19769"/>
                      <a:pt x="13341" y="19769"/>
                      <a:pt x="12494" y="20136"/>
                    </a:cubicBezTo>
                    <a:cubicBezTo>
                      <a:pt x="12494" y="20136"/>
                      <a:pt x="12282" y="16108"/>
                      <a:pt x="12282" y="16108"/>
                    </a:cubicBezTo>
                    <a:cubicBezTo>
                      <a:pt x="12282" y="15742"/>
                      <a:pt x="12282" y="15742"/>
                      <a:pt x="12282" y="16108"/>
                    </a:cubicBezTo>
                    <a:cubicBezTo>
                      <a:pt x="12918" y="15010"/>
                      <a:pt x="13341" y="13546"/>
                      <a:pt x="13553" y="12081"/>
                    </a:cubicBezTo>
                    <a:cubicBezTo>
                      <a:pt x="16729" y="9885"/>
                      <a:pt x="16729" y="9885"/>
                      <a:pt x="16729" y="9885"/>
                    </a:cubicBezTo>
                    <a:cubicBezTo>
                      <a:pt x="17153" y="11349"/>
                      <a:pt x="18000" y="12447"/>
                      <a:pt x="19059" y="12447"/>
                    </a:cubicBezTo>
                    <a:cubicBezTo>
                      <a:pt x="20329" y="12447"/>
                      <a:pt x="21600" y="10251"/>
                      <a:pt x="21600" y="8054"/>
                    </a:cubicBezTo>
                    <a:cubicBezTo>
                      <a:pt x="21600" y="5492"/>
                      <a:pt x="20329" y="3295"/>
                      <a:pt x="19059" y="3295"/>
                    </a:cubicBezTo>
                  </a:path>
                </a:pathLst>
              </a:custGeom>
              <a:solidFill>
                <a:srgbClr val="000000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>
                  <a:defRPr>
                    <a:solidFill>
                      <a:srgbClr val="A7A7A7"/>
                    </a:solidFill>
                  </a:defRPr>
                </a:pP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6020800" y="4469887"/>
              <a:ext cx="3689258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213210" y="5453321"/>
              <a:ext cx="4876800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020800" y="1600200"/>
            <a:ext cx="5050662" cy="1989312"/>
            <a:chOff x="6020800" y="1600200"/>
            <a:chExt cx="5050662" cy="1989312"/>
          </a:xfrm>
        </p:grpSpPr>
        <p:sp>
          <p:nvSpPr>
            <p:cNvPr id="646" name="Shape 646"/>
            <p:cNvSpPr/>
            <p:nvPr/>
          </p:nvSpPr>
          <p:spPr>
            <a:xfrm>
              <a:off x="7978002" y="1645010"/>
              <a:ext cx="1543372" cy="438582"/>
            </a:xfrm>
            <a:prstGeom prst="rect">
              <a:avLst/>
            </a:prstGeom>
            <a:ln w="25400">
              <a:miter lim="400000"/>
            </a:ln>
          </p:spPr>
          <p:txBody>
            <a:bodyPr wrap="none" lIns="60960" tIns="60960" rIns="60960" bIns="60960" anchor="ctr">
              <a:spAutoFit/>
            </a:bodyPr>
            <a:lstStyle>
              <a:lvl1pPr algn="r" defTabSz="1031240">
                <a:defRPr sz="4100" b="1">
                  <a:solidFill>
                    <a:srgbClr val="FF3F5F"/>
                  </a:solidFill>
                </a:defRPr>
              </a:lvl1pPr>
            </a:lstStyle>
            <a:p>
              <a:pPr>
                <a:defRPr b="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205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Ambulance</a:t>
              </a:r>
              <a:endParaRPr sz="205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654" name="Group 654"/>
            <p:cNvGrpSpPr/>
            <p:nvPr/>
          </p:nvGrpSpPr>
          <p:grpSpPr>
            <a:xfrm>
              <a:off x="9710058" y="1600200"/>
              <a:ext cx="1219201" cy="1184294"/>
              <a:chOff x="0" y="0"/>
              <a:chExt cx="2438400" cy="2368586"/>
            </a:xfrm>
          </p:grpSpPr>
          <p:sp>
            <p:nvSpPr>
              <p:cNvPr id="649" name="Shape 649"/>
              <p:cNvSpPr/>
              <p:nvPr/>
            </p:nvSpPr>
            <p:spPr>
              <a:xfrm>
                <a:off x="0" y="-1"/>
                <a:ext cx="2438400" cy="2368588"/>
              </a:xfrm>
              <a:prstGeom prst="rect">
                <a:avLst/>
              </a:prstGeom>
              <a:solidFill>
                <a:srgbClr val="FF3F5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grpSp>
            <p:nvGrpSpPr>
              <p:cNvPr id="653" name="Group 653"/>
              <p:cNvGrpSpPr/>
              <p:nvPr/>
            </p:nvGrpSpPr>
            <p:grpSpPr>
              <a:xfrm>
                <a:off x="445138" y="697144"/>
                <a:ext cx="1548124" cy="974302"/>
                <a:chOff x="0" y="0"/>
                <a:chExt cx="1548122" cy="974301"/>
              </a:xfrm>
            </p:grpSpPr>
            <p:sp>
              <p:nvSpPr>
                <p:cNvPr id="650" name="Shape 650"/>
                <p:cNvSpPr/>
                <p:nvPr/>
              </p:nvSpPr>
              <p:spPr>
                <a:xfrm>
                  <a:off x="-1" y="0"/>
                  <a:ext cx="1548124" cy="8726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470" y="1890"/>
                      </a:moveTo>
                      <a:cubicBezTo>
                        <a:pt x="8062" y="1890"/>
                        <a:pt x="8062" y="1890"/>
                        <a:pt x="8062" y="1890"/>
                      </a:cubicBezTo>
                      <a:cubicBezTo>
                        <a:pt x="8062" y="1890"/>
                        <a:pt x="8062" y="1890"/>
                        <a:pt x="8062" y="1890"/>
                      </a:cubicBezTo>
                      <a:cubicBezTo>
                        <a:pt x="8062" y="810"/>
                        <a:pt x="7606" y="0"/>
                        <a:pt x="6997" y="0"/>
                      </a:cubicBezTo>
                      <a:cubicBezTo>
                        <a:pt x="6389" y="0"/>
                        <a:pt x="5932" y="810"/>
                        <a:pt x="5932" y="1890"/>
                      </a:cubicBezTo>
                      <a:cubicBezTo>
                        <a:pt x="5932" y="1890"/>
                        <a:pt x="5932" y="1890"/>
                        <a:pt x="5932" y="1890"/>
                      </a:cubicBezTo>
                      <a:cubicBezTo>
                        <a:pt x="5172" y="1890"/>
                        <a:pt x="5172" y="1890"/>
                        <a:pt x="5172" y="1890"/>
                      </a:cubicBezTo>
                      <a:cubicBezTo>
                        <a:pt x="3346" y="1890"/>
                        <a:pt x="1825" y="3510"/>
                        <a:pt x="1065" y="7830"/>
                      </a:cubicBezTo>
                      <a:cubicBezTo>
                        <a:pt x="0" y="15930"/>
                        <a:pt x="0" y="15930"/>
                        <a:pt x="0" y="15930"/>
                      </a:cubicBezTo>
                      <a:cubicBezTo>
                        <a:pt x="0" y="18360"/>
                        <a:pt x="913" y="20520"/>
                        <a:pt x="2282" y="21330"/>
                      </a:cubicBezTo>
                      <a:cubicBezTo>
                        <a:pt x="2282" y="21060"/>
                        <a:pt x="2282" y="20790"/>
                        <a:pt x="2282" y="20790"/>
                      </a:cubicBezTo>
                      <a:cubicBezTo>
                        <a:pt x="2282" y="18360"/>
                        <a:pt x="3346" y="16470"/>
                        <a:pt x="4563" y="16470"/>
                      </a:cubicBezTo>
                      <a:cubicBezTo>
                        <a:pt x="5932" y="16470"/>
                        <a:pt x="6997" y="18360"/>
                        <a:pt x="6997" y="20790"/>
                      </a:cubicBezTo>
                      <a:cubicBezTo>
                        <a:pt x="6997" y="21060"/>
                        <a:pt x="6997" y="21330"/>
                        <a:pt x="6845" y="21600"/>
                      </a:cubicBezTo>
                      <a:cubicBezTo>
                        <a:pt x="14146" y="21600"/>
                        <a:pt x="14146" y="21600"/>
                        <a:pt x="14146" y="21600"/>
                      </a:cubicBezTo>
                      <a:cubicBezTo>
                        <a:pt x="13994" y="21330"/>
                        <a:pt x="13994" y="21060"/>
                        <a:pt x="13994" y="20790"/>
                      </a:cubicBezTo>
                      <a:cubicBezTo>
                        <a:pt x="13994" y="18360"/>
                        <a:pt x="15059" y="16470"/>
                        <a:pt x="16428" y="16470"/>
                      </a:cubicBezTo>
                      <a:cubicBezTo>
                        <a:pt x="17645" y="16470"/>
                        <a:pt x="18710" y="18360"/>
                        <a:pt x="18710" y="20790"/>
                      </a:cubicBezTo>
                      <a:cubicBezTo>
                        <a:pt x="18710" y="21060"/>
                        <a:pt x="18710" y="21330"/>
                        <a:pt x="18710" y="21600"/>
                      </a:cubicBezTo>
                      <a:cubicBezTo>
                        <a:pt x="20383" y="21330"/>
                        <a:pt x="21600" y="18900"/>
                        <a:pt x="21600" y="15930"/>
                      </a:cubicBezTo>
                      <a:cubicBezTo>
                        <a:pt x="21600" y="7830"/>
                        <a:pt x="21600" y="7830"/>
                        <a:pt x="21600" y="7830"/>
                      </a:cubicBezTo>
                      <a:cubicBezTo>
                        <a:pt x="21600" y="4590"/>
                        <a:pt x="21296" y="1890"/>
                        <a:pt x="19470" y="1890"/>
                      </a:cubicBezTo>
                      <a:close/>
                      <a:moveTo>
                        <a:pt x="6845" y="10800"/>
                      </a:moveTo>
                      <a:cubicBezTo>
                        <a:pt x="2434" y="10800"/>
                        <a:pt x="2434" y="10800"/>
                        <a:pt x="2434" y="10800"/>
                      </a:cubicBezTo>
                      <a:cubicBezTo>
                        <a:pt x="2890" y="6750"/>
                        <a:pt x="2890" y="6750"/>
                        <a:pt x="2890" y="6750"/>
                      </a:cubicBezTo>
                      <a:cubicBezTo>
                        <a:pt x="3042" y="6750"/>
                        <a:pt x="3042" y="6480"/>
                        <a:pt x="3042" y="5940"/>
                      </a:cubicBezTo>
                      <a:cubicBezTo>
                        <a:pt x="3346" y="4050"/>
                        <a:pt x="4563" y="4320"/>
                        <a:pt x="4563" y="4320"/>
                      </a:cubicBezTo>
                      <a:cubicBezTo>
                        <a:pt x="6845" y="4320"/>
                        <a:pt x="6845" y="4320"/>
                        <a:pt x="6845" y="4320"/>
                      </a:cubicBezTo>
                      <a:lnTo>
                        <a:pt x="6845" y="10800"/>
                      </a:lnTo>
                      <a:close/>
                      <a:moveTo>
                        <a:pt x="15820" y="12420"/>
                      </a:moveTo>
                      <a:cubicBezTo>
                        <a:pt x="13842" y="12420"/>
                        <a:pt x="13842" y="12420"/>
                        <a:pt x="13842" y="12420"/>
                      </a:cubicBezTo>
                      <a:cubicBezTo>
                        <a:pt x="13842" y="16200"/>
                        <a:pt x="13842" y="16200"/>
                        <a:pt x="13842" y="16200"/>
                      </a:cubicBezTo>
                      <a:cubicBezTo>
                        <a:pt x="11865" y="16200"/>
                        <a:pt x="11865" y="16200"/>
                        <a:pt x="11865" y="16200"/>
                      </a:cubicBezTo>
                      <a:cubicBezTo>
                        <a:pt x="11865" y="12420"/>
                        <a:pt x="11865" y="12420"/>
                        <a:pt x="11865" y="12420"/>
                      </a:cubicBezTo>
                      <a:cubicBezTo>
                        <a:pt x="9887" y="12420"/>
                        <a:pt x="9887" y="12420"/>
                        <a:pt x="9887" y="12420"/>
                      </a:cubicBezTo>
                      <a:cubicBezTo>
                        <a:pt x="9887" y="8910"/>
                        <a:pt x="9887" y="8910"/>
                        <a:pt x="9887" y="8910"/>
                      </a:cubicBezTo>
                      <a:cubicBezTo>
                        <a:pt x="11865" y="8910"/>
                        <a:pt x="11865" y="8910"/>
                        <a:pt x="11865" y="8910"/>
                      </a:cubicBezTo>
                      <a:cubicBezTo>
                        <a:pt x="11865" y="5400"/>
                        <a:pt x="11865" y="5400"/>
                        <a:pt x="11865" y="5400"/>
                      </a:cubicBezTo>
                      <a:cubicBezTo>
                        <a:pt x="13842" y="5400"/>
                        <a:pt x="13842" y="5400"/>
                        <a:pt x="13842" y="5400"/>
                      </a:cubicBezTo>
                      <a:cubicBezTo>
                        <a:pt x="13842" y="8910"/>
                        <a:pt x="13842" y="8910"/>
                        <a:pt x="13842" y="8910"/>
                      </a:cubicBezTo>
                      <a:cubicBezTo>
                        <a:pt x="15820" y="8910"/>
                        <a:pt x="15820" y="8910"/>
                        <a:pt x="15820" y="8910"/>
                      </a:cubicBezTo>
                      <a:lnTo>
                        <a:pt x="15820" y="12420"/>
                      </a:lnTo>
                      <a:close/>
                      <a:moveTo>
                        <a:pt x="15820" y="12420"/>
                      </a:moveTo>
                      <a:cubicBezTo>
                        <a:pt x="15820" y="12420"/>
                        <a:pt x="15820" y="12420"/>
                        <a:pt x="15820" y="12420"/>
                      </a:cubicBezTo>
                    </a:path>
                  </a:pathLst>
                </a:custGeom>
                <a:solidFill>
                  <a:srgbClr val="000000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60960" tIns="60960" rIns="60960" bIns="60960" numCol="1" anchor="t">
                  <a:noAutofit/>
                </a:bodyPr>
                <a:lstStyle/>
                <a:p>
                  <a:pPr>
                    <a:defRPr>
                      <a:solidFill>
                        <a:srgbClr val="535353"/>
                      </a:solidFill>
                    </a:defRPr>
                  </a:pPr>
                  <a:endParaRPr sz="12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651" name="Shape 651"/>
                <p:cNvSpPr/>
                <p:nvPr/>
              </p:nvSpPr>
              <p:spPr>
                <a:xfrm>
                  <a:off x="197249" y="711300"/>
                  <a:ext cx="263002" cy="2630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0"/>
                      </a:moveTo>
                      <a:cubicBezTo>
                        <a:pt x="21600" y="17100"/>
                        <a:pt x="17100" y="21600"/>
                        <a:pt x="10800" y="21600"/>
                      </a:cubicBezTo>
                      <a:cubicBezTo>
                        <a:pt x="4500" y="21600"/>
                        <a:pt x="0" y="17100"/>
                        <a:pt x="0" y="10800"/>
                      </a:cubicBezTo>
                      <a:cubicBezTo>
                        <a:pt x="0" y="4500"/>
                        <a:pt x="4500" y="0"/>
                        <a:pt x="10800" y="0"/>
                      </a:cubicBezTo>
                      <a:cubicBezTo>
                        <a:pt x="17100" y="0"/>
                        <a:pt x="21600" y="4500"/>
                        <a:pt x="21600" y="10800"/>
                      </a:cubicBezTo>
                      <a:close/>
                      <a:moveTo>
                        <a:pt x="21600" y="10800"/>
                      </a:moveTo>
                      <a:cubicBezTo>
                        <a:pt x="21600" y="10800"/>
                        <a:pt x="21600" y="10800"/>
                        <a:pt x="21600" y="10800"/>
                      </a:cubicBezTo>
                    </a:path>
                  </a:pathLst>
                </a:custGeom>
                <a:solidFill>
                  <a:srgbClr val="000000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60960" tIns="60960" rIns="60960" bIns="60960" numCol="1" anchor="t">
                  <a:noAutofit/>
                </a:bodyPr>
                <a:lstStyle/>
                <a:p>
                  <a:endParaRPr sz="12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  <p:sp>
              <p:nvSpPr>
                <p:cNvPr id="652" name="Shape 652"/>
                <p:cNvSpPr/>
                <p:nvPr/>
              </p:nvSpPr>
              <p:spPr>
                <a:xfrm>
                  <a:off x="1046025" y="711300"/>
                  <a:ext cx="274957" cy="2630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0800"/>
                      </a:moveTo>
                      <a:cubicBezTo>
                        <a:pt x="21600" y="17100"/>
                        <a:pt x="16416" y="21600"/>
                        <a:pt x="10368" y="21600"/>
                      </a:cubicBezTo>
                      <a:cubicBezTo>
                        <a:pt x="5184" y="21600"/>
                        <a:pt x="0" y="17100"/>
                        <a:pt x="0" y="10800"/>
                      </a:cubicBezTo>
                      <a:cubicBezTo>
                        <a:pt x="0" y="4500"/>
                        <a:pt x="5184" y="0"/>
                        <a:pt x="10368" y="0"/>
                      </a:cubicBezTo>
                      <a:cubicBezTo>
                        <a:pt x="16416" y="0"/>
                        <a:pt x="21600" y="4500"/>
                        <a:pt x="21600" y="10800"/>
                      </a:cubicBezTo>
                      <a:close/>
                      <a:moveTo>
                        <a:pt x="21600" y="10800"/>
                      </a:moveTo>
                      <a:cubicBezTo>
                        <a:pt x="21600" y="10800"/>
                        <a:pt x="21600" y="10800"/>
                        <a:pt x="21600" y="10800"/>
                      </a:cubicBezTo>
                    </a:path>
                  </a:pathLst>
                </a:custGeom>
                <a:solidFill>
                  <a:srgbClr val="000000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60960" tIns="60960" rIns="60960" bIns="60960" numCol="1" anchor="t">
                  <a:noAutofit/>
                </a:bodyPr>
                <a:lstStyle/>
                <a:p>
                  <a:endParaRPr sz="12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39" name="矩形 38"/>
            <p:cNvSpPr/>
            <p:nvPr/>
          </p:nvSpPr>
          <p:spPr>
            <a:xfrm>
              <a:off x="6020800" y="2004463"/>
              <a:ext cx="3689258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6194662" y="2897015"/>
              <a:ext cx="4876800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build="p"/>
      <p:bldP spid="34" grpId="0" animBg="1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Shape 666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672" name="Group 672"/>
          <p:cNvGrpSpPr/>
          <p:nvPr/>
        </p:nvGrpSpPr>
        <p:grpSpPr>
          <a:xfrm>
            <a:off x="2032000" y="1527631"/>
            <a:ext cx="2032001" cy="1184294"/>
            <a:chOff x="0" y="0"/>
            <a:chExt cx="4064000" cy="2368586"/>
          </a:xfrm>
        </p:grpSpPr>
        <p:sp>
          <p:nvSpPr>
            <p:cNvPr id="670" name="Shape 670"/>
            <p:cNvSpPr/>
            <p:nvPr/>
          </p:nvSpPr>
          <p:spPr>
            <a:xfrm>
              <a:off x="0" y="-1"/>
              <a:ext cx="4064000" cy="2368588"/>
            </a:xfrm>
            <a:prstGeom prst="rect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71" name="Shape 671"/>
            <p:cNvSpPr/>
            <p:nvPr/>
          </p:nvSpPr>
          <p:spPr>
            <a:xfrm>
              <a:off x="1436325" y="380361"/>
              <a:ext cx="1264769" cy="1451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8" extrusionOk="0">
                  <a:moveTo>
                    <a:pt x="18573" y="20204"/>
                  </a:moveTo>
                  <a:cubicBezTo>
                    <a:pt x="17509" y="20204"/>
                    <a:pt x="17509" y="20204"/>
                    <a:pt x="17509" y="20204"/>
                  </a:cubicBezTo>
                  <a:cubicBezTo>
                    <a:pt x="19964" y="18707"/>
                    <a:pt x="21600" y="16283"/>
                    <a:pt x="21600" y="13431"/>
                  </a:cubicBezTo>
                  <a:cubicBezTo>
                    <a:pt x="21600" y="9653"/>
                    <a:pt x="18655" y="6516"/>
                    <a:pt x="14645" y="5661"/>
                  </a:cubicBezTo>
                  <a:cubicBezTo>
                    <a:pt x="16364" y="2738"/>
                    <a:pt x="16364" y="2738"/>
                    <a:pt x="16364" y="2738"/>
                  </a:cubicBezTo>
                  <a:cubicBezTo>
                    <a:pt x="16609" y="2382"/>
                    <a:pt x="16445" y="2025"/>
                    <a:pt x="16036" y="1811"/>
                  </a:cubicBezTo>
                  <a:cubicBezTo>
                    <a:pt x="11864" y="101"/>
                    <a:pt x="11864" y="101"/>
                    <a:pt x="11864" y="101"/>
                  </a:cubicBezTo>
                  <a:cubicBezTo>
                    <a:pt x="11700" y="29"/>
                    <a:pt x="11455" y="-42"/>
                    <a:pt x="11291" y="29"/>
                  </a:cubicBezTo>
                  <a:cubicBezTo>
                    <a:pt x="11127" y="101"/>
                    <a:pt x="10964" y="243"/>
                    <a:pt x="10800" y="457"/>
                  </a:cubicBezTo>
                  <a:cubicBezTo>
                    <a:pt x="5891" y="8584"/>
                    <a:pt x="5891" y="8584"/>
                    <a:pt x="5891" y="8584"/>
                  </a:cubicBezTo>
                  <a:cubicBezTo>
                    <a:pt x="5482" y="9297"/>
                    <a:pt x="5809" y="10152"/>
                    <a:pt x="6545" y="10437"/>
                  </a:cubicBezTo>
                  <a:cubicBezTo>
                    <a:pt x="5891" y="11649"/>
                    <a:pt x="5891" y="11649"/>
                    <a:pt x="5891" y="11649"/>
                  </a:cubicBezTo>
                  <a:cubicBezTo>
                    <a:pt x="8673" y="12790"/>
                    <a:pt x="8673" y="12790"/>
                    <a:pt x="8673" y="12790"/>
                  </a:cubicBezTo>
                  <a:cubicBezTo>
                    <a:pt x="9327" y="11649"/>
                    <a:pt x="9327" y="11649"/>
                    <a:pt x="9327" y="11649"/>
                  </a:cubicBezTo>
                  <a:cubicBezTo>
                    <a:pt x="9327" y="11649"/>
                    <a:pt x="9327" y="11649"/>
                    <a:pt x="9327" y="11649"/>
                  </a:cubicBezTo>
                  <a:cubicBezTo>
                    <a:pt x="10145" y="11934"/>
                    <a:pt x="11045" y="11649"/>
                    <a:pt x="11455" y="10936"/>
                  </a:cubicBezTo>
                  <a:cubicBezTo>
                    <a:pt x="13173" y="8156"/>
                    <a:pt x="13173" y="8156"/>
                    <a:pt x="13173" y="8156"/>
                  </a:cubicBezTo>
                  <a:cubicBezTo>
                    <a:pt x="16200" y="8441"/>
                    <a:pt x="18573" y="10722"/>
                    <a:pt x="18573" y="13431"/>
                  </a:cubicBezTo>
                  <a:cubicBezTo>
                    <a:pt x="18573" y="16425"/>
                    <a:pt x="15791" y="18849"/>
                    <a:pt x="12355" y="18849"/>
                  </a:cubicBezTo>
                  <a:cubicBezTo>
                    <a:pt x="10800" y="18849"/>
                    <a:pt x="8836" y="18350"/>
                    <a:pt x="7773" y="17495"/>
                  </a:cubicBezTo>
                  <a:cubicBezTo>
                    <a:pt x="7773" y="16853"/>
                    <a:pt x="7773" y="16853"/>
                    <a:pt x="7773" y="16853"/>
                  </a:cubicBezTo>
                  <a:cubicBezTo>
                    <a:pt x="7773" y="16425"/>
                    <a:pt x="8100" y="16140"/>
                    <a:pt x="8509" y="16140"/>
                  </a:cubicBezTo>
                  <a:cubicBezTo>
                    <a:pt x="12355" y="16140"/>
                    <a:pt x="12355" y="16140"/>
                    <a:pt x="12355" y="16140"/>
                  </a:cubicBezTo>
                  <a:cubicBezTo>
                    <a:pt x="12355" y="14786"/>
                    <a:pt x="12355" y="14786"/>
                    <a:pt x="12355" y="14786"/>
                  </a:cubicBezTo>
                  <a:cubicBezTo>
                    <a:pt x="6464" y="14786"/>
                    <a:pt x="6464" y="14786"/>
                    <a:pt x="6464" y="14786"/>
                  </a:cubicBezTo>
                  <a:cubicBezTo>
                    <a:pt x="3273" y="14786"/>
                    <a:pt x="3273" y="14786"/>
                    <a:pt x="3273" y="14786"/>
                  </a:cubicBezTo>
                  <a:cubicBezTo>
                    <a:pt x="0" y="14786"/>
                    <a:pt x="0" y="14786"/>
                    <a:pt x="0" y="14786"/>
                  </a:cubicBezTo>
                  <a:cubicBezTo>
                    <a:pt x="0" y="16140"/>
                    <a:pt x="0" y="16140"/>
                    <a:pt x="0" y="16140"/>
                  </a:cubicBezTo>
                  <a:cubicBezTo>
                    <a:pt x="3682" y="16140"/>
                    <a:pt x="3682" y="16140"/>
                    <a:pt x="3682" y="16140"/>
                  </a:cubicBezTo>
                  <a:cubicBezTo>
                    <a:pt x="3927" y="16140"/>
                    <a:pt x="3927" y="16140"/>
                    <a:pt x="3927" y="16140"/>
                  </a:cubicBezTo>
                  <a:cubicBezTo>
                    <a:pt x="4336" y="16140"/>
                    <a:pt x="4664" y="16425"/>
                    <a:pt x="4664" y="16853"/>
                  </a:cubicBezTo>
                  <a:cubicBezTo>
                    <a:pt x="4664" y="17495"/>
                    <a:pt x="4664" y="17495"/>
                    <a:pt x="4664" y="17495"/>
                  </a:cubicBezTo>
                  <a:cubicBezTo>
                    <a:pt x="4664" y="20204"/>
                    <a:pt x="4664" y="20204"/>
                    <a:pt x="4664" y="20204"/>
                  </a:cubicBezTo>
                  <a:cubicBezTo>
                    <a:pt x="2945" y="20204"/>
                    <a:pt x="1555" y="20061"/>
                    <a:pt x="1555" y="21558"/>
                  </a:cubicBezTo>
                  <a:cubicBezTo>
                    <a:pt x="21600" y="21558"/>
                    <a:pt x="21600" y="21558"/>
                    <a:pt x="21600" y="21558"/>
                  </a:cubicBezTo>
                  <a:cubicBezTo>
                    <a:pt x="21600" y="20061"/>
                    <a:pt x="20291" y="20204"/>
                    <a:pt x="18573" y="20204"/>
                  </a:cubicBezTo>
                  <a:close/>
                  <a:moveTo>
                    <a:pt x="13173" y="1811"/>
                  </a:moveTo>
                  <a:cubicBezTo>
                    <a:pt x="12927" y="1883"/>
                    <a:pt x="12764" y="2025"/>
                    <a:pt x="12682" y="2239"/>
                  </a:cubicBezTo>
                  <a:cubicBezTo>
                    <a:pt x="9082" y="8085"/>
                    <a:pt x="9082" y="8085"/>
                    <a:pt x="9082" y="8085"/>
                  </a:cubicBezTo>
                  <a:cubicBezTo>
                    <a:pt x="7773" y="7514"/>
                    <a:pt x="7773" y="7514"/>
                    <a:pt x="7773" y="7514"/>
                  </a:cubicBezTo>
                  <a:cubicBezTo>
                    <a:pt x="7773" y="7443"/>
                    <a:pt x="7773" y="7301"/>
                    <a:pt x="7855" y="7229"/>
                  </a:cubicBezTo>
                  <a:cubicBezTo>
                    <a:pt x="11209" y="1740"/>
                    <a:pt x="11209" y="1740"/>
                    <a:pt x="11209" y="1740"/>
                  </a:cubicBezTo>
                  <a:cubicBezTo>
                    <a:pt x="11291" y="1598"/>
                    <a:pt x="11455" y="1455"/>
                    <a:pt x="11700" y="1384"/>
                  </a:cubicBezTo>
                  <a:cubicBezTo>
                    <a:pt x="11864" y="1312"/>
                    <a:pt x="12109" y="1312"/>
                    <a:pt x="12273" y="1455"/>
                  </a:cubicBezTo>
                  <a:cubicBezTo>
                    <a:pt x="13173" y="1811"/>
                    <a:pt x="13173" y="1811"/>
                    <a:pt x="13173" y="1811"/>
                  </a:cubicBezTo>
                  <a:cubicBezTo>
                    <a:pt x="13173" y="1811"/>
                    <a:pt x="13173" y="1811"/>
                    <a:pt x="13173" y="1811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75" name="Group 675"/>
          <p:cNvGrpSpPr/>
          <p:nvPr/>
        </p:nvGrpSpPr>
        <p:grpSpPr>
          <a:xfrm>
            <a:off x="2034691" y="2758467"/>
            <a:ext cx="2032001" cy="1184294"/>
            <a:chOff x="0" y="0"/>
            <a:chExt cx="4064000" cy="2368586"/>
          </a:xfrm>
        </p:grpSpPr>
        <p:sp>
          <p:nvSpPr>
            <p:cNvPr id="673" name="Shape 673"/>
            <p:cNvSpPr/>
            <p:nvPr/>
          </p:nvSpPr>
          <p:spPr>
            <a:xfrm>
              <a:off x="0" y="-1"/>
              <a:ext cx="4064000" cy="2368588"/>
            </a:xfrm>
            <a:prstGeom prst="rect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74" name="Shape 674"/>
            <p:cNvSpPr/>
            <p:nvPr/>
          </p:nvSpPr>
          <p:spPr>
            <a:xfrm>
              <a:off x="1249035" y="494269"/>
              <a:ext cx="1640915" cy="1523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9" h="21314" extrusionOk="0">
                  <a:moveTo>
                    <a:pt x="21316" y="20820"/>
                  </a:moveTo>
                  <a:cubicBezTo>
                    <a:pt x="16530" y="16079"/>
                    <a:pt x="16530" y="16079"/>
                    <a:pt x="16530" y="16079"/>
                  </a:cubicBezTo>
                  <a:cubicBezTo>
                    <a:pt x="16775" y="15815"/>
                    <a:pt x="16898" y="15420"/>
                    <a:pt x="16898" y="15157"/>
                  </a:cubicBezTo>
                  <a:cubicBezTo>
                    <a:pt x="16898" y="15025"/>
                    <a:pt x="16898" y="15025"/>
                    <a:pt x="16898" y="15025"/>
                  </a:cubicBezTo>
                  <a:cubicBezTo>
                    <a:pt x="17144" y="13049"/>
                    <a:pt x="17021" y="12918"/>
                    <a:pt x="16775" y="12786"/>
                  </a:cubicBezTo>
                  <a:cubicBezTo>
                    <a:pt x="6589" y="2908"/>
                    <a:pt x="6589" y="2908"/>
                    <a:pt x="6589" y="2908"/>
                  </a:cubicBezTo>
                  <a:cubicBezTo>
                    <a:pt x="6344" y="2645"/>
                    <a:pt x="5853" y="2645"/>
                    <a:pt x="5607" y="2908"/>
                  </a:cubicBezTo>
                  <a:cubicBezTo>
                    <a:pt x="5239" y="3435"/>
                    <a:pt x="5239" y="3435"/>
                    <a:pt x="5239" y="3435"/>
                  </a:cubicBezTo>
                  <a:cubicBezTo>
                    <a:pt x="4257" y="2513"/>
                    <a:pt x="4257" y="2513"/>
                    <a:pt x="4257" y="2513"/>
                  </a:cubicBezTo>
                  <a:cubicBezTo>
                    <a:pt x="4380" y="2249"/>
                    <a:pt x="4380" y="2249"/>
                    <a:pt x="4380" y="2249"/>
                  </a:cubicBezTo>
                  <a:cubicBezTo>
                    <a:pt x="5116" y="1459"/>
                    <a:pt x="5239" y="669"/>
                    <a:pt x="4748" y="274"/>
                  </a:cubicBezTo>
                  <a:cubicBezTo>
                    <a:pt x="4257" y="-253"/>
                    <a:pt x="3521" y="10"/>
                    <a:pt x="2907" y="801"/>
                  </a:cubicBezTo>
                  <a:cubicBezTo>
                    <a:pt x="575" y="3567"/>
                    <a:pt x="575" y="3567"/>
                    <a:pt x="575" y="3567"/>
                  </a:cubicBezTo>
                  <a:cubicBezTo>
                    <a:pt x="-38" y="4357"/>
                    <a:pt x="-161" y="5147"/>
                    <a:pt x="207" y="5542"/>
                  </a:cubicBezTo>
                  <a:cubicBezTo>
                    <a:pt x="698" y="6069"/>
                    <a:pt x="1434" y="5806"/>
                    <a:pt x="2048" y="5015"/>
                  </a:cubicBezTo>
                  <a:cubicBezTo>
                    <a:pt x="2294" y="4884"/>
                    <a:pt x="2294" y="4884"/>
                    <a:pt x="2294" y="4884"/>
                  </a:cubicBezTo>
                  <a:cubicBezTo>
                    <a:pt x="3153" y="5806"/>
                    <a:pt x="3153" y="5806"/>
                    <a:pt x="3153" y="5806"/>
                  </a:cubicBezTo>
                  <a:cubicBezTo>
                    <a:pt x="2784" y="6201"/>
                    <a:pt x="2784" y="6201"/>
                    <a:pt x="2784" y="6201"/>
                  </a:cubicBezTo>
                  <a:cubicBezTo>
                    <a:pt x="2539" y="6464"/>
                    <a:pt x="2539" y="6991"/>
                    <a:pt x="2907" y="7254"/>
                  </a:cubicBezTo>
                  <a:cubicBezTo>
                    <a:pt x="13094" y="17264"/>
                    <a:pt x="13094" y="17264"/>
                    <a:pt x="13094" y="17264"/>
                  </a:cubicBezTo>
                  <a:cubicBezTo>
                    <a:pt x="13584" y="17659"/>
                    <a:pt x="15303" y="17132"/>
                    <a:pt x="15303" y="17132"/>
                  </a:cubicBezTo>
                  <a:cubicBezTo>
                    <a:pt x="15548" y="17001"/>
                    <a:pt x="15916" y="16869"/>
                    <a:pt x="16162" y="16606"/>
                  </a:cubicBezTo>
                  <a:cubicBezTo>
                    <a:pt x="20948" y="21215"/>
                    <a:pt x="20948" y="21215"/>
                    <a:pt x="20948" y="21215"/>
                  </a:cubicBezTo>
                  <a:cubicBezTo>
                    <a:pt x="21071" y="21347"/>
                    <a:pt x="21316" y="21347"/>
                    <a:pt x="21439" y="21215"/>
                  </a:cubicBezTo>
                  <a:cubicBezTo>
                    <a:pt x="21439" y="21084"/>
                    <a:pt x="21439" y="20952"/>
                    <a:pt x="21316" y="20820"/>
                  </a:cubicBezTo>
                  <a:close/>
                  <a:moveTo>
                    <a:pt x="16162" y="15025"/>
                  </a:moveTo>
                  <a:cubicBezTo>
                    <a:pt x="16039" y="15420"/>
                    <a:pt x="15425" y="16079"/>
                    <a:pt x="15057" y="16210"/>
                  </a:cubicBezTo>
                  <a:cubicBezTo>
                    <a:pt x="14566" y="16342"/>
                    <a:pt x="13830" y="16474"/>
                    <a:pt x="13584" y="16474"/>
                  </a:cubicBezTo>
                  <a:cubicBezTo>
                    <a:pt x="3521" y="6727"/>
                    <a:pt x="3521" y="6727"/>
                    <a:pt x="3521" y="6727"/>
                  </a:cubicBezTo>
                  <a:cubicBezTo>
                    <a:pt x="4012" y="6332"/>
                    <a:pt x="4012" y="6332"/>
                    <a:pt x="4012" y="6332"/>
                  </a:cubicBezTo>
                  <a:cubicBezTo>
                    <a:pt x="4257" y="5937"/>
                    <a:pt x="4257" y="5410"/>
                    <a:pt x="3889" y="5147"/>
                  </a:cubicBezTo>
                  <a:cubicBezTo>
                    <a:pt x="2171" y="3567"/>
                    <a:pt x="2171" y="3567"/>
                    <a:pt x="2171" y="3567"/>
                  </a:cubicBezTo>
                  <a:cubicBezTo>
                    <a:pt x="1434" y="4488"/>
                    <a:pt x="1434" y="4488"/>
                    <a:pt x="1434" y="4488"/>
                  </a:cubicBezTo>
                  <a:cubicBezTo>
                    <a:pt x="1189" y="4752"/>
                    <a:pt x="944" y="4884"/>
                    <a:pt x="821" y="4884"/>
                  </a:cubicBezTo>
                  <a:cubicBezTo>
                    <a:pt x="821" y="4752"/>
                    <a:pt x="944" y="4488"/>
                    <a:pt x="1189" y="4225"/>
                  </a:cubicBezTo>
                  <a:cubicBezTo>
                    <a:pt x="3521" y="1327"/>
                    <a:pt x="3521" y="1327"/>
                    <a:pt x="3521" y="1327"/>
                  </a:cubicBezTo>
                  <a:cubicBezTo>
                    <a:pt x="3766" y="1064"/>
                    <a:pt x="4012" y="932"/>
                    <a:pt x="4134" y="932"/>
                  </a:cubicBezTo>
                  <a:cubicBezTo>
                    <a:pt x="4134" y="1064"/>
                    <a:pt x="4012" y="1327"/>
                    <a:pt x="3766" y="1591"/>
                  </a:cubicBezTo>
                  <a:cubicBezTo>
                    <a:pt x="3030" y="2513"/>
                    <a:pt x="3030" y="2513"/>
                    <a:pt x="3030" y="2513"/>
                  </a:cubicBezTo>
                  <a:cubicBezTo>
                    <a:pt x="4748" y="4225"/>
                    <a:pt x="4748" y="4225"/>
                    <a:pt x="4748" y="4225"/>
                  </a:cubicBezTo>
                  <a:cubicBezTo>
                    <a:pt x="4994" y="4488"/>
                    <a:pt x="5484" y="4488"/>
                    <a:pt x="5730" y="4093"/>
                  </a:cubicBezTo>
                  <a:cubicBezTo>
                    <a:pt x="6098" y="3698"/>
                    <a:pt x="6098" y="3698"/>
                    <a:pt x="6098" y="3698"/>
                  </a:cubicBezTo>
                  <a:cubicBezTo>
                    <a:pt x="7571" y="5147"/>
                    <a:pt x="7571" y="5147"/>
                    <a:pt x="7571" y="5147"/>
                  </a:cubicBezTo>
                  <a:cubicBezTo>
                    <a:pt x="7571" y="5147"/>
                    <a:pt x="7571" y="5147"/>
                    <a:pt x="7571" y="5147"/>
                  </a:cubicBezTo>
                  <a:cubicBezTo>
                    <a:pt x="5975" y="6991"/>
                    <a:pt x="5975" y="6991"/>
                    <a:pt x="5975" y="6991"/>
                  </a:cubicBezTo>
                  <a:cubicBezTo>
                    <a:pt x="5853" y="7123"/>
                    <a:pt x="5853" y="7386"/>
                    <a:pt x="5975" y="7518"/>
                  </a:cubicBezTo>
                  <a:cubicBezTo>
                    <a:pt x="6098" y="7518"/>
                    <a:pt x="6221" y="7518"/>
                    <a:pt x="6344" y="7386"/>
                  </a:cubicBezTo>
                  <a:cubicBezTo>
                    <a:pt x="7939" y="5542"/>
                    <a:pt x="7939" y="5542"/>
                    <a:pt x="7939" y="5542"/>
                  </a:cubicBezTo>
                  <a:cubicBezTo>
                    <a:pt x="7939" y="5542"/>
                    <a:pt x="7939" y="5542"/>
                    <a:pt x="8062" y="5542"/>
                  </a:cubicBezTo>
                  <a:cubicBezTo>
                    <a:pt x="8430" y="5937"/>
                    <a:pt x="8430" y="5937"/>
                    <a:pt x="8430" y="5937"/>
                  </a:cubicBezTo>
                  <a:cubicBezTo>
                    <a:pt x="8430" y="5937"/>
                    <a:pt x="8430" y="5937"/>
                    <a:pt x="8430" y="5937"/>
                  </a:cubicBezTo>
                  <a:cubicBezTo>
                    <a:pt x="7203" y="7386"/>
                    <a:pt x="7203" y="7386"/>
                    <a:pt x="7203" y="7386"/>
                  </a:cubicBezTo>
                  <a:cubicBezTo>
                    <a:pt x="7080" y="7518"/>
                    <a:pt x="7080" y="7649"/>
                    <a:pt x="7203" y="7781"/>
                  </a:cubicBezTo>
                  <a:cubicBezTo>
                    <a:pt x="7325" y="7913"/>
                    <a:pt x="7448" y="7913"/>
                    <a:pt x="7571" y="7781"/>
                  </a:cubicBezTo>
                  <a:cubicBezTo>
                    <a:pt x="8798" y="6332"/>
                    <a:pt x="8798" y="6332"/>
                    <a:pt x="8798" y="6332"/>
                  </a:cubicBezTo>
                  <a:cubicBezTo>
                    <a:pt x="8798" y="6332"/>
                    <a:pt x="8798" y="6332"/>
                    <a:pt x="8798" y="6332"/>
                  </a:cubicBezTo>
                  <a:cubicBezTo>
                    <a:pt x="9289" y="6727"/>
                    <a:pt x="9289" y="6727"/>
                    <a:pt x="9289" y="6727"/>
                  </a:cubicBezTo>
                  <a:cubicBezTo>
                    <a:pt x="9289" y="6727"/>
                    <a:pt x="9166" y="6727"/>
                    <a:pt x="9166" y="6727"/>
                  </a:cubicBezTo>
                  <a:cubicBezTo>
                    <a:pt x="7571" y="8571"/>
                    <a:pt x="7571" y="8571"/>
                    <a:pt x="7571" y="8571"/>
                  </a:cubicBezTo>
                  <a:cubicBezTo>
                    <a:pt x="7571" y="8703"/>
                    <a:pt x="7571" y="8967"/>
                    <a:pt x="7694" y="9098"/>
                  </a:cubicBezTo>
                  <a:cubicBezTo>
                    <a:pt x="7816" y="9230"/>
                    <a:pt x="7939" y="9230"/>
                    <a:pt x="8062" y="9098"/>
                  </a:cubicBezTo>
                  <a:cubicBezTo>
                    <a:pt x="9657" y="7123"/>
                    <a:pt x="9657" y="7123"/>
                    <a:pt x="9657" y="7123"/>
                  </a:cubicBezTo>
                  <a:cubicBezTo>
                    <a:pt x="9657" y="7123"/>
                    <a:pt x="9657" y="7123"/>
                    <a:pt x="9657" y="7123"/>
                  </a:cubicBezTo>
                  <a:cubicBezTo>
                    <a:pt x="10025" y="7518"/>
                    <a:pt x="10025" y="7518"/>
                    <a:pt x="10025" y="7518"/>
                  </a:cubicBezTo>
                  <a:cubicBezTo>
                    <a:pt x="10025" y="7518"/>
                    <a:pt x="10025" y="7518"/>
                    <a:pt x="10025" y="7518"/>
                  </a:cubicBezTo>
                  <a:cubicBezTo>
                    <a:pt x="9534" y="8176"/>
                    <a:pt x="9534" y="8176"/>
                    <a:pt x="9534" y="8176"/>
                  </a:cubicBezTo>
                  <a:cubicBezTo>
                    <a:pt x="9534" y="8176"/>
                    <a:pt x="9534" y="8176"/>
                    <a:pt x="9412" y="8176"/>
                  </a:cubicBezTo>
                  <a:cubicBezTo>
                    <a:pt x="8184" y="9757"/>
                    <a:pt x="8184" y="9757"/>
                    <a:pt x="8184" y="9757"/>
                  </a:cubicBezTo>
                  <a:cubicBezTo>
                    <a:pt x="8062" y="9888"/>
                    <a:pt x="7939" y="10152"/>
                    <a:pt x="8184" y="10284"/>
                  </a:cubicBezTo>
                  <a:cubicBezTo>
                    <a:pt x="12848" y="14893"/>
                    <a:pt x="12848" y="14893"/>
                    <a:pt x="12848" y="14893"/>
                  </a:cubicBezTo>
                  <a:cubicBezTo>
                    <a:pt x="12848" y="14893"/>
                    <a:pt x="12848" y="14893"/>
                    <a:pt x="12848" y="14893"/>
                  </a:cubicBezTo>
                  <a:cubicBezTo>
                    <a:pt x="12971" y="15157"/>
                    <a:pt x="12971" y="15157"/>
                    <a:pt x="12971" y="15157"/>
                  </a:cubicBezTo>
                  <a:cubicBezTo>
                    <a:pt x="12971" y="15157"/>
                    <a:pt x="12971" y="15157"/>
                    <a:pt x="12971" y="15157"/>
                  </a:cubicBezTo>
                  <a:cubicBezTo>
                    <a:pt x="13953" y="15947"/>
                    <a:pt x="13953" y="15947"/>
                    <a:pt x="13953" y="15947"/>
                  </a:cubicBezTo>
                  <a:cubicBezTo>
                    <a:pt x="13953" y="15947"/>
                    <a:pt x="14689" y="15947"/>
                    <a:pt x="15180" y="15420"/>
                  </a:cubicBezTo>
                  <a:cubicBezTo>
                    <a:pt x="15794" y="14762"/>
                    <a:pt x="15794" y="13840"/>
                    <a:pt x="15794" y="13840"/>
                  </a:cubicBezTo>
                  <a:cubicBezTo>
                    <a:pt x="14812" y="12918"/>
                    <a:pt x="14812" y="12918"/>
                    <a:pt x="14812" y="12918"/>
                  </a:cubicBezTo>
                  <a:cubicBezTo>
                    <a:pt x="14812" y="12918"/>
                    <a:pt x="14812" y="12918"/>
                    <a:pt x="14812" y="12918"/>
                  </a:cubicBezTo>
                  <a:cubicBezTo>
                    <a:pt x="14689" y="12786"/>
                    <a:pt x="14689" y="12786"/>
                    <a:pt x="14689" y="12786"/>
                  </a:cubicBezTo>
                  <a:cubicBezTo>
                    <a:pt x="10148" y="8308"/>
                    <a:pt x="10148" y="8308"/>
                    <a:pt x="10148" y="8308"/>
                  </a:cubicBezTo>
                  <a:cubicBezTo>
                    <a:pt x="10516" y="7913"/>
                    <a:pt x="10516" y="7913"/>
                    <a:pt x="10516" y="7913"/>
                  </a:cubicBezTo>
                  <a:cubicBezTo>
                    <a:pt x="10516" y="7913"/>
                    <a:pt x="10516" y="7913"/>
                    <a:pt x="10516" y="7913"/>
                  </a:cubicBezTo>
                  <a:cubicBezTo>
                    <a:pt x="16162" y="13445"/>
                    <a:pt x="16162" y="13445"/>
                    <a:pt x="16162" y="13445"/>
                  </a:cubicBezTo>
                  <a:cubicBezTo>
                    <a:pt x="16284" y="13971"/>
                    <a:pt x="16284" y="14235"/>
                    <a:pt x="16162" y="15025"/>
                  </a:cubicBezTo>
                  <a:close/>
                  <a:moveTo>
                    <a:pt x="14075" y="15025"/>
                  </a:moveTo>
                  <a:cubicBezTo>
                    <a:pt x="14198" y="15157"/>
                    <a:pt x="14198" y="15288"/>
                    <a:pt x="14075" y="15288"/>
                  </a:cubicBezTo>
                  <a:cubicBezTo>
                    <a:pt x="14075" y="15420"/>
                    <a:pt x="14075" y="15420"/>
                    <a:pt x="13953" y="15420"/>
                  </a:cubicBezTo>
                  <a:cubicBezTo>
                    <a:pt x="13953" y="15420"/>
                    <a:pt x="13830" y="15420"/>
                    <a:pt x="13830" y="15288"/>
                  </a:cubicBezTo>
                  <a:cubicBezTo>
                    <a:pt x="9289" y="10810"/>
                    <a:pt x="9289" y="10810"/>
                    <a:pt x="9289" y="10810"/>
                  </a:cubicBezTo>
                  <a:cubicBezTo>
                    <a:pt x="9289" y="10810"/>
                    <a:pt x="9289" y="10547"/>
                    <a:pt x="9289" y="10547"/>
                  </a:cubicBezTo>
                  <a:cubicBezTo>
                    <a:pt x="9412" y="10415"/>
                    <a:pt x="9534" y="10415"/>
                    <a:pt x="9534" y="10547"/>
                  </a:cubicBezTo>
                  <a:lnTo>
                    <a:pt x="14075" y="15025"/>
                  </a:lnTo>
                  <a:close/>
                  <a:moveTo>
                    <a:pt x="14075" y="15025"/>
                  </a:moveTo>
                  <a:cubicBezTo>
                    <a:pt x="14075" y="15025"/>
                    <a:pt x="14075" y="15025"/>
                    <a:pt x="14075" y="15025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84" name="Group 684"/>
          <p:cNvGrpSpPr/>
          <p:nvPr/>
        </p:nvGrpSpPr>
        <p:grpSpPr>
          <a:xfrm>
            <a:off x="2032000" y="3989303"/>
            <a:ext cx="2032001" cy="1184294"/>
            <a:chOff x="0" y="0"/>
            <a:chExt cx="4064000" cy="2368586"/>
          </a:xfrm>
        </p:grpSpPr>
        <p:sp>
          <p:nvSpPr>
            <p:cNvPr id="679" name="Shape 679"/>
            <p:cNvSpPr/>
            <p:nvPr/>
          </p:nvSpPr>
          <p:spPr>
            <a:xfrm>
              <a:off x="0" y="-1"/>
              <a:ext cx="4064000" cy="2368588"/>
            </a:xfrm>
            <a:prstGeom prst="rect">
              <a:avLst/>
            </a:pr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683" name="Group 683"/>
            <p:cNvGrpSpPr/>
            <p:nvPr/>
          </p:nvGrpSpPr>
          <p:grpSpPr>
            <a:xfrm>
              <a:off x="1294647" y="720413"/>
              <a:ext cx="1548124" cy="974302"/>
              <a:chOff x="0" y="0"/>
              <a:chExt cx="1548122" cy="974301"/>
            </a:xfrm>
          </p:grpSpPr>
          <p:sp>
            <p:nvSpPr>
              <p:cNvPr id="680" name="Shape 680"/>
              <p:cNvSpPr/>
              <p:nvPr/>
            </p:nvSpPr>
            <p:spPr>
              <a:xfrm>
                <a:off x="-1" y="0"/>
                <a:ext cx="1548124" cy="872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70" y="1890"/>
                    </a:moveTo>
                    <a:cubicBezTo>
                      <a:pt x="8062" y="1890"/>
                      <a:pt x="8062" y="1890"/>
                      <a:pt x="8062" y="1890"/>
                    </a:cubicBezTo>
                    <a:cubicBezTo>
                      <a:pt x="8062" y="1890"/>
                      <a:pt x="8062" y="1890"/>
                      <a:pt x="8062" y="1890"/>
                    </a:cubicBezTo>
                    <a:cubicBezTo>
                      <a:pt x="8062" y="810"/>
                      <a:pt x="7606" y="0"/>
                      <a:pt x="6997" y="0"/>
                    </a:cubicBezTo>
                    <a:cubicBezTo>
                      <a:pt x="6389" y="0"/>
                      <a:pt x="5932" y="810"/>
                      <a:pt x="5932" y="1890"/>
                    </a:cubicBezTo>
                    <a:cubicBezTo>
                      <a:pt x="5932" y="1890"/>
                      <a:pt x="5932" y="1890"/>
                      <a:pt x="5932" y="1890"/>
                    </a:cubicBezTo>
                    <a:cubicBezTo>
                      <a:pt x="5172" y="1890"/>
                      <a:pt x="5172" y="1890"/>
                      <a:pt x="5172" y="1890"/>
                    </a:cubicBezTo>
                    <a:cubicBezTo>
                      <a:pt x="3346" y="1890"/>
                      <a:pt x="1825" y="3510"/>
                      <a:pt x="1065" y="7830"/>
                    </a:cubicBezTo>
                    <a:cubicBezTo>
                      <a:pt x="0" y="15930"/>
                      <a:pt x="0" y="15930"/>
                      <a:pt x="0" y="15930"/>
                    </a:cubicBezTo>
                    <a:cubicBezTo>
                      <a:pt x="0" y="18360"/>
                      <a:pt x="913" y="20520"/>
                      <a:pt x="2282" y="21330"/>
                    </a:cubicBezTo>
                    <a:cubicBezTo>
                      <a:pt x="2282" y="21060"/>
                      <a:pt x="2282" y="20790"/>
                      <a:pt x="2282" y="20790"/>
                    </a:cubicBezTo>
                    <a:cubicBezTo>
                      <a:pt x="2282" y="18360"/>
                      <a:pt x="3346" y="16470"/>
                      <a:pt x="4563" y="16470"/>
                    </a:cubicBezTo>
                    <a:cubicBezTo>
                      <a:pt x="5932" y="16470"/>
                      <a:pt x="6997" y="18360"/>
                      <a:pt x="6997" y="20790"/>
                    </a:cubicBezTo>
                    <a:cubicBezTo>
                      <a:pt x="6997" y="21060"/>
                      <a:pt x="6997" y="21330"/>
                      <a:pt x="6845" y="21600"/>
                    </a:cubicBezTo>
                    <a:cubicBezTo>
                      <a:pt x="14146" y="21600"/>
                      <a:pt x="14146" y="21600"/>
                      <a:pt x="14146" y="21600"/>
                    </a:cubicBezTo>
                    <a:cubicBezTo>
                      <a:pt x="13994" y="21330"/>
                      <a:pt x="13994" y="21060"/>
                      <a:pt x="13994" y="20790"/>
                    </a:cubicBezTo>
                    <a:cubicBezTo>
                      <a:pt x="13994" y="18360"/>
                      <a:pt x="15059" y="16470"/>
                      <a:pt x="16428" y="16470"/>
                    </a:cubicBezTo>
                    <a:cubicBezTo>
                      <a:pt x="17645" y="16470"/>
                      <a:pt x="18710" y="18360"/>
                      <a:pt x="18710" y="20790"/>
                    </a:cubicBezTo>
                    <a:cubicBezTo>
                      <a:pt x="18710" y="21060"/>
                      <a:pt x="18710" y="21330"/>
                      <a:pt x="18710" y="21600"/>
                    </a:cubicBezTo>
                    <a:cubicBezTo>
                      <a:pt x="20383" y="21330"/>
                      <a:pt x="21600" y="18900"/>
                      <a:pt x="21600" y="15930"/>
                    </a:cubicBezTo>
                    <a:cubicBezTo>
                      <a:pt x="21600" y="7830"/>
                      <a:pt x="21600" y="7830"/>
                      <a:pt x="21600" y="7830"/>
                    </a:cubicBezTo>
                    <a:cubicBezTo>
                      <a:pt x="21600" y="4590"/>
                      <a:pt x="21296" y="1890"/>
                      <a:pt x="19470" y="1890"/>
                    </a:cubicBezTo>
                    <a:close/>
                    <a:moveTo>
                      <a:pt x="6845" y="10800"/>
                    </a:moveTo>
                    <a:cubicBezTo>
                      <a:pt x="2434" y="10800"/>
                      <a:pt x="2434" y="10800"/>
                      <a:pt x="2434" y="10800"/>
                    </a:cubicBezTo>
                    <a:cubicBezTo>
                      <a:pt x="2890" y="6750"/>
                      <a:pt x="2890" y="6750"/>
                      <a:pt x="2890" y="6750"/>
                    </a:cubicBezTo>
                    <a:cubicBezTo>
                      <a:pt x="3042" y="6750"/>
                      <a:pt x="3042" y="6480"/>
                      <a:pt x="3042" y="5940"/>
                    </a:cubicBezTo>
                    <a:cubicBezTo>
                      <a:pt x="3346" y="4050"/>
                      <a:pt x="4563" y="4320"/>
                      <a:pt x="4563" y="4320"/>
                    </a:cubicBezTo>
                    <a:cubicBezTo>
                      <a:pt x="6845" y="4320"/>
                      <a:pt x="6845" y="4320"/>
                      <a:pt x="6845" y="4320"/>
                    </a:cubicBezTo>
                    <a:lnTo>
                      <a:pt x="6845" y="10800"/>
                    </a:lnTo>
                    <a:close/>
                    <a:moveTo>
                      <a:pt x="15820" y="12420"/>
                    </a:moveTo>
                    <a:cubicBezTo>
                      <a:pt x="13842" y="12420"/>
                      <a:pt x="13842" y="12420"/>
                      <a:pt x="13842" y="12420"/>
                    </a:cubicBezTo>
                    <a:cubicBezTo>
                      <a:pt x="13842" y="16200"/>
                      <a:pt x="13842" y="16200"/>
                      <a:pt x="13842" y="16200"/>
                    </a:cubicBezTo>
                    <a:cubicBezTo>
                      <a:pt x="11865" y="16200"/>
                      <a:pt x="11865" y="16200"/>
                      <a:pt x="11865" y="16200"/>
                    </a:cubicBezTo>
                    <a:cubicBezTo>
                      <a:pt x="11865" y="12420"/>
                      <a:pt x="11865" y="12420"/>
                      <a:pt x="11865" y="12420"/>
                    </a:cubicBezTo>
                    <a:cubicBezTo>
                      <a:pt x="9887" y="12420"/>
                      <a:pt x="9887" y="12420"/>
                      <a:pt x="9887" y="12420"/>
                    </a:cubicBezTo>
                    <a:cubicBezTo>
                      <a:pt x="9887" y="8910"/>
                      <a:pt x="9887" y="8910"/>
                      <a:pt x="9887" y="8910"/>
                    </a:cubicBezTo>
                    <a:cubicBezTo>
                      <a:pt x="11865" y="8910"/>
                      <a:pt x="11865" y="8910"/>
                      <a:pt x="11865" y="8910"/>
                    </a:cubicBezTo>
                    <a:cubicBezTo>
                      <a:pt x="11865" y="5400"/>
                      <a:pt x="11865" y="5400"/>
                      <a:pt x="11865" y="5400"/>
                    </a:cubicBezTo>
                    <a:cubicBezTo>
                      <a:pt x="13842" y="5400"/>
                      <a:pt x="13842" y="5400"/>
                      <a:pt x="13842" y="5400"/>
                    </a:cubicBezTo>
                    <a:cubicBezTo>
                      <a:pt x="13842" y="8910"/>
                      <a:pt x="13842" y="8910"/>
                      <a:pt x="13842" y="8910"/>
                    </a:cubicBezTo>
                    <a:cubicBezTo>
                      <a:pt x="15820" y="8910"/>
                      <a:pt x="15820" y="8910"/>
                      <a:pt x="15820" y="8910"/>
                    </a:cubicBezTo>
                    <a:lnTo>
                      <a:pt x="15820" y="12420"/>
                    </a:lnTo>
                    <a:close/>
                    <a:moveTo>
                      <a:pt x="15820" y="12420"/>
                    </a:moveTo>
                    <a:cubicBezTo>
                      <a:pt x="15820" y="12420"/>
                      <a:pt x="15820" y="12420"/>
                      <a:pt x="15820" y="1242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81" name="Shape 681"/>
              <p:cNvSpPr/>
              <p:nvPr/>
            </p:nvSpPr>
            <p:spPr>
              <a:xfrm>
                <a:off x="197249" y="711300"/>
                <a:ext cx="263002" cy="263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100"/>
                      <a:pt x="17100" y="21600"/>
                      <a:pt x="10800" y="21600"/>
                    </a:cubicBezTo>
                    <a:cubicBezTo>
                      <a:pt x="4500" y="21600"/>
                      <a:pt x="0" y="17100"/>
                      <a:pt x="0" y="10800"/>
                    </a:cubicBezTo>
                    <a:cubicBezTo>
                      <a:pt x="0" y="4500"/>
                      <a:pt x="4500" y="0"/>
                      <a:pt x="10800" y="0"/>
                    </a:cubicBezTo>
                    <a:cubicBezTo>
                      <a:pt x="17100" y="0"/>
                      <a:pt x="21600" y="4500"/>
                      <a:pt x="21600" y="10800"/>
                    </a:cubicBezTo>
                    <a:close/>
                    <a:moveTo>
                      <a:pt x="21600" y="10800"/>
                    </a:moveTo>
                    <a:cubicBezTo>
                      <a:pt x="21600" y="10800"/>
                      <a:pt x="21600" y="10800"/>
                      <a:pt x="21600" y="1080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82" name="Shape 682"/>
              <p:cNvSpPr/>
              <p:nvPr/>
            </p:nvSpPr>
            <p:spPr>
              <a:xfrm>
                <a:off x="1046025" y="711300"/>
                <a:ext cx="274957" cy="263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7100"/>
                      <a:pt x="16416" y="21600"/>
                      <a:pt x="10368" y="21600"/>
                    </a:cubicBezTo>
                    <a:cubicBezTo>
                      <a:pt x="5184" y="21600"/>
                      <a:pt x="0" y="17100"/>
                      <a:pt x="0" y="10800"/>
                    </a:cubicBezTo>
                    <a:cubicBezTo>
                      <a:pt x="0" y="4500"/>
                      <a:pt x="5184" y="0"/>
                      <a:pt x="10368" y="0"/>
                    </a:cubicBezTo>
                    <a:cubicBezTo>
                      <a:pt x="16416" y="0"/>
                      <a:pt x="21600" y="4500"/>
                      <a:pt x="21600" y="10800"/>
                    </a:cubicBezTo>
                    <a:close/>
                    <a:moveTo>
                      <a:pt x="21600" y="10800"/>
                    </a:moveTo>
                    <a:cubicBezTo>
                      <a:pt x="21600" y="10800"/>
                      <a:pt x="21600" y="10800"/>
                      <a:pt x="21600" y="1080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87" name="Group 687"/>
          <p:cNvGrpSpPr/>
          <p:nvPr/>
        </p:nvGrpSpPr>
        <p:grpSpPr>
          <a:xfrm>
            <a:off x="2032000" y="5220137"/>
            <a:ext cx="2032001" cy="1184294"/>
            <a:chOff x="0" y="0"/>
            <a:chExt cx="4064000" cy="2368586"/>
          </a:xfrm>
        </p:grpSpPr>
        <p:sp>
          <p:nvSpPr>
            <p:cNvPr id="685" name="Shape 685"/>
            <p:cNvSpPr/>
            <p:nvPr/>
          </p:nvSpPr>
          <p:spPr>
            <a:xfrm>
              <a:off x="0" y="-1"/>
              <a:ext cx="4064000" cy="2368588"/>
            </a:xfrm>
            <a:prstGeom prst="rect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86" name="Shape 686"/>
            <p:cNvSpPr/>
            <p:nvPr/>
          </p:nvSpPr>
          <p:spPr>
            <a:xfrm>
              <a:off x="1190170" y="773586"/>
              <a:ext cx="1757079" cy="1016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9" y="9885"/>
                  </a:moveTo>
                  <a:cubicBezTo>
                    <a:pt x="18635" y="9885"/>
                    <a:pt x="18424" y="9519"/>
                    <a:pt x="18212" y="8786"/>
                  </a:cubicBezTo>
                  <a:cubicBezTo>
                    <a:pt x="18212" y="8786"/>
                    <a:pt x="18212" y="8786"/>
                    <a:pt x="18212" y="8786"/>
                  </a:cubicBezTo>
                  <a:cubicBezTo>
                    <a:pt x="18635" y="8420"/>
                    <a:pt x="18635" y="8420"/>
                    <a:pt x="18635" y="8420"/>
                  </a:cubicBezTo>
                  <a:cubicBezTo>
                    <a:pt x="18847" y="8420"/>
                    <a:pt x="19059" y="8054"/>
                    <a:pt x="19059" y="7688"/>
                  </a:cubicBezTo>
                  <a:cubicBezTo>
                    <a:pt x="19059" y="7688"/>
                    <a:pt x="19059" y="7688"/>
                    <a:pt x="19059" y="7688"/>
                  </a:cubicBezTo>
                  <a:cubicBezTo>
                    <a:pt x="19059" y="7322"/>
                    <a:pt x="18847" y="6956"/>
                    <a:pt x="18635" y="6956"/>
                  </a:cubicBezTo>
                  <a:cubicBezTo>
                    <a:pt x="18212" y="6956"/>
                    <a:pt x="18212" y="6956"/>
                    <a:pt x="18212" y="6956"/>
                  </a:cubicBezTo>
                  <a:cubicBezTo>
                    <a:pt x="18212" y="6224"/>
                    <a:pt x="18635" y="6224"/>
                    <a:pt x="19059" y="6224"/>
                  </a:cubicBezTo>
                  <a:cubicBezTo>
                    <a:pt x="19482" y="6224"/>
                    <a:pt x="20118" y="6956"/>
                    <a:pt x="20118" y="8054"/>
                  </a:cubicBezTo>
                  <a:cubicBezTo>
                    <a:pt x="20118" y="8786"/>
                    <a:pt x="19482" y="9885"/>
                    <a:pt x="19059" y="9885"/>
                  </a:cubicBezTo>
                  <a:moveTo>
                    <a:pt x="11647" y="12081"/>
                  </a:moveTo>
                  <a:cubicBezTo>
                    <a:pt x="11647" y="12447"/>
                    <a:pt x="11435" y="12814"/>
                    <a:pt x="11224" y="12814"/>
                  </a:cubicBezTo>
                  <a:cubicBezTo>
                    <a:pt x="10376" y="12814"/>
                    <a:pt x="10376" y="12814"/>
                    <a:pt x="10376" y="12814"/>
                  </a:cubicBezTo>
                  <a:cubicBezTo>
                    <a:pt x="10376" y="14278"/>
                    <a:pt x="10376" y="14278"/>
                    <a:pt x="10376" y="14278"/>
                  </a:cubicBezTo>
                  <a:cubicBezTo>
                    <a:pt x="10376" y="15010"/>
                    <a:pt x="10165" y="15376"/>
                    <a:pt x="9741" y="15376"/>
                  </a:cubicBezTo>
                  <a:cubicBezTo>
                    <a:pt x="9529" y="15376"/>
                    <a:pt x="9529" y="15376"/>
                    <a:pt x="9529" y="15376"/>
                  </a:cubicBezTo>
                  <a:cubicBezTo>
                    <a:pt x="9106" y="15376"/>
                    <a:pt x="8894" y="15010"/>
                    <a:pt x="8894" y="14278"/>
                  </a:cubicBezTo>
                  <a:cubicBezTo>
                    <a:pt x="8894" y="12814"/>
                    <a:pt x="8894" y="12814"/>
                    <a:pt x="8894" y="12814"/>
                  </a:cubicBezTo>
                  <a:cubicBezTo>
                    <a:pt x="8047" y="12814"/>
                    <a:pt x="8047" y="12814"/>
                    <a:pt x="8047" y="12814"/>
                  </a:cubicBezTo>
                  <a:cubicBezTo>
                    <a:pt x="7835" y="12814"/>
                    <a:pt x="7624" y="12447"/>
                    <a:pt x="7624" y="12081"/>
                  </a:cubicBezTo>
                  <a:cubicBezTo>
                    <a:pt x="7624" y="11715"/>
                    <a:pt x="7624" y="11715"/>
                    <a:pt x="7624" y="11715"/>
                  </a:cubicBezTo>
                  <a:cubicBezTo>
                    <a:pt x="7624" y="10983"/>
                    <a:pt x="7835" y="10617"/>
                    <a:pt x="8047" y="10617"/>
                  </a:cubicBezTo>
                  <a:cubicBezTo>
                    <a:pt x="8894" y="10617"/>
                    <a:pt x="8894" y="10617"/>
                    <a:pt x="8894" y="10617"/>
                  </a:cubicBezTo>
                  <a:cubicBezTo>
                    <a:pt x="8894" y="9153"/>
                    <a:pt x="8894" y="9153"/>
                    <a:pt x="8894" y="9153"/>
                  </a:cubicBezTo>
                  <a:cubicBezTo>
                    <a:pt x="8894" y="8786"/>
                    <a:pt x="9106" y="8420"/>
                    <a:pt x="9529" y="8420"/>
                  </a:cubicBezTo>
                  <a:cubicBezTo>
                    <a:pt x="9741" y="8420"/>
                    <a:pt x="9741" y="8420"/>
                    <a:pt x="9741" y="8420"/>
                  </a:cubicBezTo>
                  <a:cubicBezTo>
                    <a:pt x="10165" y="8420"/>
                    <a:pt x="10376" y="8786"/>
                    <a:pt x="10376" y="9153"/>
                  </a:cubicBezTo>
                  <a:cubicBezTo>
                    <a:pt x="10376" y="10617"/>
                    <a:pt x="10376" y="10617"/>
                    <a:pt x="10376" y="10617"/>
                  </a:cubicBezTo>
                  <a:cubicBezTo>
                    <a:pt x="11224" y="10617"/>
                    <a:pt x="11224" y="10617"/>
                    <a:pt x="11224" y="10617"/>
                  </a:cubicBezTo>
                  <a:cubicBezTo>
                    <a:pt x="11435" y="10617"/>
                    <a:pt x="11647" y="10983"/>
                    <a:pt x="11647" y="11715"/>
                  </a:cubicBezTo>
                  <a:lnTo>
                    <a:pt x="11647" y="12081"/>
                  </a:lnTo>
                  <a:close/>
                  <a:moveTo>
                    <a:pt x="7200" y="20136"/>
                  </a:moveTo>
                  <a:cubicBezTo>
                    <a:pt x="7200" y="20136"/>
                    <a:pt x="7200" y="17939"/>
                    <a:pt x="7200" y="17939"/>
                  </a:cubicBezTo>
                  <a:cubicBezTo>
                    <a:pt x="7412" y="17939"/>
                    <a:pt x="7835" y="17939"/>
                    <a:pt x="8047" y="17939"/>
                  </a:cubicBezTo>
                  <a:cubicBezTo>
                    <a:pt x="9318" y="17939"/>
                    <a:pt x="10588" y="17573"/>
                    <a:pt x="11647" y="16841"/>
                  </a:cubicBezTo>
                  <a:cubicBezTo>
                    <a:pt x="11647" y="20136"/>
                    <a:pt x="11647" y="20136"/>
                    <a:pt x="11647" y="20136"/>
                  </a:cubicBezTo>
                  <a:cubicBezTo>
                    <a:pt x="10165" y="20136"/>
                    <a:pt x="8259" y="20136"/>
                    <a:pt x="7200" y="20136"/>
                  </a:cubicBezTo>
                  <a:moveTo>
                    <a:pt x="19059" y="3295"/>
                  </a:moveTo>
                  <a:cubicBezTo>
                    <a:pt x="17788" y="3295"/>
                    <a:pt x="16729" y="4759"/>
                    <a:pt x="16518" y="6590"/>
                  </a:cubicBezTo>
                  <a:cubicBezTo>
                    <a:pt x="13341" y="6224"/>
                    <a:pt x="13341" y="6224"/>
                    <a:pt x="13341" y="6224"/>
                  </a:cubicBezTo>
                  <a:cubicBezTo>
                    <a:pt x="13129" y="5125"/>
                    <a:pt x="12494" y="4393"/>
                    <a:pt x="11435" y="4027"/>
                  </a:cubicBezTo>
                  <a:cubicBezTo>
                    <a:pt x="11435" y="4027"/>
                    <a:pt x="11435" y="3661"/>
                    <a:pt x="11435" y="3661"/>
                  </a:cubicBezTo>
                  <a:cubicBezTo>
                    <a:pt x="11435" y="3295"/>
                    <a:pt x="11224" y="2929"/>
                    <a:pt x="11224" y="2563"/>
                  </a:cubicBezTo>
                  <a:cubicBezTo>
                    <a:pt x="20541" y="2563"/>
                    <a:pt x="20541" y="2563"/>
                    <a:pt x="20541" y="2563"/>
                  </a:cubicBezTo>
                  <a:cubicBezTo>
                    <a:pt x="20753" y="2563"/>
                    <a:pt x="20965" y="2197"/>
                    <a:pt x="20965" y="1831"/>
                  </a:cubicBezTo>
                  <a:cubicBezTo>
                    <a:pt x="20965" y="1464"/>
                    <a:pt x="20753" y="1098"/>
                    <a:pt x="20541" y="1098"/>
                  </a:cubicBezTo>
                  <a:cubicBezTo>
                    <a:pt x="10800" y="1098"/>
                    <a:pt x="10800" y="1098"/>
                    <a:pt x="10800" y="1098"/>
                  </a:cubicBezTo>
                  <a:cubicBezTo>
                    <a:pt x="10800" y="366"/>
                    <a:pt x="10376" y="0"/>
                    <a:pt x="9953" y="0"/>
                  </a:cubicBezTo>
                  <a:cubicBezTo>
                    <a:pt x="9741" y="0"/>
                    <a:pt x="9318" y="366"/>
                    <a:pt x="9318" y="1098"/>
                  </a:cubicBezTo>
                  <a:cubicBezTo>
                    <a:pt x="424" y="1098"/>
                    <a:pt x="424" y="1098"/>
                    <a:pt x="424" y="1098"/>
                  </a:cubicBezTo>
                  <a:cubicBezTo>
                    <a:pt x="212" y="1098"/>
                    <a:pt x="0" y="1464"/>
                    <a:pt x="0" y="1831"/>
                  </a:cubicBezTo>
                  <a:cubicBezTo>
                    <a:pt x="0" y="2197"/>
                    <a:pt x="212" y="2563"/>
                    <a:pt x="424" y="2563"/>
                  </a:cubicBezTo>
                  <a:cubicBezTo>
                    <a:pt x="8894" y="2563"/>
                    <a:pt x="8894" y="2563"/>
                    <a:pt x="8894" y="2563"/>
                  </a:cubicBezTo>
                  <a:cubicBezTo>
                    <a:pt x="8682" y="2929"/>
                    <a:pt x="8682" y="3295"/>
                    <a:pt x="8682" y="3661"/>
                  </a:cubicBezTo>
                  <a:cubicBezTo>
                    <a:pt x="8682" y="3661"/>
                    <a:pt x="8682" y="4027"/>
                    <a:pt x="8682" y="4027"/>
                  </a:cubicBezTo>
                  <a:cubicBezTo>
                    <a:pt x="5718" y="4759"/>
                    <a:pt x="1906" y="9519"/>
                    <a:pt x="1906" y="13180"/>
                  </a:cubicBezTo>
                  <a:cubicBezTo>
                    <a:pt x="1906" y="16475"/>
                    <a:pt x="4024" y="17573"/>
                    <a:pt x="6565" y="17939"/>
                  </a:cubicBezTo>
                  <a:cubicBezTo>
                    <a:pt x="6565" y="17939"/>
                    <a:pt x="6353" y="20136"/>
                    <a:pt x="6353" y="20136"/>
                  </a:cubicBezTo>
                  <a:cubicBezTo>
                    <a:pt x="5294" y="19769"/>
                    <a:pt x="5294" y="19037"/>
                    <a:pt x="5294" y="18671"/>
                  </a:cubicBezTo>
                  <a:cubicBezTo>
                    <a:pt x="5294" y="18305"/>
                    <a:pt x="5082" y="17939"/>
                    <a:pt x="4871" y="17939"/>
                  </a:cubicBezTo>
                  <a:cubicBezTo>
                    <a:pt x="4659" y="17939"/>
                    <a:pt x="4447" y="18305"/>
                    <a:pt x="4447" y="18671"/>
                  </a:cubicBezTo>
                  <a:cubicBezTo>
                    <a:pt x="4447" y="18671"/>
                    <a:pt x="4447" y="19403"/>
                    <a:pt x="4871" y="20502"/>
                  </a:cubicBezTo>
                  <a:cubicBezTo>
                    <a:pt x="5294" y="21234"/>
                    <a:pt x="5718" y="21600"/>
                    <a:pt x="6565" y="21600"/>
                  </a:cubicBezTo>
                  <a:cubicBezTo>
                    <a:pt x="6988" y="21600"/>
                    <a:pt x="7200" y="21600"/>
                    <a:pt x="7624" y="21600"/>
                  </a:cubicBezTo>
                  <a:cubicBezTo>
                    <a:pt x="8894" y="21600"/>
                    <a:pt x="10588" y="21600"/>
                    <a:pt x="12071" y="21234"/>
                  </a:cubicBezTo>
                  <a:cubicBezTo>
                    <a:pt x="12071" y="21234"/>
                    <a:pt x="12071" y="21234"/>
                    <a:pt x="12071" y="21234"/>
                  </a:cubicBezTo>
                  <a:cubicBezTo>
                    <a:pt x="13129" y="21234"/>
                    <a:pt x="13976" y="21234"/>
                    <a:pt x="13976" y="21234"/>
                  </a:cubicBezTo>
                  <a:cubicBezTo>
                    <a:pt x="14188" y="21234"/>
                    <a:pt x="14400" y="20868"/>
                    <a:pt x="14400" y="20502"/>
                  </a:cubicBezTo>
                  <a:cubicBezTo>
                    <a:pt x="14400" y="20136"/>
                    <a:pt x="14188" y="19769"/>
                    <a:pt x="13976" y="19769"/>
                  </a:cubicBezTo>
                  <a:cubicBezTo>
                    <a:pt x="13976" y="19769"/>
                    <a:pt x="13341" y="19769"/>
                    <a:pt x="12494" y="20136"/>
                  </a:cubicBezTo>
                  <a:cubicBezTo>
                    <a:pt x="12494" y="20136"/>
                    <a:pt x="12282" y="16108"/>
                    <a:pt x="12282" y="16108"/>
                  </a:cubicBezTo>
                  <a:cubicBezTo>
                    <a:pt x="12282" y="15742"/>
                    <a:pt x="12282" y="15742"/>
                    <a:pt x="12282" y="16108"/>
                  </a:cubicBezTo>
                  <a:cubicBezTo>
                    <a:pt x="12918" y="15010"/>
                    <a:pt x="13341" y="13546"/>
                    <a:pt x="13553" y="12081"/>
                  </a:cubicBezTo>
                  <a:cubicBezTo>
                    <a:pt x="16729" y="9885"/>
                    <a:pt x="16729" y="9885"/>
                    <a:pt x="16729" y="9885"/>
                  </a:cubicBezTo>
                  <a:cubicBezTo>
                    <a:pt x="17153" y="11349"/>
                    <a:pt x="18000" y="12447"/>
                    <a:pt x="19059" y="12447"/>
                  </a:cubicBezTo>
                  <a:cubicBezTo>
                    <a:pt x="20329" y="12447"/>
                    <a:pt x="21600" y="10251"/>
                    <a:pt x="21600" y="8054"/>
                  </a:cubicBezTo>
                  <a:cubicBezTo>
                    <a:pt x="21600" y="5492"/>
                    <a:pt x="20329" y="3295"/>
                    <a:pt x="19059" y="3295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28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医院的优势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9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0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1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443324" y="1540160"/>
            <a:ext cx="6920000" cy="915229"/>
            <a:chOff x="4443324" y="1540160"/>
            <a:chExt cx="6920000" cy="915229"/>
          </a:xfrm>
        </p:grpSpPr>
        <p:sp>
          <p:nvSpPr>
            <p:cNvPr id="669" name="Shape 669"/>
            <p:cNvSpPr/>
            <p:nvPr/>
          </p:nvSpPr>
          <p:spPr>
            <a:xfrm>
              <a:off x="4443324" y="1540160"/>
              <a:ext cx="1753365" cy="492443"/>
            </a:xfrm>
            <a:prstGeom prst="rect">
              <a:avLst/>
            </a:prstGeom>
            <a:ln w="25400">
              <a:miter lim="400000"/>
            </a:ln>
          </p:spPr>
          <p:txBody>
            <a:bodyPr wrap="none" lIns="60960" tIns="60960" rIns="60960" bIns="60960">
              <a:spAutoFit/>
            </a:bodyPr>
            <a:lstStyle>
              <a:lvl1pPr defTabSz="1031240">
                <a:defRPr sz="3600" b="1">
                  <a:solidFill>
                    <a:srgbClr val="FEB834"/>
                  </a:solidFill>
                </a:defRPr>
              </a:lvl1pPr>
            </a:lstStyle>
            <a:p>
              <a:pPr>
                <a:defRPr b="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 </a:t>
              </a: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实验室服务</a:t>
              </a:r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487773" y="1962946"/>
              <a:ext cx="687555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87773" y="2746508"/>
            <a:ext cx="6875551" cy="956367"/>
            <a:chOff x="4487773" y="2746508"/>
            <a:chExt cx="6875551" cy="956367"/>
          </a:xfrm>
        </p:grpSpPr>
        <p:sp>
          <p:nvSpPr>
            <p:cNvPr id="676" name="Shape 676"/>
            <p:cNvSpPr/>
            <p:nvPr/>
          </p:nvSpPr>
          <p:spPr>
            <a:xfrm>
              <a:off x="4487774" y="2746508"/>
              <a:ext cx="1661993" cy="492443"/>
            </a:xfrm>
            <a:prstGeom prst="rect">
              <a:avLst/>
            </a:prstGeom>
            <a:ln w="25400">
              <a:miter lim="400000"/>
            </a:ln>
          </p:spPr>
          <p:txBody>
            <a:bodyPr wrap="none" lIns="60960" tIns="60960" rIns="60960" bIns="60960">
              <a:spAutoFit/>
            </a:bodyPr>
            <a:lstStyle>
              <a:lvl1pPr defTabSz="1031240">
                <a:defRPr sz="3600" b="1">
                  <a:solidFill>
                    <a:srgbClr val="FF3F5F"/>
                  </a:solidFill>
                </a:defRPr>
              </a:lvl1pPr>
            </a:lstStyle>
            <a:p>
              <a:pPr>
                <a:defRPr b="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互联网服务</a:t>
              </a:r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487773" y="3210432"/>
              <a:ext cx="687555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487773" y="3994737"/>
            <a:ext cx="6875551" cy="888729"/>
            <a:chOff x="4487773" y="3994737"/>
            <a:chExt cx="6875551" cy="888729"/>
          </a:xfrm>
        </p:grpSpPr>
        <p:sp>
          <p:nvSpPr>
            <p:cNvPr id="677" name="Shape 677"/>
            <p:cNvSpPr/>
            <p:nvPr/>
          </p:nvSpPr>
          <p:spPr>
            <a:xfrm>
              <a:off x="4487774" y="3994737"/>
              <a:ext cx="1354217" cy="492443"/>
            </a:xfrm>
            <a:prstGeom prst="rect">
              <a:avLst/>
            </a:prstGeom>
            <a:ln w="25400">
              <a:miter lim="400000"/>
            </a:ln>
          </p:spPr>
          <p:txBody>
            <a:bodyPr wrap="none" lIns="60960" tIns="60960" rIns="60960" bIns="60960">
              <a:spAutoFit/>
            </a:bodyPr>
            <a:lstStyle>
              <a:lvl1pPr defTabSz="1031240">
                <a:defRPr sz="3600" b="1">
                  <a:solidFill>
                    <a:srgbClr val="028599"/>
                  </a:solidFill>
                </a:defRPr>
              </a:lvl1pPr>
            </a:lstStyle>
            <a:p>
              <a:pPr>
                <a:defRPr b="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急救服务</a:t>
              </a:r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487773" y="4391023"/>
              <a:ext cx="687555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487773" y="5242968"/>
            <a:ext cx="6875551" cy="888730"/>
            <a:chOff x="4487773" y="5242968"/>
            <a:chExt cx="6875551" cy="888730"/>
          </a:xfrm>
        </p:grpSpPr>
        <p:sp>
          <p:nvSpPr>
            <p:cNvPr id="678" name="Shape 678"/>
            <p:cNvSpPr/>
            <p:nvPr/>
          </p:nvSpPr>
          <p:spPr>
            <a:xfrm>
              <a:off x="4487774" y="5242968"/>
              <a:ext cx="1661993" cy="492443"/>
            </a:xfrm>
            <a:prstGeom prst="rect">
              <a:avLst/>
            </a:prstGeom>
            <a:ln w="25400">
              <a:miter lim="400000"/>
            </a:ln>
          </p:spPr>
          <p:txBody>
            <a:bodyPr wrap="none" lIns="60960" tIns="60960" rIns="60960" bIns="60960">
              <a:spAutoFit/>
            </a:bodyPr>
            <a:lstStyle>
              <a:lvl1pPr defTabSz="1031240">
                <a:defRPr sz="3600" b="1">
                  <a:solidFill>
                    <a:srgbClr val="01B59C"/>
                  </a:solidFill>
                </a:defRPr>
              </a:lvl1pPr>
            </a:lstStyle>
            <a:p>
              <a:pPr>
                <a:defRPr b="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直升机服务</a:t>
              </a:r>
              <a:endParaRPr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487773" y="5639255"/>
              <a:ext cx="6875551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2" grpId="1" animBg="1" advAuto="0"/>
      <p:bldP spid="675" grpId="4" animBg="1" advAuto="0"/>
      <p:bldP spid="684" grpId="7" animBg="1" advAuto="0"/>
      <p:bldP spid="687" grpId="10" animBg="1" advAuto="0"/>
      <p:bldP spid="28" grpId="0"/>
      <p:bldP spid="29" grpId="0" build="p"/>
      <p:bldP spid="30" grpId="0" animBg="1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idx="13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94" b="9648"/>
          <a:stretch>
            <a:fillRect/>
          </a:stretch>
        </p:blipFill>
        <p:spPr/>
      </p:pic>
      <p:sp>
        <p:nvSpPr>
          <p:cNvPr id="694" name="Shape 694"/>
          <p:cNvSpPr/>
          <p:nvPr/>
        </p:nvSpPr>
        <p:spPr>
          <a:xfrm>
            <a:off x="-1" y="4140200"/>
            <a:ext cx="12192001" cy="2133600"/>
          </a:xfrm>
          <a:prstGeom prst="rect">
            <a:avLst/>
          </a:prstGeom>
          <a:solidFill>
            <a:srgbClr val="FF3F5F">
              <a:alpha val="60430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Shape 438"/>
          <p:cNvSpPr/>
          <p:nvPr/>
        </p:nvSpPr>
        <p:spPr>
          <a:xfrm>
            <a:off x="7238999" y="4438740"/>
            <a:ext cx="260351" cy="1339790"/>
          </a:xfrm>
          <a:prstGeom prst="rect">
            <a:avLst/>
          </a:prstGeom>
          <a:solidFill>
            <a:srgbClr val="FFFFFF">
              <a:alpha val="96000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20000" y="4365744"/>
            <a:ext cx="469265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hangingPunct="1"/>
            <a:r>
              <a:rPr lang="en-US" altLang="zh-CN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OUR SERVICE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19999" y="5037287"/>
            <a:ext cx="36671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914400"/>
            <a:r>
              <a:rPr kumimoji="0" lang="zh-CN" altLang="en-US" sz="4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Trebuchet MS" panose="020B0603020202020204"/>
              </a:rPr>
              <a:t>服务保障</a:t>
            </a:r>
            <a:endParaRPr kumimoji="0" lang="zh-CN" altLang="en-US" sz="4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Trebuchet MS" panose="020B0603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4" grpId="2" animBg="1" advAuto="0"/>
      <p:bldP spid="6" grpId="0" animBg="1" advAuto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Shape 926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931" name="Group 931"/>
          <p:cNvGrpSpPr/>
          <p:nvPr/>
        </p:nvGrpSpPr>
        <p:grpSpPr>
          <a:xfrm>
            <a:off x="3556000" y="4307999"/>
            <a:ext cx="812800" cy="812801"/>
            <a:chOff x="0" y="0"/>
            <a:chExt cx="1625600" cy="1625600"/>
          </a:xfrm>
        </p:grpSpPr>
        <p:sp>
          <p:nvSpPr>
            <p:cNvPr id="929" name="Shape 929"/>
            <p:cNvSpPr/>
            <p:nvPr/>
          </p:nvSpPr>
          <p:spPr>
            <a:xfrm>
              <a:off x="0" y="0"/>
              <a:ext cx="1625600" cy="1625600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30" name="Shape 930"/>
            <p:cNvSpPr/>
            <p:nvPr/>
          </p:nvSpPr>
          <p:spPr>
            <a:xfrm>
              <a:off x="391831" y="423333"/>
              <a:ext cx="841937" cy="778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94" y="12000"/>
                  </a:moveTo>
                  <a:cubicBezTo>
                    <a:pt x="14294" y="12000"/>
                    <a:pt x="14294" y="12343"/>
                    <a:pt x="14294" y="12343"/>
                  </a:cubicBezTo>
                  <a:cubicBezTo>
                    <a:pt x="12388" y="12343"/>
                    <a:pt x="12388" y="12343"/>
                    <a:pt x="12388" y="12343"/>
                  </a:cubicBezTo>
                  <a:cubicBezTo>
                    <a:pt x="12388" y="12686"/>
                    <a:pt x="12071" y="13029"/>
                    <a:pt x="12071" y="13371"/>
                  </a:cubicBezTo>
                  <a:cubicBezTo>
                    <a:pt x="12388" y="14057"/>
                    <a:pt x="12706" y="14400"/>
                    <a:pt x="13024" y="14743"/>
                  </a:cubicBezTo>
                  <a:cubicBezTo>
                    <a:pt x="13024" y="14743"/>
                    <a:pt x="13024" y="15086"/>
                    <a:pt x="13024" y="15086"/>
                  </a:cubicBezTo>
                  <a:cubicBezTo>
                    <a:pt x="13024" y="15086"/>
                    <a:pt x="13024" y="15086"/>
                    <a:pt x="13024" y="15429"/>
                  </a:cubicBezTo>
                  <a:cubicBezTo>
                    <a:pt x="12706" y="15771"/>
                    <a:pt x="11435" y="17143"/>
                    <a:pt x="11118" y="17143"/>
                  </a:cubicBezTo>
                  <a:cubicBezTo>
                    <a:pt x="11118" y="17143"/>
                    <a:pt x="11118" y="17143"/>
                    <a:pt x="11118" y="17143"/>
                  </a:cubicBezTo>
                  <a:cubicBezTo>
                    <a:pt x="9847" y="16114"/>
                    <a:pt x="9847" y="16114"/>
                    <a:pt x="9847" y="16114"/>
                  </a:cubicBezTo>
                  <a:cubicBezTo>
                    <a:pt x="9529" y="16114"/>
                    <a:pt x="9212" y="16114"/>
                    <a:pt x="8894" y="16457"/>
                  </a:cubicBezTo>
                  <a:cubicBezTo>
                    <a:pt x="8894" y="16800"/>
                    <a:pt x="8576" y="17486"/>
                    <a:pt x="8576" y="18171"/>
                  </a:cubicBezTo>
                  <a:cubicBezTo>
                    <a:pt x="8576" y="18514"/>
                    <a:pt x="8259" y="18514"/>
                    <a:pt x="8259" y="18514"/>
                  </a:cubicBezTo>
                  <a:cubicBezTo>
                    <a:pt x="6035" y="18514"/>
                    <a:pt x="6035" y="18514"/>
                    <a:pt x="6035" y="18514"/>
                  </a:cubicBezTo>
                  <a:cubicBezTo>
                    <a:pt x="6035" y="18514"/>
                    <a:pt x="5718" y="18514"/>
                    <a:pt x="5718" y="18171"/>
                  </a:cubicBezTo>
                  <a:cubicBezTo>
                    <a:pt x="5400" y="16457"/>
                    <a:pt x="5400" y="16457"/>
                    <a:pt x="5400" y="16457"/>
                  </a:cubicBezTo>
                  <a:cubicBezTo>
                    <a:pt x="5082" y="16114"/>
                    <a:pt x="5082" y="16114"/>
                    <a:pt x="4765" y="16114"/>
                  </a:cubicBezTo>
                  <a:cubicBezTo>
                    <a:pt x="3494" y="17143"/>
                    <a:pt x="3494" y="17143"/>
                    <a:pt x="3494" y="17143"/>
                  </a:cubicBezTo>
                  <a:cubicBezTo>
                    <a:pt x="3176" y="17143"/>
                    <a:pt x="3176" y="17143"/>
                    <a:pt x="3176" y="17143"/>
                  </a:cubicBezTo>
                  <a:cubicBezTo>
                    <a:pt x="3176" y="17143"/>
                    <a:pt x="2859" y="17143"/>
                    <a:pt x="2859" y="17143"/>
                  </a:cubicBezTo>
                  <a:cubicBezTo>
                    <a:pt x="2541" y="16800"/>
                    <a:pt x="1271" y="15429"/>
                    <a:pt x="1271" y="15086"/>
                  </a:cubicBezTo>
                  <a:cubicBezTo>
                    <a:pt x="1271" y="15086"/>
                    <a:pt x="1271" y="15086"/>
                    <a:pt x="1271" y="14743"/>
                  </a:cubicBezTo>
                  <a:cubicBezTo>
                    <a:pt x="1588" y="14400"/>
                    <a:pt x="1906" y="14057"/>
                    <a:pt x="2224" y="13371"/>
                  </a:cubicBezTo>
                  <a:cubicBezTo>
                    <a:pt x="2224" y="13029"/>
                    <a:pt x="1906" y="12686"/>
                    <a:pt x="1906" y="12343"/>
                  </a:cubicBezTo>
                  <a:cubicBezTo>
                    <a:pt x="318" y="12000"/>
                    <a:pt x="318" y="12000"/>
                    <a:pt x="318" y="12000"/>
                  </a:cubicBezTo>
                  <a:cubicBezTo>
                    <a:pt x="0" y="12000"/>
                    <a:pt x="0" y="12000"/>
                    <a:pt x="0" y="11657"/>
                  </a:cubicBezTo>
                  <a:cubicBezTo>
                    <a:pt x="0" y="9600"/>
                    <a:pt x="0" y="9600"/>
                    <a:pt x="0" y="9600"/>
                  </a:cubicBezTo>
                  <a:cubicBezTo>
                    <a:pt x="0" y="9257"/>
                    <a:pt x="0" y="9257"/>
                    <a:pt x="318" y="9257"/>
                  </a:cubicBezTo>
                  <a:cubicBezTo>
                    <a:pt x="1906" y="8914"/>
                    <a:pt x="1906" y="8914"/>
                    <a:pt x="1906" y="8914"/>
                  </a:cubicBezTo>
                  <a:cubicBezTo>
                    <a:pt x="1906" y="8571"/>
                    <a:pt x="2224" y="8229"/>
                    <a:pt x="2224" y="7886"/>
                  </a:cubicBezTo>
                  <a:cubicBezTo>
                    <a:pt x="1906" y="7543"/>
                    <a:pt x="1588" y="6857"/>
                    <a:pt x="1271" y="6514"/>
                  </a:cubicBezTo>
                  <a:cubicBezTo>
                    <a:pt x="1271" y="6514"/>
                    <a:pt x="1271" y="6514"/>
                    <a:pt x="1271" y="6171"/>
                  </a:cubicBezTo>
                  <a:cubicBezTo>
                    <a:pt x="1271" y="6171"/>
                    <a:pt x="1271" y="6171"/>
                    <a:pt x="1271" y="6171"/>
                  </a:cubicBezTo>
                  <a:cubicBezTo>
                    <a:pt x="1588" y="5829"/>
                    <a:pt x="2859" y="4114"/>
                    <a:pt x="3176" y="4114"/>
                  </a:cubicBezTo>
                  <a:cubicBezTo>
                    <a:pt x="3176" y="4114"/>
                    <a:pt x="3176" y="4114"/>
                    <a:pt x="3494" y="4457"/>
                  </a:cubicBezTo>
                  <a:cubicBezTo>
                    <a:pt x="4765" y="5486"/>
                    <a:pt x="4765" y="5486"/>
                    <a:pt x="4765" y="5486"/>
                  </a:cubicBezTo>
                  <a:cubicBezTo>
                    <a:pt x="5082" y="5143"/>
                    <a:pt x="5082" y="5143"/>
                    <a:pt x="5400" y="5143"/>
                  </a:cubicBezTo>
                  <a:cubicBezTo>
                    <a:pt x="5718" y="4457"/>
                    <a:pt x="5718" y="3771"/>
                    <a:pt x="5718" y="3086"/>
                  </a:cubicBezTo>
                  <a:cubicBezTo>
                    <a:pt x="5718" y="3086"/>
                    <a:pt x="6035" y="2743"/>
                    <a:pt x="6035" y="2743"/>
                  </a:cubicBezTo>
                  <a:cubicBezTo>
                    <a:pt x="8259" y="2743"/>
                    <a:pt x="8259" y="2743"/>
                    <a:pt x="8259" y="2743"/>
                  </a:cubicBezTo>
                  <a:cubicBezTo>
                    <a:pt x="8259" y="2743"/>
                    <a:pt x="8576" y="3086"/>
                    <a:pt x="8576" y="3086"/>
                  </a:cubicBezTo>
                  <a:cubicBezTo>
                    <a:pt x="8894" y="5143"/>
                    <a:pt x="8894" y="5143"/>
                    <a:pt x="8894" y="5143"/>
                  </a:cubicBezTo>
                  <a:cubicBezTo>
                    <a:pt x="9212" y="5143"/>
                    <a:pt x="9529" y="5143"/>
                    <a:pt x="9847" y="5486"/>
                  </a:cubicBezTo>
                  <a:cubicBezTo>
                    <a:pt x="11118" y="4457"/>
                    <a:pt x="11118" y="4457"/>
                    <a:pt x="11118" y="4457"/>
                  </a:cubicBezTo>
                  <a:cubicBezTo>
                    <a:pt x="11118" y="4114"/>
                    <a:pt x="11118" y="4114"/>
                    <a:pt x="11118" y="4114"/>
                  </a:cubicBezTo>
                  <a:cubicBezTo>
                    <a:pt x="11435" y="4114"/>
                    <a:pt x="11435" y="4114"/>
                    <a:pt x="11435" y="4457"/>
                  </a:cubicBezTo>
                  <a:cubicBezTo>
                    <a:pt x="11753" y="4457"/>
                    <a:pt x="13024" y="5829"/>
                    <a:pt x="13024" y="6171"/>
                  </a:cubicBezTo>
                  <a:cubicBezTo>
                    <a:pt x="13024" y="6514"/>
                    <a:pt x="13024" y="6514"/>
                    <a:pt x="13024" y="6514"/>
                  </a:cubicBezTo>
                  <a:cubicBezTo>
                    <a:pt x="12706" y="6857"/>
                    <a:pt x="12388" y="7543"/>
                    <a:pt x="12071" y="7886"/>
                  </a:cubicBezTo>
                  <a:cubicBezTo>
                    <a:pt x="12071" y="8229"/>
                    <a:pt x="12388" y="8571"/>
                    <a:pt x="12388" y="8914"/>
                  </a:cubicBezTo>
                  <a:cubicBezTo>
                    <a:pt x="14294" y="9257"/>
                    <a:pt x="14294" y="9257"/>
                    <a:pt x="14294" y="9257"/>
                  </a:cubicBezTo>
                  <a:cubicBezTo>
                    <a:pt x="14294" y="9257"/>
                    <a:pt x="14294" y="9257"/>
                    <a:pt x="14294" y="9600"/>
                  </a:cubicBezTo>
                  <a:lnTo>
                    <a:pt x="14294" y="12000"/>
                  </a:lnTo>
                  <a:close/>
                  <a:moveTo>
                    <a:pt x="7306" y="7543"/>
                  </a:moveTo>
                  <a:cubicBezTo>
                    <a:pt x="5718" y="7543"/>
                    <a:pt x="4129" y="8914"/>
                    <a:pt x="4129" y="10629"/>
                  </a:cubicBezTo>
                  <a:cubicBezTo>
                    <a:pt x="4129" y="12343"/>
                    <a:pt x="5718" y="13714"/>
                    <a:pt x="7306" y="13714"/>
                  </a:cubicBezTo>
                  <a:cubicBezTo>
                    <a:pt x="8894" y="13714"/>
                    <a:pt x="10165" y="12343"/>
                    <a:pt x="10165" y="10629"/>
                  </a:cubicBezTo>
                  <a:cubicBezTo>
                    <a:pt x="10165" y="8914"/>
                    <a:pt x="8894" y="7543"/>
                    <a:pt x="7306" y="7543"/>
                  </a:cubicBezTo>
                  <a:close/>
                  <a:moveTo>
                    <a:pt x="21600" y="5143"/>
                  </a:moveTo>
                  <a:cubicBezTo>
                    <a:pt x="21600" y="5486"/>
                    <a:pt x="20329" y="5486"/>
                    <a:pt x="20012" y="5486"/>
                  </a:cubicBezTo>
                  <a:cubicBezTo>
                    <a:pt x="20012" y="5829"/>
                    <a:pt x="19694" y="6171"/>
                    <a:pt x="19694" y="6171"/>
                  </a:cubicBezTo>
                  <a:cubicBezTo>
                    <a:pt x="19694" y="6514"/>
                    <a:pt x="20329" y="7886"/>
                    <a:pt x="20329" y="7886"/>
                  </a:cubicBezTo>
                  <a:cubicBezTo>
                    <a:pt x="20329" y="7886"/>
                    <a:pt x="20329" y="7886"/>
                    <a:pt x="20329" y="8229"/>
                  </a:cubicBezTo>
                  <a:cubicBezTo>
                    <a:pt x="20012" y="8229"/>
                    <a:pt x="18741" y="8914"/>
                    <a:pt x="18741" y="8914"/>
                  </a:cubicBezTo>
                  <a:cubicBezTo>
                    <a:pt x="18741" y="8914"/>
                    <a:pt x="17788" y="7543"/>
                    <a:pt x="17788" y="7543"/>
                  </a:cubicBezTo>
                  <a:cubicBezTo>
                    <a:pt x="17471" y="7543"/>
                    <a:pt x="17471" y="7543"/>
                    <a:pt x="17471" y="7543"/>
                  </a:cubicBezTo>
                  <a:cubicBezTo>
                    <a:pt x="17153" y="7543"/>
                    <a:pt x="17153" y="7543"/>
                    <a:pt x="17153" y="7543"/>
                  </a:cubicBezTo>
                  <a:cubicBezTo>
                    <a:pt x="16835" y="7543"/>
                    <a:pt x="15882" y="8914"/>
                    <a:pt x="15882" y="8914"/>
                  </a:cubicBezTo>
                  <a:cubicBezTo>
                    <a:pt x="15882" y="8914"/>
                    <a:pt x="14612" y="8229"/>
                    <a:pt x="14612" y="8229"/>
                  </a:cubicBezTo>
                  <a:cubicBezTo>
                    <a:pt x="14294" y="7886"/>
                    <a:pt x="14294" y="7886"/>
                    <a:pt x="14294" y="7886"/>
                  </a:cubicBezTo>
                  <a:cubicBezTo>
                    <a:pt x="14294" y="7886"/>
                    <a:pt x="14929" y="6514"/>
                    <a:pt x="14929" y="6171"/>
                  </a:cubicBezTo>
                  <a:cubicBezTo>
                    <a:pt x="14929" y="6171"/>
                    <a:pt x="14612" y="5829"/>
                    <a:pt x="14612" y="5486"/>
                  </a:cubicBezTo>
                  <a:cubicBezTo>
                    <a:pt x="14294" y="5486"/>
                    <a:pt x="13024" y="5486"/>
                    <a:pt x="13024" y="5143"/>
                  </a:cubicBezTo>
                  <a:cubicBezTo>
                    <a:pt x="13024" y="3429"/>
                    <a:pt x="13024" y="3429"/>
                    <a:pt x="13024" y="3429"/>
                  </a:cubicBezTo>
                  <a:cubicBezTo>
                    <a:pt x="13024" y="3429"/>
                    <a:pt x="14294" y="3086"/>
                    <a:pt x="14612" y="3086"/>
                  </a:cubicBezTo>
                  <a:cubicBezTo>
                    <a:pt x="14612" y="3086"/>
                    <a:pt x="14929" y="2743"/>
                    <a:pt x="14929" y="2400"/>
                  </a:cubicBezTo>
                  <a:cubicBezTo>
                    <a:pt x="14929" y="2400"/>
                    <a:pt x="14294" y="1029"/>
                    <a:pt x="14294" y="686"/>
                  </a:cubicBezTo>
                  <a:cubicBezTo>
                    <a:pt x="14294" y="686"/>
                    <a:pt x="14294" y="686"/>
                    <a:pt x="14612" y="686"/>
                  </a:cubicBezTo>
                  <a:cubicBezTo>
                    <a:pt x="14612" y="686"/>
                    <a:pt x="15882" y="0"/>
                    <a:pt x="15882" y="0"/>
                  </a:cubicBezTo>
                  <a:cubicBezTo>
                    <a:pt x="15882" y="0"/>
                    <a:pt x="16835" y="1029"/>
                    <a:pt x="17153" y="1371"/>
                  </a:cubicBezTo>
                  <a:cubicBezTo>
                    <a:pt x="17153" y="1371"/>
                    <a:pt x="17153" y="1371"/>
                    <a:pt x="17471" y="1371"/>
                  </a:cubicBezTo>
                  <a:cubicBezTo>
                    <a:pt x="17471" y="1371"/>
                    <a:pt x="17471" y="1371"/>
                    <a:pt x="17788" y="1371"/>
                  </a:cubicBezTo>
                  <a:cubicBezTo>
                    <a:pt x="18106" y="686"/>
                    <a:pt x="18424" y="343"/>
                    <a:pt x="18741" y="0"/>
                  </a:cubicBezTo>
                  <a:cubicBezTo>
                    <a:pt x="18741" y="0"/>
                    <a:pt x="18741" y="0"/>
                    <a:pt x="18741" y="0"/>
                  </a:cubicBezTo>
                  <a:cubicBezTo>
                    <a:pt x="18741" y="0"/>
                    <a:pt x="20012" y="686"/>
                    <a:pt x="20329" y="686"/>
                  </a:cubicBezTo>
                  <a:cubicBezTo>
                    <a:pt x="20329" y="686"/>
                    <a:pt x="20329" y="686"/>
                    <a:pt x="20329" y="686"/>
                  </a:cubicBezTo>
                  <a:cubicBezTo>
                    <a:pt x="20329" y="1029"/>
                    <a:pt x="19694" y="2400"/>
                    <a:pt x="19694" y="2400"/>
                  </a:cubicBezTo>
                  <a:cubicBezTo>
                    <a:pt x="19694" y="2743"/>
                    <a:pt x="20012" y="3086"/>
                    <a:pt x="20012" y="3086"/>
                  </a:cubicBezTo>
                  <a:cubicBezTo>
                    <a:pt x="20329" y="3086"/>
                    <a:pt x="21600" y="3429"/>
                    <a:pt x="21600" y="3429"/>
                  </a:cubicBezTo>
                  <a:lnTo>
                    <a:pt x="21600" y="5143"/>
                  </a:lnTo>
                  <a:close/>
                  <a:moveTo>
                    <a:pt x="21600" y="17829"/>
                  </a:moveTo>
                  <a:cubicBezTo>
                    <a:pt x="21600" y="17829"/>
                    <a:pt x="20329" y="18171"/>
                    <a:pt x="20012" y="18171"/>
                  </a:cubicBezTo>
                  <a:cubicBezTo>
                    <a:pt x="20012" y="18514"/>
                    <a:pt x="19694" y="18514"/>
                    <a:pt x="19694" y="18857"/>
                  </a:cubicBezTo>
                  <a:cubicBezTo>
                    <a:pt x="19694" y="19200"/>
                    <a:pt x="20329" y="20229"/>
                    <a:pt x="20329" y="20571"/>
                  </a:cubicBezTo>
                  <a:cubicBezTo>
                    <a:pt x="20329" y="20571"/>
                    <a:pt x="20329" y="20571"/>
                    <a:pt x="20329" y="20571"/>
                  </a:cubicBezTo>
                  <a:cubicBezTo>
                    <a:pt x="20012" y="20571"/>
                    <a:pt x="18741" y="21600"/>
                    <a:pt x="18741" y="21600"/>
                  </a:cubicBezTo>
                  <a:cubicBezTo>
                    <a:pt x="18741" y="21600"/>
                    <a:pt x="17788" y="20229"/>
                    <a:pt x="17788" y="20229"/>
                  </a:cubicBezTo>
                  <a:cubicBezTo>
                    <a:pt x="17471" y="20229"/>
                    <a:pt x="17471" y="20229"/>
                    <a:pt x="17471" y="20229"/>
                  </a:cubicBezTo>
                  <a:cubicBezTo>
                    <a:pt x="17153" y="20229"/>
                    <a:pt x="17153" y="20229"/>
                    <a:pt x="17153" y="20229"/>
                  </a:cubicBezTo>
                  <a:cubicBezTo>
                    <a:pt x="16835" y="20229"/>
                    <a:pt x="15882" y="21600"/>
                    <a:pt x="15882" y="21600"/>
                  </a:cubicBezTo>
                  <a:cubicBezTo>
                    <a:pt x="15882" y="21600"/>
                    <a:pt x="14612" y="20571"/>
                    <a:pt x="14612" y="20571"/>
                  </a:cubicBezTo>
                  <a:cubicBezTo>
                    <a:pt x="14294" y="20571"/>
                    <a:pt x="14294" y="20571"/>
                    <a:pt x="14294" y="20571"/>
                  </a:cubicBezTo>
                  <a:cubicBezTo>
                    <a:pt x="14294" y="20229"/>
                    <a:pt x="14929" y="19200"/>
                    <a:pt x="14929" y="18857"/>
                  </a:cubicBezTo>
                  <a:cubicBezTo>
                    <a:pt x="14929" y="18514"/>
                    <a:pt x="14612" y="18514"/>
                    <a:pt x="14612" y="18171"/>
                  </a:cubicBezTo>
                  <a:cubicBezTo>
                    <a:pt x="14294" y="18171"/>
                    <a:pt x="13024" y="17829"/>
                    <a:pt x="13024" y="17829"/>
                  </a:cubicBezTo>
                  <a:cubicBezTo>
                    <a:pt x="13024" y="16114"/>
                    <a:pt x="13024" y="16114"/>
                    <a:pt x="13024" y="16114"/>
                  </a:cubicBezTo>
                  <a:cubicBezTo>
                    <a:pt x="13024" y="15771"/>
                    <a:pt x="14294" y="15771"/>
                    <a:pt x="14612" y="15771"/>
                  </a:cubicBezTo>
                  <a:cubicBezTo>
                    <a:pt x="14612" y="15429"/>
                    <a:pt x="14929" y="15429"/>
                    <a:pt x="14929" y="15086"/>
                  </a:cubicBezTo>
                  <a:cubicBezTo>
                    <a:pt x="14929" y="14743"/>
                    <a:pt x="14294" y="13714"/>
                    <a:pt x="14294" y="13371"/>
                  </a:cubicBezTo>
                  <a:cubicBezTo>
                    <a:pt x="14294" y="13371"/>
                    <a:pt x="14294" y="13371"/>
                    <a:pt x="14612" y="13371"/>
                  </a:cubicBezTo>
                  <a:cubicBezTo>
                    <a:pt x="14612" y="13371"/>
                    <a:pt x="15882" y="12343"/>
                    <a:pt x="15882" y="12343"/>
                  </a:cubicBezTo>
                  <a:cubicBezTo>
                    <a:pt x="15882" y="12343"/>
                    <a:pt x="16835" y="13714"/>
                    <a:pt x="17153" y="13714"/>
                  </a:cubicBezTo>
                  <a:cubicBezTo>
                    <a:pt x="17153" y="13714"/>
                    <a:pt x="17153" y="13714"/>
                    <a:pt x="17471" y="13714"/>
                  </a:cubicBezTo>
                  <a:cubicBezTo>
                    <a:pt x="17471" y="13714"/>
                    <a:pt x="17471" y="13714"/>
                    <a:pt x="17788" y="13714"/>
                  </a:cubicBezTo>
                  <a:cubicBezTo>
                    <a:pt x="18106" y="13371"/>
                    <a:pt x="18424" y="13029"/>
                    <a:pt x="18741" y="12343"/>
                  </a:cubicBezTo>
                  <a:cubicBezTo>
                    <a:pt x="18741" y="12343"/>
                    <a:pt x="18741" y="12343"/>
                    <a:pt x="18741" y="12343"/>
                  </a:cubicBezTo>
                  <a:cubicBezTo>
                    <a:pt x="18741" y="12343"/>
                    <a:pt x="20012" y="13371"/>
                    <a:pt x="20329" y="13371"/>
                  </a:cubicBezTo>
                  <a:cubicBezTo>
                    <a:pt x="20329" y="13371"/>
                    <a:pt x="20329" y="13371"/>
                    <a:pt x="20329" y="13371"/>
                  </a:cubicBezTo>
                  <a:cubicBezTo>
                    <a:pt x="20329" y="13714"/>
                    <a:pt x="19694" y="14743"/>
                    <a:pt x="19694" y="15086"/>
                  </a:cubicBezTo>
                  <a:cubicBezTo>
                    <a:pt x="19694" y="15429"/>
                    <a:pt x="20012" y="15429"/>
                    <a:pt x="20012" y="15771"/>
                  </a:cubicBezTo>
                  <a:cubicBezTo>
                    <a:pt x="20329" y="15771"/>
                    <a:pt x="21600" y="15771"/>
                    <a:pt x="21600" y="16114"/>
                  </a:cubicBezTo>
                  <a:lnTo>
                    <a:pt x="21600" y="17829"/>
                  </a:lnTo>
                  <a:close/>
                  <a:moveTo>
                    <a:pt x="17471" y="2743"/>
                  </a:moveTo>
                  <a:cubicBezTo>
                    <a:pt x="16518" y="2743"/>
                    <a:pt x="15882" y="3429"/>
                    <a:pt x="15882" y="4457"/>
                  </a:cubicBezTo>
                  <a:cubicBezTo>
                    <a:pt x="15882" y="5143"/>
                    <a:pt x="16518" y="5829"/>
                    <a:pt x="17471" y="5829"/>
                  </a:cubicBezTo>
                  <a:cubicBezTo>
                    <a:pt x="18106" y="5829"/>
                    <a:pt x="18741" y="5143"/>
                    <a:pt x="18741" y="4457"/>
                  </a:cubicBezTo>
                  <a:cubicBezTo>
                    <a:pt x="18741" y="3429"/>
                    <a:pt x="18106" y="2743"/>
                    <a:pt x="17471" y="2743"/>
                  </a:cubicBezTo>
                  <a:close/>
                  <a:moveTo>
                    <a:pt x="17471" y="15429"/>
                  </a:moveTo>
                  <a:cubicBezTo>
                    <a:pt x="16518" y="15429"/>
                    <a:pt x="15882" y="16114"/>
                    <a:pt x="15882" y="16800"/>
                  </a:cubicBezTo>
                  <a:cubicBezTo>
                    <a:pt x="15882" y="17829"/>
                    <a:pt x="16518" y="18514"/>
                    <a:pt x="17471" y="18514"/>
                  </a:cubicBezTo>
                  <a:cubicBezTo>
                    <a:pt x="18106" y="18514"/>
                    <a:pt x="18741" y="17829"/>
                    <a:pt x="18741" y="16800"/>
                  </a:cubicBezTo>
                  <a:cubicBezTo>
                    <a:pt x="18741" y="16114"/>
                    <a:pt x="18106" y="15429"/>
                    <a:pt x="17471" y="15429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34" name="Group 934"/>
          <p:cNvGrpSpPr/>
          <p:nvPr/>
        </p:nvGrpSpPr>
        <p:grpSpPr>
          <a:xfrm>
            <a:off x="7823200" y="4257197"/>
            <a:ext cx="812800" cy="812801"/>
            <a:chOff x="0" y="0"/>
            <a:chExt cx="1625600" cy="1625600"/>
          </a:xfrm>
        </p:grpSpPr>
        <p:sp>
          <p:nvSpPr>
            <p:cNvPr id="932" name="Shape 932"/>
            <p:cNvSpPr/>
            <p:nvPr/>
          </p:nvSpPr>
          <p:spPr>
            <a:xfrm>
              <a:off x="0" y="0"/>
              <a:ext cx="1625600" cy="1625600"/>
            </a:xfrm>
            <a:prstGeom prst="ellipse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33" name="Shape 933"/>
            <p:cNvSpPr/>
            <p:nvPr/>
          </p:nvSpPr>
          <p:spPr>
            <a:xfrm>
              <a:off x="442722" y="484717"/>
              <a:ext cx="740159" cy="656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26" y="3352"/>
                  </a:moveTo>
                  <a:cubicBezTo>
                    <a:pt x="2326" y="21228"/>
                    <a:pt x="2326" y="21228"/>
                    <a:pt x="2326" y="21228"/>
                  </a:cubicBezTo>
                  <a:cubicBezTo>
                    <a:pt x="2326" y="21228"/>
                    <a:pt x="2326" y="21600"/>
                    <a:pt x="1994" y="21600"/>
                  </a:cubicBezTo>
                  <a:cubicBezTo>
                    <a:pt x="1329" y="21600"/>
                    <a:pt x="1329" y="21600"/>
                    <a:pt x="1329" y="21600"/>
                  </a:cubicBezTo>
                  <a:cubicBezTo>
                    <a:pt x="997" y="21600"/>
                    <a:pt x="665" y="21228"/>
                    <a:pt x="665" y="21228"/>
                  </a:cubicBezTo>
                  <a:cubicBezTo>
                    <a:pt x="665" y="3352"/>
                    <a:pt x="665" y="3352"/>
                    <a:pt x="665" y="3352"/>
                  </a:cubicBezTo>
                  <a:cubicBezTo>
                    <a:pt x="332" y="2979"/>
                    <a:pt x="0" y="2234"/>
                    <a:pt x="0" y="1490"/>
                  </a:cubicBezTo>
                  <a:cubicBezTo>
                    <a:pt x="0" y="745"/>
                    <a:pt x="665" y="0"/>
                    <a:pt x="1662" y="0"/>
                  </a:cubicBezTo>
                  <a:cubicBezTo>
                    <a:pt x="2326" y="0"/>
                    <a:pt x="3323" y="745"/>
                    <a:pt x="3323" y="1490"/>
                  </a:cubicBezTo>
                  <a:cubicBezTo>
                    <a:pt x="3323" y="2234"/>
                    <a:pt x="2991" y="2979"/>
                    <a:pt x="2326" y="3352"/>
                  </a:cubicBezTo>
                  <a:close/>
                  <a:moveTo>
                    <a:pt x="21600" y="13407"/>
                  </a:moveTo>
                  <a:cubicBezTo>
                    <a:pt x="21600" y="13779"/>
                    <a:pt x="21600" y="14152"/>
                    <a:pt x="20935" y="14152"/>
                  </a:cubicBezTo>
                  <a:cubicBezTo>
                    <a:pt x="19606" y="15269"/>
                    <a:pt x="17945" y="16014"/>
                    <a:pt x="16283" y="16014"/>
                  </a:cubicBezTo>
                  <a:cubicBezTo>
                    <a:pt x="14289" y="16014"/>
                    <a:pt x="12960" y="13779"/>
                    <a:pt x="10302" y="13779"/>
                  </a:cubicBezTo>
                  <a:cubicBezTo>
                    <a:pt x="8308" y="13779"/>
                    <a:pt x="6314" y="14897"/>
                    <a:pt x="4320" y="16014"/>
                  </a:cubicBezTo>
                  <a:cubicBezTo>
                    <a:pt x="4320" y="16014"/>
                    <a:pt x="3988" y="16014"/>
                    <a:pt x="3988" y="16014"/>
                  </a:cubicBezTo>
                  <a:cubicBezTo>
                    <a:pt x="3655" y="16014"/>
                    <a:pt x="3323" y="15641"/>
                    <a:pt x="3323" y="15269"/>
                  </a:cubicBezTo>
                  <a:cubicBezTo>
                    <a:pt x="3323" y="4841"/>
                    <a:pt x="3323" y="4841"/>
                    <a:pt x="3323" y="4841"/>
                  </a:cubicBezTo>
                  <a:cubicBezTo>
                    <a:pt x="3323" y="4469"/>
                    <a:pt x="3323" y="4097"/>
                    <a:pt x="3655" y="4097"/>
                  </a:cubicBezTo>
                  <a:cubicBezTo>
                    <a:pt x="3988" y="3724"/>
                    <a:pt x="4320" y="3352"/>
                    <a:pt x="4652" y="3352"/>
                  </a:cubicBezTo>
                  <a:cubicBezTo>
                    <a:pt x="6314" y="2607"/>
                    <a:pt x="7975" y="1490"/>
                    <a:pt x="9969" y="1490"/>
                  </a:cubicBezTo>
                  <a:cubicBezTo>
                    <a:pt x="11963" y="1490"/>
                    <a:pt x="13292" y="2234"/>
                    <a:pt x="15286" y="3352"/>
                  </a:cubicBezTo>
                  <a:cubicBezTo>
                    <a:pt x="15618" y="3352"/>
                    <a:pt x="15951" y="3724"/>
                    <a:pt x="16283" y="3724"/>
                  </a:cubicBezTo>
                  <a:cubicBezTo>
                    <a:pt x="18277" y="3724"/>
                    <a:pt x="20271" y="1490"/>
                    <a:pt x="20935" y="1490"/>
                  </a:cubicBezTo>
                  <a:cubicBezTo>
                    <a:pt x="21268" y="1490"/>
                    <a:pt x="21600" y="2234"/>
                    <a:pt x="21600" y="2607"/>
                  </a:cubicBezTo>
                  <a:lnTo>
                    <a:pt x="21600" y="13407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37" name="Group 937"/>
          <p:cNvGrpSpPr/>
          <p:nvPr/>
        </p:nvGrpSpPr>
        <p:grpSpPr>
          <a:xfrm>
            <a:off x="5694220" y="2571563"/>
            <a:ext cx="812801" cy="812801"/>
            <a:chOff x="0" y="0"/>
            <a:chExt cx="1625600" cy="1625600"/>
          </a:xfrm>
        </p:grpSpPr>
        <p:sp>
          <p:nvSpPr>
            <p:cNvPr id="935" name="Shape 935"/>
            <p:cNvSpPr/>
            <p:nvPr/>
          </p:nvSpPr>
          <p:spPr>
            <a:xfrm>
              <a:off x="0" y="0"/>
              <a:ext cx="1625600" cy="1625600"/>
            </a:xfrm>
            <a:prstGeom prst="ellipse">
              <a:avLst/>
            </a:pr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36" name="Shape 936"/>
            <p:cNvSpPr/>
            <p:nvPr/>
          </p:nvSpPr>
          <p:spPr>
            <a:xfrm>
              <a:off x="533400" y="453202"/>
              <a:ext cx="558800" cy="719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5525"/>
                  </a:moveTo>
                  <a:cubicBezTo>
                    <a:pt x="8640" y="19238"/>
                    <a:pt x="4752" y="21600"/>
                    <a:pt x="432" y="21600"/>
                  </a:cubicBezTo>
                  <a:cubicBezTo>
                    <a:pt x="0" y="21600"/>
                    <a:pt x="0" y="21263"/>
                    <a:pt x="0" y="20925"/>
                  </a:cubicBezTo>
                  <a:cubicBezTo>
                    <a:pt x="0" y="20588"/>
                    <a:pt x="0" y="20588"/>
                    <a:pt x="432" y="20588"/>
                  </a:cubicBezTo>
                  <a:cubicBezTo>
                    <a:pt x="4320" y="20588"/>
                    <a:pt x="7344" y="18563"/>
                    <a:pt x="9504" y="15525"/>
                  </a:cubicBezTo>
                  <a:cubicBezTo>
                    <a:pt x="7344" y="16200"/>
                    <a:pt x="2592" y="16875"/>
                    <a:pt x="432" y="12150"/>
                  </a:cubicBezTo>
                  <a:cubicBezTo>
                    <a:pt x="6480" y="10125"/>
                    <a:pt x="9504" y="12488"/>
                    <a:pt x="10368" y="13838"/>
                  </a:cubicBezTo>
                  <a:cubicBezTo>
                    <a:pt x="10800" y="12825"/>
                    <a:pt x="11232" y="11813"/>
                    <a:pt x="11664" y="10462"/>
                  </a:cubicBezTo>
                  <a:cubicBezTo>
                    <a:pt x="11664" y="10462"/>
                    <a:pt x="3888" y="11475"/>
                    <a:pt x="3024" y="6075"/>
                  </a:cubicBezTo>
                  <a:cubicBezTo>
                    <a:pt x="9936" y="4050"/>
                    <a:pt x="11664" y="9450"/>
                    <a:pt x="11664" y="9450"/>
                  </a:cubicBezTo>
                  <a:cubicBezTo>
                    <a:pt x="11664" y="8775"/>
                    <a:pt x="12096" y="7088"/>
                    <a:pt x="12096" y="7088"/>
                  </a:cubicBezTo>
                  <a:cubicBezTo>
                    <a:pt x="12096" y="7088"/>
                    <a:pt x="6048" y="4050"/>
                    <a:pt x="9936" y="0"/>
                  </a:cubicBezTo>
                  <a:cubicBezTo>
                    <a:pt x="16848" y="1687"/>
                    <a:pt x="13392" y="7088"/>
                    <a:pt x="13392" y="7088"/>
                  </a:cubicBezTo>
                  <a:cubicBezTo>
                    <a:pt x="13392" y="7088"/>
                    <a:pt x="13392" y="8100"/>
                    <a:pt x="13392" y="8438"/>
                  </a:cubicBezTo>
                  <a:cubicBezTo>
                    <a:pt x="13392" y="8438"/>
                    <a:pt x="15984" y="4725"/>
                    <a:pt x="20736" y="6075"/>
                  </a:cubicBezTo>
                  <a:cubicBezTo>
                    <a:pt x="20736" y="11813"/>
                    <a:pt x="12960" y="10800"/>
                    <a:pt x="12960" y="10800"/>
                  </a:cubicBezTo>
                  <a:cubicBezTo>
                    <a:pt x="12528" y="11813"/>
                    <a:pt x="12528" y="13163"/>
                    <a:pt x="11664" y="14175"/>
                  </a:cubicBezTo>
                  <a:cubicBezTo>
                    <a:pt x="11664" y="14175"/>
                    <a:pt x="16416" y="10125"/>
                    <a:pt x="21600" y="13163"/>
                  </a:cubicBezTo>
                  <a:cubicBezTo>
                    <a:pt x="18576" y="19238"/>
                    <a:pt x="10800" y="15525"/>
                    <a:pt x="10800" y="15525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40" name="Group 940"/>
          <p:cNvGrpSpPr/>
          <p:nvPr/>
        </p:nvGrpSpPr>
        <p:grpSpPr>
          <a:xfrm>
            <a:off x="2900217" y="3713177"/>
            <a:ext cx="2133601" cy="360403"/>
            <a:chOff x="0" y="0"/>
            <a:chExt cx="4267200" cy="720805"/>
          </a:xfrm>
        </p:grpSpPr>
        <p:sp>
          <p:nvSpPr>
            <p:cNvPr id="938" name="Shape 938"/>
            <p:cNvSpPr/>
            <p:nvPr/>
          </p:nvSpPr>
          <p:spPr>
            <a:xfrm rot="10800000">
              <a:off x="1732483" y="493469"/>
              <a:ext cx="802234" cy="227337"/>
            </a:xfrm>
            <a:prstGeom prst="triangl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39" name="Shape 939"/>
            <p:cNvSpPr/>
            <p:nvPr/>
          </p:nvSpPr>
          <p:spPr>
            <a:xfrm>
              <a:off x="0" y="0"/>
              <a:ext cx="4267200" cy="493470"/>
            </a:xfrm>
            <a:prstGeom prst="rect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43" name="Group 943"/>
          <p:cNvGrpSpPr/>
          <p:nvPr/>
        </p:nvGrpSpPr>
        <p:grpSpPr>
          <a:xfrm>
            <a:off x="775854" y="3596799"/>
            <a:ext cx="2133601" cy="360403"/>
            <a:chOff x="0" y="0"/>
            <a:chExt cx="4267200" cy="720805"/>
          </a:xfrm>
        </p:grpSpPr>
        <p:sp>
          <p:nvSpPr>
            <p:cNvPr id="941" name="Shape 941"/>
            <p:cNvSpPr/>
            <p:nvPr/>
          </p:nvSpPr>
          <p:spPr>
            <a:xfrm>
              <a:off x="1732483" y="0"/>
              <a:ext cx="802234" cy="227336"/>
            </a:xfrm>
            <a:prstGeom prst="triangle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42" name="Shape 942"/>
            <p:cNvSpPr/>
            <p:nvPr/>
          </p:nvSpPr>
          <p:spPr>
            <a:xfrm rot="10800000">
              <a:off x="0" y="227336"/>
              <a:ext cx="4267200" cy="493470"/>
            </a:xfrm>
            <a:prstGeom prst="rect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46" name="Group 946"/>
          <p:cNvGrpSpPr/>
          <p:nvPr/>
        </p:nvGrpSpPr>
        <p:grpSpPr>
          <a:xfrm>
            <a:off x="5033820" y="3596799"/>
            <a:ext cx="2133601" cy="360403"/>
            <a:chOff x="0" y="0"/>
            <a:chExt cx="4267200" cy="720805"/>
          </a:xfrm>
        </p:grpSpPr>
        <p:sp>
          <p:nvSpPr>
            <p:cNvPr id="944" name="Shape 944"/>
            <p:cNvSpPr/>
            <p:nvPr/>
          </p:nvSpPr>
          <p:spPr>
            <a:xfrm>
              <a:off x="1732483" y="0"/>
              <a:ext cx="802234" cy="227336"/>
            </a:xfrm>
            <a:prstGeom prst="triangle">
              <a:avLst/>
            </a:pr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45" name="Shape 945"/>
            <p:cNvSpPr/>
            <p:nvPr/>
          </p:nvSpPr>
          <p:spPr>
            <a:xfrm rot="10800000">
              <a:off x="0" y="227336"/>
              <a:ext cx="4267200" cy="493470"/>
            </a:xfrm>
            <a:prstGeom prst="rect">
              <a:avLst/>
            </a:pr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49" name="Group 949"/>
          <p:cNvGrpSpPr/>
          <p:nvPr/>
        </p:nvGrpSpPr>
        <p:grpSpPr>
          <a:xfrm>
            <a:off x="7162800" y="3713177"/>
            <a:ext cx="2133600" cy="360403"/>
            <a:chOff x="0" y="0"/>
            <a:chExt cx="4267200" cy="720805"/>
          </a:xfrm>
        </p:grpSpPr>
        <p:sp>
          <p:nvSpPr>
            <p:cNvPr id="947" name="Shape 947"/>
            <p:cNvSpPr/>
            <p:nvPr/>
          </p:nvSpPr>
          <p:spPr>
            <a:xfrm rot="10800000">
              <a:off x="1732483" y="493469"/>
              <a:ext cx="802234" cy="227337"/>
            </a:xfrm>
            <a:prstGeom prst="triangle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48" name="Shape 948"/>
            <p:cNvSpPr/>
            <p:nvPr/>
          </p:nvSpPr>
          <p:spPr>
            <a:xfrm>
              <a:off x="0" y="0"/>
              <a:ext cx="4267200" cy="493470"/>
            </a:xfrm>
            <a:prstGeom prst="rect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52" name="Group 952"/>
          <p:cNvGrpSpPr/>
          <p:nvPr/>
        </p:nvGrpSpPr>
        <p:grpSpPr>
          <a:xfrm>
            <a:off x="9301018" y="3596799"/>
            <a:ext cx="2133601" cy="360403"/>
            <a:chOff x="0" y="0"/>
            <a:chExt cx="4267200" cy="720805"/>
          </a:xfrm>
        </p:grpSpPr>
        <p:sp>
          <p:nvSpPr>
            <p:cNvPr id="950" name="Shape 950"/>
            <p:cNvSpPr/>
            <p:nvPr/>
          </p:nvSpPr>
          <p:spPr>
            <a:xfrm>
              <a:off x="1732483" y="0"/>
              <a:ext cx="802234" cy="227336"/>
            </a:xfrm>
            <a:prstGeom prst="triangle">
              <a:avLst/>
            </a:pr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51" name="Shape 951"/>
            <p:cNvSpPr/>
            <p:nvPr/>
          </p:nvSpPr>
          <p:spPr>
            <a:xfrm rot="10800000">
              <a:off x="0" y="227336"/>
              <a:ext cx="4267200" cy="493470"/>
            </a:xfrm>
            <a:prstGeom prst="rect">
              <a:avLst/>
            </a:pr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55" name="Group 955"/>
          <p:cNvGrpSpPr/>
          <p:nvPr/>
        </p:nvGrpSpPr>
        <p:grpSpPr>
          <a:xfrm>
            <a:off x="1436255" y="2571563"/>
            <a:ext cx="812801" cy="812801"/>
            <a:chOff x="0" y="0"/>
            <a:chExt cx="1625600" cy="1625600"/>
          </a:xfrm>
        </p:grpSpPr>
        <p:sp>
          <p:nvSpPr>
            <p:cNvPr id="953" name="Shape 953"/>
            <p:cNvSpPr/>
            <p:nvPr/>
          </p:nvSpPr>
          <p:spPr>
            <a:xfrm>
              <a:off x="0" y="0"/>
              <a:ext cx="1625600" cy="1625600"/>
            </a:xfrm>
            <a:prstGeom prst="ellipse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54" name="Shape 954"/>
            <p:cNvSpPr/>
            <p:nvPr/>
          </p:nvSpPr>
          <p:spPr>
            <a:xfrm>
              <a:off x="383304" y="466432"/>
              <a:ext cx="858995" cy="6927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2" y="12678"/>
                  </a:moveTo>
                  <a:cubicBezTo>
                    <a:pt x="20842" y="12678"/>
                    <a:pt x="20463" y="12678"/>
                    <a:pt x="20463" y="12678"/>
                  </a:cubicBezTo>
                  <a:cubicBezTo>
                    <a:pt x="20463" y="12678"/>
                    <a:pt x="20463" y="12678"/>
                    <a:pt x="20463" y="12678"/>
                  </a:cubicBezTo>
                  <a:cubicBezTo>
                    <a:pt x="20463" y="12678"/>
                    <a:pt x="20084" y="12678"/>
                    <a:pt x="20084" y="12678"/>
                  </a:cubicBezTo>
                  <a:cubicBezTo>
                    <a:pt x="10611" y="2817"/>
                    <a:pt x="10611" y="2817"/>
                    <a:pt x="10611" y="2817"/>
                  </a:cubicBezTo>
                  <a:cubicBezTo>
                    <a:pt x="1516" y="12678"/>
                    <a:pt x="1516" y="12678"/>
                    <a:pt x="1516" y="12678"/>
                  </a:cubicBezTo>
                  <a:cubicBezTo>
                    <a:pt x="1516" y="12678"/>
                    <a:pt x="1137" y="12678"/>
                    <a:pt x="1137" y="12678"/>
                  </a:cubicBezTo>
                  <a:cubicBezTo>
                    <a:pt x="1137" y="12678"/>
                    <a:pt x="758" y="12678"/>
                    <a:pt x="758" y="12678"/>
                  </a:cubicBezTo>
                  <a:cubicBezTo>
                    <a:pt x="0" y="11270"/>
                    <a:pt x="0" y="11270"/>
                    <a:pt x="0" y="11270"/>
                  </a:cubicBezTo>
                  <a:cubicBezTo>
                    <a:pt x="0" y="11270"/>
                    <a:pt x="0" y="10800"/>
                    <a:pt x="0" y="10800"/>
                  </a:cubicBezTo>
                  <a:cubicBezTo>
                    <a:pt x="9853" y="470"/>
                    <a:pt x="9853" y="470"/>
                    <a:pt x="9853" y="470"/>
                  </a:cubicBezTo>
                  <a:cubicBezTo>
                    <a:pt x="10232" y="0"/>
                    <a:pt x="11368" y="0"/>
                    <a:pt x="11747" y="470"/>
                  </a:cubicBezTo>
                  <a:cubicBezTo>
                    <a:pt x="15158" y="3757"/>
                    <a:pt x="15158" y="3757"/>
                    <a:pt x="15158" y="3757"/>
                  </a:cubicBezTo>
                  <a:cubicBezTo>
                    <a:pt x="15158" y="470"/>
                    <a:pt x="15158" y="470"/>
                    <a:pt x="15158" y="470"/>
                  </a:cubicBezTo>
                  <a:cubicBezTo>
                    <a:pt x="15158" y="470"/>
                    <a:pt x="15158" y="0"/>
                    <a:pt x="15537" y="0"/>
                  </a:cubicBezTo>
                  <a:cubicBezTo>
                    <a:pt x="18189" y="0"/>
                    <a:pt x="18189" y="0"/>
                    <a:pt x="18189" y="0"/>
                  </a:cubicBezTo>
                  <a:cubicBezTo>
                    <a:pt x="18568" y="0"/>
                    <a:pt x="18568" y="470"/>
                    <a:pt x="18568" y="470"/>
                  </a:cubicBezTo>
                  <a:cubicBezTo>
                    <a:pt x="18568" y="7513"/>
                    <a:pt x="18568" y="7513"/>
                    <a:pt x="18568" y="7513"/>
                  </a:cubicBez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10800"/>
                    <a:pt x="21600" y="11270"/>
                    <a:pt x="21600" y="11270"/>
                  </a:cubicBezTo>
                  <a:lnTo>
                    <a:pt x="20842" y="12678"/>
                  </a:lnTo>
                  <a:close/>
                  <a:moveTo>
                    <a:pt x="18568" y="20661"/>
                  </a:moveTo>
                  <a:cubicBezTo>
                    <a:pt x="18568" y="21130"/>
                    <a:pt x="18189" y="21600"/>
                    <a:pt x="17811" y="21600"/>
                  </a:cubicBezTo>
                  <a:cubicBezTo>
                    <a:pt x="12505" y="21600"/>
                    <a:pt x="12505" y="21600"/>
                    <a:pt x="12505" y="21600"/>
                  </a:cubicBezTo>
                  <a:cubicBezTo>
                    <a:pt x="12505" y="15026"/>
                    <a:pt x="12505" y="15026"/>
                    <a:pt x="12505" y="15026"/>
                  </a:cubicBezTo>
                  <a:cubicBezTo>
                    <a:pt x="9095" y="15026"/>
                    <a:pt x="9095" y="15026"/>
                    <a:pt x="9095" y="15026"/>
                  </a:cubicBezTo>
                  <a:cubicBezTo>
                    <a:pt x="9095" y="21600"/>
                    <a:pt x="9095" y="21600"/>
                    <a:pt x="9095" y="21600"/>
                  </a:cubicBezTo>
                  <a:cubicBezTo>
                    <a:pt x="3789" y="21600"/>
                    <a:pt x="3789" y="21600"/>
                    <a:pt x="3789" y="21600"/>
                  </a:cubicBezTo>
                  <a:cubicBezTo>
                    <a:pt x="3411" y="21600"/>
                    <a:pt x="3032" y="21130"/>
                    <a:pt x="3032" y="20661"/>
                  </a:cubicBezTo>
                  <a:cubicBezTo>
                    <a:pt x="3032" y="12678"/>
                    <a:pt x="3032" y="12678"/>
                    <a:pt x="3032" y="12678"/>
                  </a:cubicBezTo>
                  <a:cubicBezTo>
                    <a:pt x="3032" y="12678"/>
                    <a:pt x="3032" y="12209"/>
                    <a:pt x="3032" y="12209"/>
                  </a:cubicBezTo>
                  <a:cubicBezTo>
                    <a:pt x="10611" y="4226"/>
                    <a:pt x="10611" y="4226"/>
                    <a:pt x="10611" y="4226"/>
                  </a:cubicBezTo>
                  <a:cubicBezTo>
                    <a:pt x="18568" y="12209"/>
                    <a:pt x="18568" y="12209"/>
                    <a:pt x="18568" y="12209"/>
                  </a:cubicBezTo>
                  <a:cubicBezTo>
                    <a:pt x="18568" y="12209"/>
                    <a:pt x="18568" y="12678"/>
                    <a:pt x="18568" y="12678"/>
                  </a:cubicBezTo>
                  <a:lnTo>
                    <a:pt x="18568" y="20661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973" name="Group 973"/>
          <p:cNvGrpSpPr/>
          <p:nvPr/>
        </p:nvGrpSpPr>
        <p:grpSpPr>
          <a:xfrm>
            <a:off x="9961418" y="2571563"/>
            <a:ext cx="812801" cy="812801"/>
            <a:chOff x="0" y="0"/>
            <a:chExt cx="1625600" cy="1625600"/>
          </a:xfrm>
        </p:grpSpPr>
        <p:sp>
          <p:nvSpPr>
            <p:cNvPr id="971" name="Shape 971"/>
            <p:cNvSpPr/>
            <p:nvPr/>
          </p:nvSpPr>
          <p:spPr>
            <a:xfrm>
              <a:off x="0" y="0"/>
              <a:ext cx="1625600" cy="1625600"/>
            </a:xfrm>
            <a:prstGeom prst="ellipse">
              <a:avLst/>
            </a:pr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72" name="Shape 972"/>
            <p:cNvSpPr/>
            <p:nvPr/>
          </p:nvSpPr>
          <p:spPr>
            <a:xfrm>
              <a:off x="419750" y="423463"/>
              <a:ext cx="783367" cy="778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93" h="21600" extrusionOk="0">
                  <a:moveTo>
                    <a:pt x="11627" y="17537"/>
                  </a:moveTo>
                  <a:cubicBezTo>
                    <a:pt x="11627" y="18178"/>
                    <a:pt x="11207" y="18606"/>
                    <a:pt x="10578" y="18606"/>
                  </a:cubicBezTo>
                  <a:cubicBezTo>
                    <a:pt x="10159" y="18606"/>
                    <a:pt x="9739" y="18178"/>
                    <a:pt x="9739" y="17537"/>
                  </a:cubicBezTo>
                  <a:cubicBezTo>
                    <a:pt x="9739" y="17109"/>
                    <a:pt x="9739" y="17109"/>
                    <a:pt x="9739" y="17109"/>
                  </a:cubicBezTo>
                  <a:cubicBezTo>
                    <a:pt x="11627" y="16681"/>
                    <a:pt x="11627" y="16681"/>
                    <a:pt x="11627" y="16681"/>
                  </a:cubicBezTo>
                  <a:lnTo>
                    <a:pt x="11627" y="17537"/>
                  </a:lnTo>
                  <a:close/>
                  <a:moveTo>
                    <a:pt x="9320" y="17323"/>
                  </a:moveTo>
                  <a:cubicBezTo>
                    <a:pt x="8900" y="17323"/>
                    <a:pt x="8691" y="17109"/>
                    <a:pt x="8481" y="16895"/>
                  </a:cubicBezTo>
                  <a:cubicBezTo>
                    <a:pt x="8481" y="16681"/>
                    <a:pt x="8481" y="16681"/>
                    <a:pt x="8481" y="16681"/>
                  </a:cubicBezTo>
                  <a:cubicBezTo>
                    <a:pt x="8271" y="16040"/>
                    <a:pt x="8481" y="15612"/>
                    <a:pt x="8900" y="15398"/>
                  </a:cubicBezTo>
                  <a:cubicBezTo>
                    <a:pt x="9110" y="15184"/>
                    <a:pt x="9530" y="15184"/>
                    <a:pt x="9739" y="14970"/>
                  </a:cubicBezTo>
                  <a:cubicBezTo>
                    <a:pt x="9739" y="11335"/>
                    <a:pt x="9739" y="11335"/>
                    <a:pt x="9739" y="11335"/>
                  </a:cubicBezTo>
                  <a:cubicBezTo>
                    <a:pt x="8481" y="10693"/>
                    <a:pt x="7433" y="9838"/>
                    <a:pt x="7013" y="8768"/>
                  </a:cubicBezTo>
                  <a:cubicBezTo>
                    <a:pt x="6803" y="7057"/>
                    <a:pt x="7223" y="5988"/>
                    <a:pt x="7852" y="5560"/>
                  </a:cubicBezTo>
                  <a:cubicBezTo>
                    <a:pt x="8062" y="5133"/>
                    <a:pt x="8481" y="4919"/>
                    <a:pt x="8900" y="4919"/>
                  </a:cubicBezTo>
                  <a:cubicBezTo>
                    <a:pt x="9110" y="4705"/>
                    <a:pt x="9320" y="4705"/>
                    <a:pt x="9739" y="4491"/>
                  </a:cubicBezTo>
                  <a:cubicBezTo>
                    <a:pt x="9739" y="3850"/>
                    <a:pt x="9739" y="3850"/>
                    <a:pt x="9739" y="3850"/>
                  </a:cubicBezTo>
                  <a:cubicBezTo>
                    <a:pt x="9739" y="3208"/>
                    <a:pt x="10159" y="2780"/>
                    <a:pt x="10578" y="2780"/>
                  </a:cubicBezTo>
                  <a:cubicBezTo>
                    <a:pt x="11207" y="2780"/>
                    <a:pt x="11627" y="3208"/>
                    <a:pt x="11627" y="3850"/>
                  </a:cubicBezTo>
                  <a:cubicBezTo>
                    <a:pt x="11627" y="4491"/>
                    <a:pt x="11627" y="4491"/>
                    <a:pt x="11627" y="4491"/>
                  </a:cubicBezTo>
                  <a:cubicBezTo>
                    <a:pt x="12046" y="4491"/>
                    <a:pt x="12466" y="4491"/>
                    <a:pt x="12885" y="4491"/>
                  </a:cubicBezTo>
                  <a:cubicBezTo>
                    <a:pt x="13095" y="4705"/>
                    <a:pt x="13095" y="4705"/>
                    <a:pt x="13095" y="4705"/>
                  </a:cubicBezTo>
                  <a:cubicBezTo>
                    <a:pt x="13724" y="4705"/>
                    <a:pt x="13933" y="5347"/>
                    <a:pt x="13933" y="5774"/>
                  </a:cubicBezTo>
                  <a:cubicBezTo>
                    <a:pt x="13724" y="6202"/>
                    <a:pt x="13514" y="6630"/>
                    <a:pt x="13095" y="6630"/>
                  </a:cubicBezTo>
                  <a:cubicBezTo>
                    <a:pt x="12675" y="6630"/>
                    <a:pt x="12256" y="6416"/>
                    <a:pt x="11627" y="6416"/>
                  </a:cubicBezTo>
                  <a:cubicBezTo>
                    <a:pt x="10998" y="6416"/>
                    <a:pt x="10159" y="6416"/>
                    <a:pt x="9739" y="6630"/>
                  </a:cubicBezTo>
                  <a:cubicBezTo>
                    <a:pt x="9739" y="6630"/>
                    <a:pt x="9320" y="6844"/>
                    <a:pt x="9110" y="7057"/>
                  </a:cubicBezTo>
                  <a:cubicBezTo>
                    <a:pt x="8900" y="7271"/>
                    <a:pt x="8691" y="7699"/>
                    <a:pt x="8900" y="8341"/>
                  </a:cubicBezTo>
                  <a:cubicBezTo>
                    <a:pt x="9110" y="8554"/>
                    <a:pt x="9320" y="8768"/>
                    <a:pt x="9739" y="8982"/>
                  </a:cubicBezTo>
                  <a:cubicBezTo>
                    <a:pt x="9739" y="7057"/>
                    <a:pt x="9739" y="7057"/>
                    <a:pt x="9739" y="7057"/>
                  </a:cubicBezTo>
                  <a:cubicBezTo>
                    <a:pt x="11627" y="7485"/>
                    <a:pt x="11627" y="7485"/>
                    <a:pt x="11627" y="7485"/>
                  </a:cubicBezTo>
                  <a:cubicBezTo>
                    <a:pt x="11627" y="14115"/>
                    <a:pt x="11627" y="14115"/>
                    <a:pt x="11627" y="14115"/>
                  </a:cubicBezTo>
                  <a:cubicBezTo>
                    <a:pt x="12466" y="13687"/>
                    <a:pt x="12466" y="13259"/>
                    <a:pt x="12466" y="13259"/>
                  </a:cubicBezTo>
                  <a:cubicBezTo>
                    <a:pt x="12466" y="13259"/>
                    <a:pt x="11627" y="10265"/>
                    <a:pt x="11627" y="10265"/>
                  </a:cubicBezTo>
                  <a:cubicBezTo>
                    <a:pt x="13095" y="11121"/>
                    <a:pt x="14563" y="12190"/>
                    <a:pt x="14353" y="13473"/>
                  </a:cubicBezTo>
                  <a:cubicBezTo>
                    <a:pt x="14353" y="14543"/>
                    <a:pt x="13514" y="15398"/>
                    <a:pt x="12046" y="16040"/>
                  </a:cubicBezTo>
                  <a:cubicBezTo>
                    <a:pt x="11627" y="16253"/>
                    <a:pt x="11627" y="16253"/>
                    <a:pt x="11627" y="16253"/>
                  </a:cubicBezTo>
                  <a:cubicBezTo>
                    <a:pt x="9739" y="17109"/>
                    <a:pt x="9739" y="17109"/>
                    <a:pt x="9739" y="17109"/>
                  </a:cubicBezTo>
                  <a:cubicBezTo>
                    <a:pt x="9739" y="17109"/>
                    <a:pt x="9739" y="17109"/>
                    <a:pt x="9739" y="17109"/>
                  </a:cubicBezTo>
                  <a:cubicBezTo>
                    <a:pt x="9739" y="17109"/>
                    <a:pt x="9739" y="17109"/>
                    <a:pt x="9530" y="17109"/>
                  </a:cubicBezTo>
                  <a:cubicBezTo>
                    <a:pt x="9530" y="17323"/>
                    <a:pt x="9320" y="17323"/>
                    <a:pt x="9320" y="17323"/>
                  </a:cubicBezTo>
                  <a:moveTo>
                    <a:pt x="20854" y="8768"/>
                  </a:moveTo>
                  <a:cubicBezTo>
                    <a:pt x="21273" y="8341"/>
                    <a:pt x="21483" y="7699"/>
                    <a:pt x="21064" y="7271"/>
                  </a:cubicBezTo>
                  <a:cubicBezTo>
                    <a:pt x="17918" y="2352"/>
                    <a:pt x="17918" y="2352"/>
                    <a:pt x="17918" y="2352"/>
                  </a:cubicBezTo>
                  <a:cubicBezTo>
                    <a:pt x="17918" y="2139"/>
                    <a:pt x="17708" y="1925"/>
                    <a:pt x="17289" y="1925"/>
                  </a:cubicBezTo>
                  <a:cubicBezTo>
                    <a:pt x="17079" y="1925"/>
                    <a:pt x="16869" y="1925"/>
                    <a:pt x="16660" y="2139"/>
                  </a:cubicBezTo>
                  <a:cubicBezTo>
                    <a:pt x="14563" y="3422"/>
                    <a:pt x="14563" y="3422"/>
                    <a:pt x="14563" y="3422"/>
                  </a:cubicBezTo>
                  <a:cubicBezTo>
                    <a:pt x="14563" y="855"/>
                    <a:pt x="14563" y="855"/>
                    <a:pt x="14563" y="855"/>
                  </a:cubicBezTo>
                  <a:cubicBezTo>
                    <a:pt x="14563" y="428"/>
                    <a:pt x="14143" y="0"/>
                    <a:pt x="13514" y="0"/>
                  </a:cubicBezTo>
                  <a:cubicBezTo>
                    <a:pt x="7642" y="0"/>
                    <a:pt x="7642" y="0"/>
                    <a:pt x="7642" y="0"/>
                  </a:cubicBezTo>
                  <a:cubicBezTo>
                    <a:pt x="7223" y="0"/>
                    <a:pt x="6803" y="428"/>
                    <a:pt x="6803" y="855"/>
                  </a:cubicBezTo>
                  <a:cubicBezTo>
                    <a:pt x="6803" y="3422"/>
                    <a:pt x="6803" y="3422"/>
                    <a:pt x="6803" y="3422"/>
                  </a:cubicBezTo>
                  <a:cubicBezTo>
                    <a:pt x="4497" y="2139"/>
                    <a:pt x="4497" y="2139"/>
                    <a:pt x="4497" y="2139"/>
                  </a:cubicBezTo>
                  <a:cubicBezTo>
                    <a:pt x="4077" y="1711"/>
                    <a:pt x="3658" y="1925"/>
                    <a:pt x="3238" y="2352"/>
                  </a:cubicBezTo>
                  <a:cubicBezTo>
                    <a:pt x="93" y="7271"/>
                    <a:pt x="93" y="7271"/>
                    <a:pt x="93" y="7271"/>
                  </a:cubicBezTo>
                  <a:cubicBezTo>
                    <a:pt x="93" y="7485"/>
                    <a:pt x="-117" y="7913"/>
                    <a:pt x="93" y="8127"/>
                  </a:cubicBezTo>
                  <a:cubicBezTo>
                    <a:pt x="93" y="8341"/>
                    <a:pt x="302" y="8554"/>
                    <a:pt x="512" y="8768"/>
                  </a:cubicBezTo>
                  <a:cubicBezTo>
                    <a:pt x="3448" y="10693"/>
                    <a:pt x="3448" y="10693"/>
                    <a:pt x="3448" y="10693"/>
                  </a:cubicBezTo>
                  <a:cubicBezTo>
                    <a:pt x="512" y="12832"/>
                    <a:pt x="512" y="12832"/>
                    <a:pt x="512" y="12832"/>
                  </a:cubicBezTo>
                  <a:cubicBezTo>
                    <a:pt x="302" y="12832"/>
                    <a:pt x="93" y="13046"/>
                    <a:pt x="93" y="13259"/>
                  </a:cubicBezTo>
                  <a:cubicBezTo>
                    <a:pt x="-117" y="13473"/>
                    <a:pt x="93" y="13901"/>
                    <a:pt x="93" y="14115"/>
                  </a:cubicBezTo>
                  <a:cubicBezTo>
                    <a:pt x="3238" y="19034"/>
                    <a:pt x="3238" y="19034"/>
                    <a:pt x="3238" y="19034"/>
                  </a:cubicBezTo>
                  <a:cubicBezTo>
                    <a:pt x="3448" y="19248"/>
                    <a:pt x="3658" y="19461"/>
                    <a:pt x="3867" y="19461"/>
                  </a:cubicBezTo>
                  <a:cubicBezTo>
                    <a:pt x="4077" y="19461"/>
                    <a:pt x="4287" y="19461"/>
                    <a:pt x="4497" y="19248"/>
                  </a:cubicBezTo>
                  <a:cubicBezTo>
                    <a:pt x="6803" y="17964"/>
                    <a:pt x="6803" y="17964"/>
                    <a:pt x="6803" y="17964"/>
                  </a:cubicBezTo>
                  <a:cubicBezTo>
                    <a:pt x="6803" y="20531"/>
                    <a:pt x="6803" y="20531"/>
                    <a:pt x="6803" y="20531"/>
                  </a:cubicBezTo>
                  <a:cubicBezTo>
                    <a:pt x="6803" y="21172"/>
                    <a:pt x="7223" y="21600"/>
                    <a:pt x="7642" y="21600"/>
                  </a:cubicBezTo>
                  <a:cubicBezTo>
                    <a:pt x="13514" y="21600"/>
                    <a:pt x="13514" y="21600"/>
                    <a:pt x="13514" y="21600"/>
                  </a:cubicBezTo>
                  <a:cubicBezTo>
                    <a:pt x="14143" y="21600"/>
                    <a:pt x="14563" y="21172"/>
                    <a:pt x="14563" y="20531"/>
                  </a:cubicBezTo>
                  <a:cubicBezTo>
                    <a:pt x="14563" y="17964"/>
                    <a:pt x="14563" y="17964"/>
                    <a:pt x="14563" y="17964"/>
                  </a:cubicBezTo>
                  <a:cubicBezTo>
                    <a:pt x="16660" y="19248"/>
                    <a:pt x="16660" y="19248"/>
                    <a:pt x="16660" y="19248"/>
                  </a:cubicBezTo>
                  <a:cubicBezTo>
                    <a:pt x="16869" y="19461"/>
                    <a:pt x="17079" y="19461"/>
                    <a:pt x="17289" y="19461"/>
                  </a:cubicBezTo>
                  <a:cubicBezTo>
                    <a:pt x="17708" y="19461"/>
                    <a:pt x="17918" y="19248"/>
                    <a:pt x="17918" y="19034"/>
                  </a:cubicBezTo>
                  <a:cubicBezTo>
                    <a:pt x="21064" y="14115"/>
                    <a:pt x="21064" y="14115"/>
                    <a:pt x="21064" y="14115"/>
                  </a:cubicBezTo>
                  <a:cubicBezTo>
                    <a:pt x="21483" y="13687"/>
                    <a:pt x="21273" y="13046"/>
                    <a:pt x="20854" y="12832"/>
                  </a:cubicBezTo>
                  <a:cubicBezTo>
                    <a:pt x="17708" y="10693"/>
                    <a:pt x="17708" y="10693"/>
                    <a:pt x="17708" y="10693"/>
                  </a:cubicBezTo>
                  <a:lnTo>
                    <a:pt x="20854" y="8768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50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服务保障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1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2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3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75855" y="4198877"/>
            <a:ext cx="2258142" cy="1384995"/>
            <a:chOff x="1872082" y="4546937"/>
            <a:chExt cx="2258142" cy="1384995"/>
          </a:xfrm>
        </p:grpSpPr>
        <p:sp>
          <p:nvSpPr>
            <p:cNvPr id="55" name="矩形 54"/>
            <p:cNvSpPr/>
            <p:nvPr/>
          </p:nvSpPr>
          <p:spPr>
            <a:xfrm>
              <a:off x="1872082" y="4916269"/>
              <a:ext cx="225814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EB83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EB83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971549" y="4198877"/>
            <a:ext cx="2258142" cy="1384995"/>
            <a:chOff x="1872082" y="4546937"/>
            <a:chExt cx="2258142" cy="1384995"/>
          </a:xfrm>
        </p:grpSpPr>
        <p:sp>
          <p:nvSpPr>
            <p:cNvPr id="58" name="矩形 57"/>
            <p:cNvSpPr/>
            <p:nvPr/>
          </p:nvSpPr>
          <p:spPr>
            <a:xfrm>
              <a:off x="1872082" y="4916269"/>
              <a:ext cx="225814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28599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2859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320797" y="4198877"/>
            <a:ext cx="2258142" cy="1384995"/>
            <a:chOff x="1872082" y="4546937"/>
            <a:chExt cx="2258142" cy="1384995"/>
          </a:xfrm>
        </p:grpSpPr>
        <p:sp>
          <p:nvSpPr>
            <p:cNvPr id="61" name="矩形 60"/>
            <p:cNvSpPr/>
            <p:nvPr/>
          </p:nvSpPr>
          <p:spPr>
            <a:xfrm>
              <a:off x="1872082" y="4916269"/>
              <a:ext cx="225814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73655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3655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108485" y="2141855"/>
            <a:ext cx="2258142" cy="1384995"/>
            <a:chOff x="1872082" y="4546937"/>
            <a:chExt cx="2258142" cy="1384995"/>
          </a:xfrm>
        </p:grpSpPr>
        <p:sp>
          <p:nvSpPr>
            <p:cNvPr id="64" name="矩形 63"/>
            <p:cNvSpPr/>
            <p:nvPr/>
          </p:nvSpPr>
          <p:spPr>
            <a:xfrm>
              <a:off x="1872082" y="4916269"/>
              <a:ext cx="225814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1B59C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1B59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941345" y="2136505"/>
            <a:ext cx="2258142" cy="1384995"/>
            <a:chOff x="1872082" y="4546937"/>
            <a:chExt cx="2258142" cy="1384995"/>
          </a:xfrm>
        </p:grpSpPr>
        <p:sp>
          <p:nvSpPr>
            <p:cNvPr id="67" name="矩形 66"/>
            <p:cNvSpPr/>
            <p:nvPr/>
          </p:nvSpPr>
          <p:spPr>
            <a:xfrm>
              <a:off x="1872082" y="4916269"/>
              <a:ext cx="225814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3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3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5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grpId="8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indefinite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1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indefinite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5" presetClass="entr" presetSubtype="0" fill="hold" grpId="1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indefinite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5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14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6" dur="indefinite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" grpId="5" animBg="1" advAuto="0"/>
      <p:bldP spid="934" grpId="11" animBg="1" advAuto="0"/>
      <p:bldP spid="937" grpId="8" animBg="1" advAuto="0"/>
      <p:bldP spid="940" grpId="4" animBg="1" advAuto="0"/>
      <p:bldP spid="943" grpId="1" animBg="1" advAuto="0"/>
      <p:bldP spid="946" grpId="7" animBg="1" advAuto="0"/>
      <p:bldP spid="949" grpId="10" animBg="1" advAuto="0"/>
      <p:bldP spid="952" grpId="14" animBg="1" advAuto="0"/>
      <p:bldP spid="955" grpId="2" animBg="1" advAuto="0"/>
      <p:bldP spid="973" grpId="13" animBg="1" advAuto="0"/>
      <p:bldP spid="50" grpId="0"/>
      <p:bldP spid="51" grpId="0" build="p"/>
      <p:bldP spid="52" grpId="0" animBg="1"/>
      <p:bldP spid="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Shape 983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6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服务保障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7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8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19200" y="1905000"/>
            <a:ext cx="3352801" cy="3860800"/>
            <a:chOff x="1219200" y="1905000"/>
            <a:chExt cx="3352801" cy="3860800"/>
          </a:xfrm>
        </p:grpSpPr>
        <p:sp>
          <p:nvSpPr>
            <p:cNvPr id="982" name="Shape 982"/>
            <p:cNvSpPr/>
            <p:nvPr/>
          </p:nvSpPr>
          <p:spPr>
            <a:xfrm flipH="1">
              <a:off x="1219200" y="1905000"/>
              <a:ext cx="3352801" cy="3860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338" y="0"/>
                  </a:lnTo>
                  <a:cubicBezTo>
                    <a:pt x="21035" y="0"/>
                    <a:pt x="21600" y="491"/>
                    <a:pt x="21600" y="1096"/>
                  </a:cubicBez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DDDDD">
                <a:alpha val="41081"/>
              </a:srgbClr>
            </a:solidFill>
            <a:ln w="25400">
              <a:miter lim="400000"/>
            </a:ln>
          </p:spPr>
          <p:txBody>
            <a:bodyPr lIns="60960" tIns="60960" rIns="60960" bIns="60960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89" name="Shape 989"/>
            <p:cNvSpPr/>
            <p:nvPr/>
          </p:nvSpPr>
          <p:spPr>
            <a:xfrm>
              <a:off x="2022257" y="2193763"/>
              <a:ext cx="1746687" cy="1753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97" extrusionOk="0">
                  <a:moveTo>
                    <a:pt x="17576" y="2314"/>
                  </a:moveTo>
                  <a:cubicBezTo>
                    <a:pt x="17365" y="2523"/>
                    <a:pt x="17365" y="2523"/>
                    <a:pt x="17365" y="2733"/>
                  </a:cubicBezTo>
                  <a:cubicBezTo>
                    <a:pt x="17153" y="3152"/>
                    <a:pt x="17153" y="3572"/>
                    <a:pt x="17365" y="3991"/>
                  </a:cubicBezTo>
                  <a:cubicBezTo>
                    <a:pt x="17788" y="4620"/>
                    <a:pt x="18424" y="6088"/>
                    <a:pt x="18000" y="7137"/>
                  </a:cubicBezTo>
                  <a:cubicBezTo>
                    <a:pt x="17576" y="7976"/>
                    <a:pt x="16941" y="8395"/>
                    <a:pt x="15882" y="8605"/>
                  </a:cubicBezTo>
                  <a:cubicBezTo>
                    <a:pt x="15671" y="8814"/>
                    <a:pt x="15459" y="8814"/>
                    <a:pt x="15247" y="8814"/>
                  </a:cubicBezTo>
                  <a:cubicBezTo>
                    <a:pt x="15247" y="8814"/>
                    <a:pt x="15035" y="9024"/>
                    <a:pt x="15035" y="9234"/>
                  </a:cubicBezTo>
                  <a:cubicBezTo>
                    <a:pt x="15035" y="9234"/>
                    <a:pt x="15247" y="9444"/>
                    <a:pt x="15247" y="9653"/>
                  </a:cubicBezTo>
                  <a:cubicBezTo>
                    <a:pt x="15671" y="9653"/>
                    <a:pt x="16094" y="9863"/>
                    <a:pt x="16306" y="10282"/>
                  </a:cubicBezTo>
                  <a:cubicBezTo>
                    <a:pt x="16729" y="10282"/>
                    <a:pt x="17365" y="10282"/>
                    <a:pt x="17576" y="10492"/>
                  </a:cubicBezTo>
                  <a:cubicBezTo>
                    <a:pt x="18635" y="11121"/>
                    <a:pt x="19059" y="12380"/>
                    <a:pt x="18847" y="14267"/>
                  </a:cubicBezTo>
                  <a:cubicBezTo>
                    <a:pt x="18847" y="14896"/>
                    <a:pt x="18424" y="15315"/>
                    <a:pt x="18000" y="15315"/>
                  </a:cubicBezTo>
                  <a:cubicBezTo>
                    <a:pt x="18000" y="15315"/>
                    <a:pt x="18000" y="15315"/>
                    <a:pt x="18000" y="15315"/>
                  </a:cubicBezTo>
                  <a:cubicBezTo>
                    <a:pt x="17365" y="15106"/>
                    <a:pt x="16941" y="14686"/>
                    <a:pt x="16941" y="14267"/>
                  </a:cubicBezTo>
                  <a:cubicBezTo>
                    <a:pt x="16941" y="14057"/>
                    <a:pt x="16941" y="13847"/>
                    <a:pt x="16941" y="13638"/>
                  </a:cubicBezTo>
                  <a:cubicBezTo>
                    <a:pt x="16941" y="13638"/>
                    <a:pt x="16941" y="13428"/>
                    <a:pt x="16941" y="13428"/>
                  </a:cubicBezTo>
                  <a:cubicBezTo>
                    <a:pt x="16729" y="13428"/>
                    <a:pt x="16729" y="13428"/>
                    <a:pt x="16518" y="13428"/>
                  </a:cubicBezTo>
                  <a:cubicBezTo>
                    <a:pt x="15247" y="14896"/>
                    <a:pt x="13553" y="16154"/>
                    <a:pt x="10165" y="15945"/>
                  </a:cubicBezTo>
                  <a:cubicBezTo>
                    <a:pt x="6776" y="15735"/>
                    <a:pt x="4659" y="13009"/>
                    <a:pt x="5294" y="10912"/>
                  </a:cubicBezTo>
                  <a:cubicBezTo>
                    <a:pt x="5294" y="10912"/>
                    <a:pt x="5294" y="10912"/>
                    <a:pt x="5294" y="10912"/>
                  </a:cubicBezTo>
                  <a:cubicBezTo>
                    <a:pt x="5294" y="10702"/>
                    <a:pt x="5294" y="10492"/>
                    <a:pt x="5082" y="10492"/>
                  </a:cubicBezTo>
                  <a:cubicBezTo>
                    <a:pt x="4024" y="9863"/>
                    <a:pt x="3388" y="8814"/>
                    <a:pt x="3388" y="7556"/>
                  </a:cubicBezTo>
                  <a:cubicBezTo>
                    <a:pt x="3388" y="5669"/>
                    <a:pt x="4871" y="4201"/>
                    <a:pt x="6565" y="4411"/>
                  </a:cubicBezTo>
                  <a:cubicBezTo>
                    <a:pt x="8471" y="4411"/>
                    <a:pt x="9318" y="6298"/>
                    <a:pt x="9318" y="8185"/>
                  </a:cubicBezTo>
                  <a:cubicBezTo>
                    <a:pt x="9318" y="8395"/>
                    <a:pt x="9318" y="8605"/>
                    <a:pt x="9318" y="8814"/>
                  </a:cubicBezTo>
                  <a:cubicBezTo>
                    <a:pt x="9106" y="8814"/>
                    <a:pt x="9318" y="9024"/>
                    <a:pt x="9318" y="9234"/>
                  </a:cubicBezTo>
                  <a:cubicBezTo>
                    <a:pt x="9529" y="9234"/>
                    <a:pt x="9741" y="9234"/>
                    <a:pt x="9741" y="9234"/>
                  </a:cubicBezTo>
                  <a:cubicBezTo>
                    <a:pt x="9953" y="9234"/>
                    <a:pt x="9953" y="9024"/>
                    <a:pt x="9953" y="9024"/>
                  </a:cubicBezTo>
                  <a:cubicBezTo>
                    <a:pt x="9953" y="9024"/>
                    <a:pt x="10165" y="9024"/>
                    <a:pt x="10165" y="9024"/>
                  </a:cubicBezTo>
                  <a:cubicBezTo>
                    <a:pt x="10376" y="8395"/>
                    <a:pt x="10588" y="7766"/>
                    <a:pt x="10376" y="7347"/>
                  </a:cubicBezTo>
                  <a:cubicBezTo>
                    <a:pt x="9953" y="6927"/>
                    <a:pt x="10165" y="6298"/>
                    <a:pt x="10800" y="6088"/>
                  </a:cubicBezTo>
                  <a:cubicBezTo>
                    <a:pt x="11224" y="5879"/>
                    <a:pt x="11859" y="6088"/>
                    <a:pt x="12071" y="6508"/>
                  </a:cubicBezTo>
                  <a:cubicBezTo>
                    <a:pt x="12282" y="6927"/>
                    <a:pt x="12494" y="7556"/>
                    <a:pt x="12282" y="8185"/>
                  </a:cubicBezTo>
                  <a:cubicBezTo>
                    <a:pt x="12282" y="8395"/>
                    <a:pt x="12494" y="8814"/>
                    <a:pt x="12918" y="8814"/>
                  </a:cubicBezTo>
                  <a:cubicBezTo>
                    <a:pt x="13129" y="8814"/>
                    <a:pt x="13341" y="8814"/>
                    <a:pt x="13341" y="8814"/>
                  </a:cubicBezTo>
                  <a:cubicBezTo>
                    <a:pt x="13553" y="9024"/>
                    <a:pt x="13765" y="8814"/>
                    <a:pt x="13765" y="8814"/>
                  </a:cubicBezTo>
                  <a:cubicBezTo>
                    <a:pt x="14188" y="8185"/>
                    <a:pt x="14824" y="7976"/>
                    <a:pt x="15671" y="7766"/>
                  </a:cubicBezTo>
                  <a:cubicBezTo>
                    <a:pt x="16306" y="7556"/>
                    <a:pt x="16941" y="7347"/>
                    <a:pt x="17153" y="6717"/>
                  </a:cubicBezTo>
                  <a:cubicBezTo>
                    <a:pt x="17365" y="6298"/>
                    <a:pt x="17153" y="5459"/>
                    <a:pt x="16518" y="4620"/>
                  </a:cubicBezTo>
                  <a:cubicBezTo>
                    <a:pt x="16094" y="3991"/>
                    <a:pt x="16094" y="3152"/>
                    <a:pt x="16306" y="2314"/>
                  </a:cubicBezTo>
                  <a:cubicBezTo>
                    <a:pt x="16518" y="2104"/>
                    <a:pt x="16518" y="1894"/>
                    <a:pt x="16729" y="1684"/>
                  </a:cubicBezTo>
                  <a:cubicBezTo>
                    <a:pt x="15035" y="636"/>
                    <a:pt x="13129" y="7"/>
                    <a:pt x="11012" y="7"/>
                  </a:cubicBezTo>
                  <a:cubicBezTo>
                    <a:pt x="5082" y="-203"/>
                    <a:pt x="212" y="4620"/>
                    <a:pt x="0" y="10492"/>
                  </a:cubicBezTo>
                  <a:cubicBezTo>
                    <a:pt x="0" y="16364"/>
                    <a:pt x="4659" y="21187"/>
                    <a:pt x="10588" y="21397"/>
                  </a:cubicBezTo>
                  <a:cubicBezTo>
                    <a:pt x="16518" y="21397"/>
                    <a:pt x="21600" y="16783"/>
                    <a:pt x="21600" y="10912"/>
                  </a:cubicBezTo>
                  <a:cubicBezTo>
                    <a:pt x="21600" y="7347"/>
                    <a:pt x="20118" y="4201"/>
                    <a:pt x="17576" y="2314"/>
                  </a:cubicBezTo>
                </a:path>
              </a:pathLst>
            </a:custGeom>
            <a:solidFill>
              <a:srgbClr val="FEB834"/>
            </a:solidFill>
            <a:ln w="25400">
              <a:miter lim="400000"/>
            </a:ln>
          </p:spPr>
          <p:txBody>
            <a:bodyPr lIns="60960" tIns="60960" rIns="60960" bIns="60960"/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443037" y="4479996"/>
              <a:ext cx="2905125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" name="Shape 444"/>
            <p:cNvSpPr txBox="1"/>
            <p:nvPr/>
          </p:nvSpPr>
          <p:spPr>
            <a:xfrm>
              <a:off x="1960254" y="4013622"/>
              <a:ext cx="1808690" cy="466374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0" marR="0" indent="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1pPr>
              <a:lvl2pPr marL="0" marR="0" indent="1143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2pPr>
              <a:lvl3pPr marL="0" marR="0" indent="2286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3pPr>
              <a:lvl4pPr marL="0" marR="0" indent="3429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4pPr>
              <a:lvl5pPr marL="0" marR="0" indent="4572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5pPr>
              <a:lvl6pPr marL="0" marR="0" indent="5715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6pPr>
              <a:lvl7pPr marL="0" marR="0" indent="6858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7pPr>
              <a:lvl8pPr marL="0" marR="0" indent="8001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8pPr>
              <a:lvl9pPr marL="0" marR="0" indent="9144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9pPr>
            </a:lstStyle>
            <a:p>
              <a:pPr hangingPunct="1"/>
              <a:r>
                <a:rPr lang="zh-CN" altLang="en-US" sz="2400" b="1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</a:t>
              </a:r>
              <a:endParaRPr lang="zh-CN" altLang="en-US" sz="2400" b="1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73600" y="1905000"/>
            <a:ext cx="3251200" cy="3860800"/>
            <a:chOff x="4673600" y="1905000"/>
            <a:chExt cx="3251200" cy="3860800"/>
          </a:xfrm>
        </p:grpSpPr>
        <p:sp>
          <p:nvSpPr>
            <p:cNvPr id="980" name="Shape 980"/>
            <p:cNvSpPr/>
            <p:nvPr/>
          </p:nvSpPr>
          <p:spPr>
            <a:xfrm>
              <a:off x="4673600" y="1905000"/>
              <a:ext cx="3251200" cy="3860800"/>
            </a:xfrm>
            <a:prstGeom prst="rect">
              <a:avLst/>
            </a:prstGeom>
            <a:solidFill>
              <a:srgbClr val="DDDDDD">
                <a:alpha val="41081"/>
              </a:srgbClr>
            </a:solidFill>
            <a:ln w="25400">
              <a:miter lim="400000"/>
            </a:ln>
          </p:spPr>
          <p:txBody>
            <a:bodyPr lIns="60960" tIns="60960" rIns="60960" bIns="60960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988" name="Group 988"/>
            <p:cNvGrpSpPr/>
            <p:nvPr/>
          </p:nvGrpSpPr>
          <p:grpSpPr>
            <a:xfrm>
              <a:off x="5762381" y="2178212"/>
              <a:ext cx="1086485" cy="1768262"/>
              <a:chOff x="0" y="0"/>
              <a:chExt cx="2172968" cy="3536522"/>
            </a:xfrm>
          </p:grpSpPr>
          <p:sp>
            <p:nvSpPr>
              <p:cNvPr id="986" name="Shape 986"/>
              <p:cNvSpPr/>
              <p:nvPr/>
            </p:nvSpPr>
            <p:spPr>
              <a:xfrm>
                <a:off x="640603" y="0"/>
                <a:ext cx="962310" cy="1010433"/>
              </a:xfrm>
              <a:prstGeom prst="ellipse">
                <a:avLst/>
              </a:prstGeom>
              <a:solidFill>
                <a:srgbClr val="FF3F5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987" name="Shape 987"/>
              <p:cNvSpPr/>
              <p:nvPr/>
            </p:nvSpPr>
            <p:spPr>
              <a:xfrm>
                <a:off x="-1" y="1106669"/>
                <a:ext cx="2172970" cy="24298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55" h="21600" extrusionOk="0">
                    <a:moveTo>
                      <a:pt x="7763" y="10183"/>
                    </a:moveTo>
                    <a:cubicBezTo>
                      <a:pt x="7430" y="10491"/>
                      <a:pt x="7098" y="10491"/>
                      <a:pt x="6433" y="10491"/>
                    </a:cubicBezTo>
                    <a:cubicBezTo>
                      <a:pt x="5104" y="10491"/>
                      <a:pt x="4107" y="9257"/>
                      <a:pt x="4107" y="8023"/>
                    </a:cubicBezTo>
                    <a:cubicBezTo>
                      <a:pt x="4107" y="6789"/>
                      <a:pt x="5104" y="5554"/>
                      <a:pt x="6433" y="5554"/>
                    </a:cubicBezTo>
                    <a:cubicBezTo>
                      <a:pt x="8095" y="5554"/>
                      <a:pt x="9092" y="6789"/>
                      <a:pt x="9092" y="8023"/>
                    </a:cubicBezTo>
                    <a:cubicBezTo>
                      <a:pt x="9757" y="7714"/>
                      <a:pt x="10089" y="7406"/>
                      <a:pt x="10421" y="7406"/>
                    </a:cubicBezTo>
                    <a:cubicBezTo>
                      <a:pt x="10421" y="7406"/>
                      <a:pt x="10421" y="7406"/>
                      <a:pt x="10421" y="7406"/>
                    </a:cubicBezTo>
                    <a:cubicBezTo>
                      <a:pt x="11086" y="7406"/>
                      <a:pt x="11418" y="7406"/>
                      <a:pt x="11418" y="7406"/>
                    </a:cubicBezTo>
                    <a:cubicBezTo>
                      <a:pt x="13080" y="7714"/>
                      <a:pt x="17067" y="9566"/>
                      <a:pt x="17067" y="9566"/>
                    </a:cubicBezTo>
                    <a:cubicBezTo>
                      <a:pt x="17067" y="9566"/>
                      <a:pt x="14741" y="11726"/>
                      <a:pt x="11086" y="11726"/>
                    </a:cubicBezTo>
                    <a:cubicBezTo>
                      <a:pt x="11086" y="11726"/>
                      <a:pt x="11086" y="11726"/>
                      <a:pt x="10753" y="11726"/>
                    </a:cubicBezTo>
                    <a:cubicBezTo>
                      <a:pt x="10753" y="11726"/>
                      <a:pt x="10753" y="11726"/>
                      <a:pt x="10753" y="11726"/>
                    </a:cubicBezTo>
                    <a:cubicBezTo>
                      <a:pt x="10421" y="11726"/>
                      <a:pt x="10089" y="11726"/>
                      <a:pt x="10089" y="11726"/>
                    </a:cubicBezTo>
                    <a:cubicBezTo>
                      <a:pt x="8095" y="11417"/>
                      <a:pt x="7763" y="10800"/>
                      <a:pt x="7763" y="10183"/>
                    </a:cubicBezTo>
                    <a:moveTo>
                      <a:pt x="18729" y="2777"/>
                    </a:moveTo>
                    <a:cubicBezTo>
                      <a:pt x="18729" y="2160"/>
                      <a:pt x="17400" y="0"/>
                      <a:pt x="13744" y="0"/>
                    </a:cubicBezTo>
                    <a:cubicBezTo>
                      <a:pt x="6766" y="0"/>
                      <a:pt x="6766" y="0"/>
                      <a:pt x="6766" y="0"/>
                    </a:cubicBezTo>
                    <a:cubicBezTo>
                      <a:pt x="3443" y="0"/>
                      <a:pt x="2113" y="1851"/>
                      <a:pt x="1781" y="2777"/>
                    </a:cubicBezTo>
                    <a:cubicBezTo>
                      <a:pt x="1781" y="2777"/>
                      <a:pt x="-545" y="9566"/>
                      <a:pt x="120" y="11109"/>
                    </a:cubicBezTo>
                    <a:cubicBezTo>
                      <a:pt x="120" y="12034"/>
                      <a:pt x="2113" y="13269"/>
                      <a:pt x="4107" y="14194"/>
                    </a:cubicBezTo>
                    <a:cubicBezTo>
                      <a:pt x="1449" y="21600"/>
                      <a:pt x="1449" y="21600"/>
                      <a:pt x="1449" y="21600"/>
                    </a:cubicBezTo>
                    <a:cubicBezTo>
                      <a:pt x="19726" y="21600"/>
                      <a:pt x="19726" y="21600"/>
                      <a:pt x="19726" y="21600"/>
                    </a:cubicBezTo>
                    <a:cubicBezTo>
                      <a:pt x="17400" y="13886"/>
                      <a:pt x="17400" y="13886"/>
                      <a:pt x="17400" y="13886"/>
                    </a:cubicBezTo>
                    <a:cubicBezTo>
                      <a:pt x="19061" y="12960"/>
                      <a:pt x="20723" y="12034"/>
                      <a:pt x="20723" y="11109"/>
                    </a:cubicBezTo>
                    <a:cubicBezTo>
                      <a:pt x="21055" y="9566"/>
                      <a:pt x="18729" y="2777"/>
                      <a:pt x="18729" y="2777"/>
                    </a:cubicBezTo>
                  </a:path>
                </a:pathLst>
              </a:custGeom>
              <a:solidFill>
                <a:srgbClr val="FF3F5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4865379" y="4479996"/>
              <a:ext cx="2905125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6" name="Shape 444"/>
            <p:cNvSpPr txBox="1"/>
            <p:nvPr/>
          </p:nvSpPr>
          <p:spPr>
            <a:xfrm>
              <a:off x="5382596" y="4013622"/>
              <a:ext cx="1808690" cy="466374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0" marR="0" indent="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1pPr>
              <a:lvl2pPr marL="0" marR="0" indent="1143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2pPr>
              <a:lvl3pPr marL="0" marR="0" indent="2286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3pPr>
              <a:lvl4pPr marL="0" marR="0" indent="3429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4pPr>
              <a:lvl5pPr marL="0" marR="0" indent="4572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5pPr>
              <a:lvl6pPr marL="0" marR="0" indent="5715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6pPr>
              <a:lvl7pPr marL="0" marR="0" indent="6858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7pPr>
              <a:lvl8pPr marL="0" marR="0" indent="8001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8pPr>
              <a:lvl9pPr marL="0" marR="0" indent="9144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9pPr>
            </a:lstStyle>
            <a:p>
              <a:pPr hangingPunct="1"/>
              <a:r>
                <a:rPr lang="zh-CN" altLang="en-US" sz="2400" b="1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</a:t>
              </a:r>
              <a:endParaRPr lang="zh-CN" altLang="en-US" sz="2400" b="1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015774" y="1905000"/>
            <a:ext cx="3352801" cy="3860800"/>
            <a:chOff x="8015774" y="1905000"/>
            <a:chExt cx="3352801" cy="3860800"/>
          </a:xfrm>
        </p:grpSpPr>
        <p:sp>
          <p:nvSpPr>
            <p:cNvPr id="981" name="Shape 981"/>
            <p:cNvSpPr/>
            <p:nvPr/>
          </p:nvSpPr>
          <p:spPr>
            <a:xfrm>
              <a:off x="8015774" y="1905000"/>
              <a:ext cx="3352801" cy="3860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0338" y="0"/>
                  </a:lnTo>
                  <a:cubicBezTo>
                    <a:pt x="21035" y="0"/>
                    <a:pt x="21600" y="491"/>
                    <a:pt x="21600" y="1096"/>
                  </a:cubicBez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DDDDDD">
                <a:alpha val="41081"/>
              </a:srgbClr>
            </a:solidFill>
            <a:ln w="25400">
              <a:miter lim="400000"/>
            </a:ln>
          </p:spPr>
          <p:txBody>
            <a:bodyPr lIns="60960" tIns="60960" rIns="60960" bIns="60960" anchor="ctr"/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90" name="Shape 990"/>
            <p:cNvSpPr/>
            <p:nvPr/>
          </p:nvSpPr>
          <p:spPr>
            <a:xfrm>
              <a:off x="9041485" y="2108200"/>
              <a:ext cx="1301377" cy="1834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2" h="20770" extrusionOk="0">
                  <a:moveTo>
                    <a:pt x="15088" y="12960"/>
                  </a:moveTo>
                  <a:cubicBezTo>
                    <a:pt x="15088" y="12960"/>
                    <a:pt x="17629" y="15120"/>
                    <a:pt x="17629" y="15120"/>
                  </a:cubicBezTo>
                  <a:cubicBezTo>
                    <a:pt x="18900" y="15552"/>
                    <a:pt x="18265" y="16848"/>
                    <a:pt x="17629" y="17280"/>
                  </a:cubicBezTo>
                  <a:cubicBezTo>
                    <a:pt x="13817" y="20304"/>
                    <a:pt x="13817" y="20304"/>
                    <a:pt x="13817" y="20304"/>
                  </a:cubicBezTo>
                  <a:cubicBezTo>
                    <a:pt x="11912" y="21600"/>
                    <a:pt x="10006" y="19872"/>
                    <a:pt x="11276" y="19008"/>
                  </a:cubicBezTo>
                  <a:cubicBezTo>
                    <a:pt x="13817" y="17280"/>
                    <a:pt x="13817" y="17280"/>
                    <a:pt x="13817" y="17280"/>
                  </a:cubicBezTo>
                  <a:cubicBezTo>
                    <a:pt x="11276" y="15552"/>
                    <a:pt x="11276" y="15552"/>
                    <a:pt x="11276" y="15552"/>
                  </a:cubicBezTo>
                  <a:lnTo>
                    <a:pt x="15088" y="12960"/>
                  </a:lnTo>
                  <a:close/>
                  <a:moveTo>
                    <a:pt x="6194" y="12960"/>
                  </a:moveTo>
                  <a:cubicBezTo>
                    <a:pt x="6194" y="12960"/>
                    <a:pt x="6194" y="12960"/>
                    <a:pt x="6194" y="12960"/>
                  </a:cubicBezTo>
                  <a:cubicBezTo>
                    <a:pt x="3017" y="15120"/>
                    <a:pt x="3017" y="15120"/>
                    <a:pt x="3017" y="15120"/>
                  </a:cubicBezTo>
                  <a:cubicBezTo>
                    <a:pt x="1747" y="15552"/>
                    <a:pt x="2382" y="16848"/>
                    <a:pt x="3017" y="17280"/>
                  </a:cubicBezTo>
                  <a:cubicBezTo>
                    <a:pt x="7465" y="20304"/>
                    <a:pt x="7465" y="20304"/>
                    <a:pt x="7465" y="20304"/>
                  </a:cubicBezTo>
                  <a:cubicBezTo>
                    <a:pt x="8735" y="21600"/>
                    <a:pt x="10641" y="19872"/>
                    <a:pt x="9370" y="19008"/>
                  </a:cubicBezTo>
                  <a:cubicBezTo>
                    <a:pt x="6829" y="17280"/>
                    <a:pt x="6829" y="17280"/>
                    <a:pt x="6829" y="17280"/>
                  </a:cubicBezTo>
                  <a:cubicBezTo>
                    <a:pt x="9370" y="15552"/>
                    <a:pt x="9370" y="15552"/>
                    <a:pt x="9370" y="15552"/>
                  </a:cubicBezTo>
                  <a:cubicBezTo>
                    <a:pt x="6194" y="12960"/>
                    <a:pt x="6194" y="12960"/>
                    <a:pt x="6194" y="12960"/>
                  </a:cubicBezTo>
                  <a:moveTo>
                    <a:pt x="10641" y="5616"/>
                  </a:moveTo>
                  <a:cubicBezTo>
                    <a:pt x="13182" y="5616"/>
                    <a:pt x="14453" y="4320"/>
                    <a:pt x="14453" y="3024"/>
                  </a:cubicBezTo>
                  <a:cubicBezTo>
                    <a:pt x="14453" y="1296"/>
                    <a:pt x="13182" y="0"/>
                    <a:pt x="10641" y="0"/>
                  </a:cubicBezTo>
                  <a:cubicBezTo>
                    <a:pt x="8100" y="0"/>
                    <a:pt x="6194" y="1296"/>
                    <a:pt x="6194" y="3024"/>
                  </a:cubicBezTo>
                  <a:cubicBezTo>
                    <a:pt x="6194" y="4320"/>
                    <a:pt x="8100" y="5616"/>
                    <a:pt x="10641" y="5616"/>
                  </a:cubicBezTo>
                  <a:close/>
                  <a:moveTo>
                    <a:pt x="15088" y="12096"/>
                  </a:moveTo>
                  <a:cubicBezTo>
                    <a:pt x="15088" y="9936"/>
                    <a:pt x="15088" y="9936"/>
                    <a:pt x="15088" y="9936"/>
                  </a:cubicBezTo>
                  <a:cubicBezTo>
                    <a:pt x="18900" y="12096"/>
                    <a:pt x="18900" y="12096"/>
                    <a:pt x="18900" y="12096"/>
                  </a:cubicBezTo>
                  <a:cubicBezTo>
                    <a:pt x="18900" y="12528"/>
                    <a:pt x="19535" y="12528"/>
                    <a:pt x="19535" y="12528"/>
                  </a:cubicBezTo>
                  <a:cubicBezTo>
                    <a:pt x="20170" y="12528"/>
                    <a:pt x="20806" y="12528"/>
                    <a:pt x="20806" y="12096"/>
                  </a:cubicBezTo>
                  <a:cubicBezTo>
                    <a:pt x="21441" y="11664"/>
                    <a:pt x="21441" y="11232"/>
                    <a:pt x="20806" y="10800"/>
                  </a:cubicBezTo>
                  <a:cubicBezTo>
                    <a:pt x="20806" y="10800"/>
                    <a:pt x="16994" y="7776"/>
                    <a:pt x="16359" y="7344"/>
                  </a:cubicBezTo>
                  <a:cubicBezTo>
                    <a:pt x="15088" y="6912"/>
                    <a:pt x="13182" y="6480"/>
                    <a:pt x="10641" y="6480"/>
                  </a:cubicBezTo>
                  <a:cubicBezTo>
                    <a:pt x="10006" y="6480"/>
                    <a:pt x="10006" y="6480"/>
                    <a:pt x="10006" y="6480"/>
                  </a:cubicBezTo>
                  <a:cubicBezTo>
                    <a:pt x="7465" y="6480"/>
                    <a:pt x="6194" y="6912"/>
                    <a:pt x="4923" y="7344"/>
                  </a:cubicBezTo>
                  <a:cubicBezTo>
                    <a:pt x="4288" y="7776"/>
                    <a:pt x="476" y="10800"/>
                    <a:pt x="476" y="10800"/>
                  </a:cubicBezTo>
                  <a:cubicBezTo>
                    <a:pt x="-159" y="11232"/>
                    <a:pt x="-159" y="11664"/>
                    <a:pt x="476" y="12096"/>
                  </a:cubicBezTo>
                  <a:cubicBezTo>
                    <a:pt x="476" y="12528"/>
                    <a:pt x="1112" y="12528"/>
                    <a:pt x="1112" y="12528"/>
                  </a:cubicBezTo>
                  <a:cubicBezTo>
                    <a:pt x="1747" y="12528"/>
                    <a:pt x="2382" y="12528"/>
                    <a:pt x="2382" y="12096"/>
                  </a:cubicBezTo>
                  <a:cubicBezTo>
                    <a:pt x="6194" y="9936"/>
                    <a:pt x="6194" y="9936"/>
                    <a:pt x="6194" y="9936"/>
                  </a:cubicBezTo>
                  <a:cubicBezTo>
                    <a:pt x="6194" y="12096"/>
                    <a:pt x="6194" y="12096"/>
                    <a:pt x="6194" y="12096"/>
                  </a:cubicBezTo>
                  <a:lnTo>
                    <a:pt x="15088" y="12096"/>
                  </a:lnTo>
                  <a:close/>
                  <a:moveTo>
                    <a:pt x="15088" y="12096"/>
                  </a:moveTo>
                  <a:cubicBezTo>
                    <a:pt x="15088" y="12096"/>
                    <a:pt x="15088" y="12096"/>
                    <a:pt x="15088" y="12096"/>
                  </a:cubicBezTo>
                </a:path>
              </a:pathLst>
            </a:custGeom>
            <a:solidFill>
              <a:srgbClr val="028599"/>
            </a:solidFill>
            <a:ln w="25400">
              <a:miter lim="400000"/>
            </a:ln>
          </p:spPr>
          <p:txBody>
            <a:bodyPr lIns="60960" tIns="60960" rIns="60960" bIns="60960"/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290739" y="4479996"/>
              <a:ext cx="2905125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顶部“开始”面板中可以对字体、字号、颜色、行距等进行修改。顶部“开始”面板中可以对字体、</a:t>
              </a:r>
              <a:endPara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8" name="Shape 444"/>
            <p:cNvSpPr txBox="1"/>
            <p:nvPr/>
          </p:nvSpPr>
          <p:spPr>
            <a:xfrm>
              <a:off x="8807956" y="4013622"/>
              <a:ext cx="1808690" cy="466374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0" marR="0" indent="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1pPr>
              <a:lvl2pPr marL="0" marR="0" indent="1143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2pPr>
              <a:lvl3pPr marL="0" marR="0" indent="2286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3pPr>
              <a:lvl4pPr marL="0" marR="0" indent="3429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4pPr>
              <a:lvl5pPr marL="0" marR="0" indent="4572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5pPr>
              <a:lvl6pPr marL="0" marR="0" indent="5715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6pPr>
              <a:lvl7pPr marL="0" marR="0" indent="6858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7pPr>
              <a:lvl8pPr marL="0" marR="0" indent="8001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8pPr>
              <a:lvl9pPr marL="0" marR="0" indent="914400" algn="ctr" defTabSz="45720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58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Trebuchet MS" panose="020B0603020202020204"/>
                </a:defRPr>
              </a:lvl9pPr>
            </a:lstStyle>
            <a:p>
              <a:pPr hangingPunct="1"/>
              <a:r>
                <a:rPr lang="zh-CN" altLang="en-US" sz="2400" b="1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添加标题</a:t>
              </a:r>
              <a:endParaRPr lang="zh-CN" altLang="en-US" sz="2400" b="1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uild="p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" name="Group 363"/>
          <p:cNvGrpSpPr/>
          <p:nvPr/>
        </p:nvGrpSpPr>
        <p:grpSpPr>
          <a:xfrm>
            <a:off x="5690548" y="1775821"/>
            <a:ext cx="726241" cy="691656"/>
            <a:chOff x="0" y="0"/>
            <a:chExt cx="1452479" cy="1383309"/>
          </a:xfrm>
        </p:grpSpPr>
        <p:sp>
          <p:nvSpPr>
            <p:cNvPr id="352" name="Shape 352"/>
            <p:cNvSpPr/>
            <p:nvPr/>
          </p:nvSpPr>
          <p:spPr>
            <a:xfrm>
              <a:off x="0" y="-1"/>
              <a:ext cx="1452480" cy="138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035" y="12025"/>
                  </a:moveTo>
                  <a:cubicBezTo>
                    <a:pt x="12494" y="12025"/>
                    <a:pt x="10376" y="9798"/>
                    <a:pt x="10376" y="7126"/>
                  </a:cubicBezTo>
                  <a:cubicBezTo>
                    <a:pt x="10376" y="4231"/>
                    <a:pt x="12494" y="2004"/>
                    <a:pt x="15035" y="2004"/>
                  </a:cubicBezTo>
                  <a:cubicBezTo>
                    <a:pt x="17788" y="2004"/>
                    <a:pt x="19906" y="4231"/>
                    <a:pt x="19906" y="7126"/>
                  </a:cubicBezTo>
                  <a:cubicBezTo>
                    <a:pt x="19906" y="9798"/>
                    <a:pt x="17788" y="12025"/>
                    <a:pt x="15035" y="12025"/>
                  </a:cubicBezTo>
                  <a:moveTo>
                    <a:pt x="9529" y="0"/>
                  </a:moveTo>
                  <a:cubicBezTo>
                    <a:pt x="8682" y="0"/>
                    <a:pt x="8259" y="668"/>
                    <a:pt x="8259" y="1336"/>
                  </a:cubicBezTo>
                  <a:cubicBezTo>
                    <a:pt x="8259" y="12915"/>
                    <a:pt x="8259" y="12915"/>
                    <a:pt x="8259" y="12915"/>
                  </a:cubicBezTo>
                  <a:cubicBezTo>
                    <a:pt x="8259" y="13584"/>
                    <a:pt x="8682" y="14252"/>
                    <a:pt x="9529" y="14252"/>
                  </a:cubicBezTo>
                  <a:cubicBezTo>
                    <a:pt x="14824" y="14252"/>
                    <a:pt x="14824" y="14252"/>
                    <a:pt x="14824" y="14252"/>
                  </a:cubicBezTo>
                  <a:cubicBezTo>
                    <a:pt x="14824" y="16256"/>
                    <a:pt x="14400" y="17814"/>
                    <a:pt x="13553" y="18705"/>
                  </a:cubicBezTo>
                  <a:cubicBezTo>
                    <a:pt x="12282" y="20041"/>
                    <a:pt x="10165" y="20041"/>
                    <a:pt x="7835" y="19819"/>
                  </a:cubicBezTo>
                  <a:cubicBezTo>
                    <a:pt x="7624" y="19819"/>
                    <a:pt x="7200" y="19819"/>
                    <a:pt x="6776" y="19819"/>
                  </a:cubicBezTo>
                  <a:cubicBezTo>
                    <a:pt x="3600" y="19819"/>
                    <a:pt x="3388" y="16478"/>
                    <a:pt x="3388" y="16033"/>
                  </a:cubicBezTo>
                  <a:cubicBezTo>
                    <a:pt x="3388" y="13584"/>
                    <a:pt x="3388" y="13584"/>
                    <a:pt x="3388" y="13584"/>
                  </a:cubicBezTo>
                  <a:cubicBezTo>
                    <a:pt x="4447" y="13138"/>
                    <a:pt x="5294" y="11579"/>
                    <a:pt x="5294" y="10021"/>
                  </a:cubicBezTo>
                  <a:cubicBezTo>
                    <a:pt x="5294" y="8016"/>
                    <a:pt x="4024" y="6458"/>
                    <a:pt x="2541" y="6458"/>
                  </a:cubicBezTo>
                  <a:cubicBezTo>
                    <a:pt x="1059" y="6458"/>
                    <a:pt x="0" y="8016"/>
                    <a:pt x="0" y="10021"/>
                  </a:cubicBezTo>
                  <a:cubicBezTo>
                    <a:pt x="0" y="11579"/>
                    <a:pt x="635" y="12915"/>
                    <a:pt x="1694" y="13584"/>
                  </a:cubicBezTo>
                  <a:cubicBezTo>
                    <a:pt x="1694" y="16033"/>
                    <a:pt x="1694" y="16033"/>
                    <a:pt x="1694" y="16033"/>
                  </a:cubicBezTo>
                  <a:cubicBezTo>
                    <a:pt x="1694" y="18037"/>
                    <a:pt x="2753" y="21600"/>
                    <a:pt x="6776" y="21600"/>
                  </a:cubicBezTo>
                  <a:cubicBezTo>
                    <a:pt x="7200" y="21600"/>
                    <a:pt x="7624" y="21600"/>
                    <a:pt x="7835" y="21600"/>
                  </a:cubicBezTo>
                  <a:cubicBezTo>
                    <a:pt x="8259" y="21600"/>
                    <a:pt x="8682" y="21600"/>
                    <a:pt x="9106" y="21600"/>
                  </a:cubicBezTo>
                  <a:cubicBezTo>
                    <a:pt x="11224" y="21600"/>
                    <a:pt x="13341" y="21377"/>
                    <a:pt x="14824" y="19819"/>
                  </a:cubicBezTo>
                  <a:cubicBezTo>
                    <a:pt x="15882" y="18705"/>
                    <a:pt x="16518" y="16924"/>
                    <a:pt x="16518" y="14252"/>
                  </a:cubicBezTo>
                  <a:cubicBezTo>
                    <a:pt x="20329" y="14252"/>
                    <a:pt x="20329" y="14252"/>
                    <a:pt x="20329" y="14252"/>
                  </a:cubicBezTo>
                  <a:cubicBezTo>
                    <a:pt x="20965" y="14252"/>
                    <a:pt x="21600" y="13584"/>
                    <a:pt x="21600" y="12915"/>
                  </a:cubicBezTo>
                  <a:cubicBezTo>
                    <a:pt x="21600" y="1336"/>
                    <a:pt x="21600" y="1336"/>
                    <a:pt x="21600" y="1336"/>
                  </a:cubicBezTo>
                  <a:cubicBezTo>
                    <a:pt x="21600" y="668"/>
                    <a:pt x="20965" y="0"/>
                    <a:pt x="20329" y="0"/>
                  </a:cubicBezTo>
                  <a:lnTo>
                    <a:pt x="9529" y="0"/>
                  </a:lnTo>
                  <a:close/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3" name="Shape 353"/>
            <p:cNvSpPr/>
            <p:nvPr/>
          </p:nvSpPr>
          <p:spPr>
            <a:xfrm>
              <a:off x="780579" y="207500"/>
              <a:ext cx="474281" cy="484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19059"/>
                  </a:moveTo>
                  <a:cubicBezTo>
                    <a:pt x="5891" y="19059"/>
                    <a:pt x="2618" y="15247"/>
                    <a:pt x="2618" y="10800"/>
                  </a:cubicBezTo>
                  <a:cubicBezTo>
                    <a:pt x="2618" y="6353"/>
                    <a:pt x="5891" y="2541"/>
                    <a:pt x="11127" y="2541"/>
                  </a:cubicBezTo>
                  <a:cubicBezTo>
                    <a:pt x="15709" y="2541"/>
                    <a:pt x="18982" y="6353"/>
                    <a:pt x="18982" y="10800"/>
                  </a:cubicBezTo>
                  <a:cubicBezTo>
                    <a:pt x="18982" y="15247"/>
                    <a:pt x="15709" y="19059"/>
                    <a:pt x="11127" y="19059"/>
                  </a:cubicBezTo>
                  <a:moveTo>
                    <a:pt x="11127" y="0"/>
                  </a:moveTo>
                  <a:cubicBezTo>
                    <a:pt x="4582" y="0"/>
                    <a:pt x="0" y="5082"/>
                    <a:pt x="0" y="10800"/>
                  </a:cubicBezTo>
                  <a:cubicBezTo>
                    <a:pt x="0" y="16518"/>
                    <a:pt x="4582" y="21600"/>
                    <a:pt x="11127" y="21600"/>
                  </a:cubicBezTo>
                  <a:cubicBezTo>
                    <a:pt x="17018" y="21600"/>
                    <a:pt x="21600" y="16518"/>
                    <a:pt x="21600" y="10800"/>
                  </a:cubicBezTo>
                  <a:cubicBezTo>
                    <a:pt x="21600" y="5082"/>
                    <a:pt x="17018" y="0"/>
                    <a:pt x="11127" y="0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4" name="Shape 354"/>
            <p:cNvSpPr/>
            <p:nvPr/>
          </p:nvSpPr>
          <p:spPr>
            <a:xfrm>
              <a:off x="1106649" y="326070"/>
              <a:ext cx="29649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5" name="Shape 355"/>
            <p:cNvSpPr/>
            <p:nvPr/>
          </p:nvSpPr>
          <p:spPr>
            <a:xfrm>
              <a:off x="899149" y="537270"/>
              <a:ext cx="29646" cy="25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900" extrusionOk="0">
                  <a:moveTo>
                    <a:pt x="0" y="8100"/>
                  </a:moveTo>
                  <a:cubicBezTo>
                    <a:pt x="0" y="8100"/>
                    <a:pt x="0" y="18900"/>
                    <a:pt x="0" y="18900"/>
                  </a:cubicBezTo>
                  <a:cubicBezTo>
                    <a:pt x="10800" y="18900"/>
                    <a:pt x="10800" y="18900"/>
                    <a:pt x="21600" y="18900"/>
                  </a:cubicBezTo>
                  <a:cubicBezTo>
                    <a:pt x="21600" y="18900"/>
                    <a:pt x="21600" y="8100"/>
                    <a:pt x="21600" y="8100"/>
                  </a:cubicBezTo>
                  <a:cubicBezTo>
                    <a:pt x="10800" y="-2700"/>
                    <a:pt x="10800" y="-2700"/>
                    <a:pt x="0" y="8100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6" name="Shape 356"/>
            <p:cNvSpPr/>
            <p:nvPr/>
          </p:nvSpPr>
          <p:spPr>
            <a:xfrm>
              <a:off x="1156049" y="434754"/>
              <a:ext cx="29649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7" name="Shape 357"/>
            <p:cNvSpPr/>
            <p:nvPr/>
          </p:nvSpPr>
          <p:spPr>
            <a:xfrm>
              <a:off x="849749" y="434754"/>
              <a:ext cx="29649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8" name="Shape 358"/>
            <p:cNvSpPr/>
            <p:nvPr/>
          </p:nvSpPr>
          <p:spPr>
            <a:xfrm>
              <a:off x="1106649" y="537270"/>
              <a:ext cx="29647" cy="25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900" extrusionOk="0">
                  <a:moveTo>
                    <a:pt x="0" y="8100"/>
                  </a:moveTo>
                  <a:cubicBezTo>
                    <a:pt x="0" y="8100"/>
                    <a:pt x="0" y="18900"/>
                    <a:pt x="0" y="18900"/>
                  </a:cubicBezTo>
                  <a:cubicBezTo>
                    <a:pt x="10800" y="18900"/>
                    <a:pt x="10800" y="18900"/>
                    <a:pt x="21600" y="18900"/>
                  </a:cubicBezTo>
                  <a:cubicBezTo>
                    <a:pt x="21600" y="18900"/>
                    <a:pt x="21600" y="8100"/>
                    <a:pt x="21600" y="8100"/>
                  </a:cubicBezTo>
                  <a:cubicBezTo>
                    <a:pt x="10800" y="-2700"/>
                    <a:pt x="10800" y="-2700"/>
                    <a:pt x="0" y="8100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9" name="Shape 359"/>
            <p:cNvSpPr/>
            <p:nvPr/>
          </p:nvSpPr>
          <p:spPr>
            <a:xfrm>
              <a:off x="899149" y="326070"/>
              <a:ext cx="29649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60" name="Shape 360"/>
            <p:cNvSpPr/>
            <p:nvPr/>
          </p:nvSpPr>
          <p:spPr>
            <a:xfrm>
              <a:off x="978194" y="335944"/>
              <a:ext cx="79045" cy="158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9818"/>
                  </a:moveTo>
                  <a:cubicBezTo>
                    <a:pt x="17280" y="3927"/>
                    <a:pt x="17280" y="3927"/>
                    <a:pt x="17280" y="3927"/>
                  </a:cubicBezTo>
                  <a:cubicBezTo>
                    <a:pt x="17280" y="1964"/>
                    <a:pt x="12960" y="0"/>
                    <a:pt x="12960" y="0"/>
                  </a:cubicBezTo>
                  <a:cubicBezTo>
                    <a:pt x="8640" y="0"/>
                    <a:pt x="4320" y="1964"/>
                    <a:pt x="4320" y="3927"/>
                  </a:cubicBezTo>
                  <a:cubicBezTo>
                    <a:pt x="4320" y="9818"/>
                    <a:pt x="4320" y="9818"/>
                    <a:pt x="4320" y="9818"/>
                  </a:cubicBezTo>
                  <a:cubicBezTo>
                    <a:pt x="0" y="11782"/>
                    <a:pt x="0" y="13745"/>
                    <a:pt x="0" y="15709"/>
                  </a:cubicBezTo>
                  <a:cubicBezTo>
                    <a:pt x="0" y="19636"/>
                    <a:pt x="4320" y="21600"/>
                    <a:pt x="12960" y="21600"/>
                  </a:cubicBezTo>
                  <a:cubicBezTo>
                    <a:pt x="17280" y="21600"/>
                    <a:pt x="21600" y="19636"/>
                    <a:pt x="21600" y="15709"/>
                  </a:cubicBezTo>
                  <a:cubicBezTo>
                    <a:pt x="21600" y="13745"/>
                    <a:pt x="21600" y="11782"/>
                    <a:pt x="17280" y="9818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61" name="Shape 361"/>
            <p:cNvSpPr/>
            <p:nvPr/>
          </p:nvSpPr>
          <p:spPr>
            <a:xfrm>
              <a:off x="997959" y="276665"/>
              <a:ext cx="39526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62" name="Shape 362"/>
            <p:cNvSpPr/>
            <p:nvPr/>
          </p:nvSpPr>
          <p:spPr>
            <a:xfrm>
              <a:off x="997959" y="582970"/>
              <a:ext cx="39526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364" name="Shape 364"/>
          <p:cNvSpPr/>
          <p:nvPr/>
        </p:nvSpPr>
        <p:spPr>
          <a:xfrm>
            <a:off x="2150533" y="4014696"/>
            <a:ext cx="578120" cy="688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2" h="21600" extrusionOk="0">
                <a:moveTo>
                  <a:pt x="18869" y="15184"/>
                </a:moveTo>
                <a:cubicBezTo>
                  <a:pt x="18372" y="17537"/>
                  <a:pt x="18372" y="17537"/>
                  <a:pt x="18372" y="17537"/>
                </a:cubicBezTo>
                <a:cubicBezTo>
                  <a:pt x="17876" y="19034"/>
                  <a:pt x="15890" y="20103"/>
                  <a:pt x="13903" y="19675"/>
                </a:cubicBezTo>
                <a:cubicBezTo>
                  <a:pt x="12662" y="19461"/>
                  <a:pt x="12662" y="19461"/>
                  <a:pt x="12662" y="19461"/>
                </a:cubicBezTo>
                <a:cubicBezTo>
                  <a:pt x="12662" y="17964"/>
                  <a:pt x="12662" y="17964"/>
                  <a:pt x="12662" y="17964"/>
                </a:cubicBezTo>
                <a:cubicBezTo>
                  <a:pt x="18869" y="13687"/>
                  <a:pt x="18869" y="13687"/>
                  <a:pt x="18869" y="13687"/>
                </a:cubicBezTo>
                <a:cubicBezTo>
                  <a:pt x="19117" y="14329"/>
                  <a:pt x="19117" y="14756"/>
                  <a:pt x="18869" y="15184"/>
                </a:cubicBezTo>
                <a:moveTo>
                  <a:pt x="2483" y="16040"/>
                </a:moveTo>
                <a:cubicBezTo>
                  <a:pt x="11669" y="10479"/>
                  <a:pt x="11669" y="10479"/>
                  <a:pt x="11669" y="10479"/>
                </a:cubicBezTo>
                <a:cubicBezTo>
                  <a:pt x="14897" y="11121"/>
                  <a:pt x="14897" y="11121"/>
                  <a:pt x="14897" y="11121"/>
                </a:cubicBezTo>
                <a:cubicBezTo>
                  <a:pt x="5214" y="17964"/>
                  <a:pt x="5214" y="17964"/>
                  <a:pt x="5214" y="17964"/>
                </a:cubicBezTo>
                <a:cubicBezTo>
                  <a:pt x="5214" y="17964"/>
                  <a:pt x="5214" y="17964"/>
                  <a:pt x="5214" y="17964"/>
                </a:cubicBezTo>
                <a:cubicBezTo>
                  <a:pt x="4966" y="17964"/>
                  <a:pt x="4966" y="17964"/>
                  <a:pt x="4966" y="17964"/>
                </a:cubicBezTo>
                <a:cubicBezTo>
                  <a:pt x="3476" y="17750"/>
                  <a:pt x="2731" y="16681"/>
                  <a:pt x="2483" y="16040"/>
                </a:cubicBezTo>
                <a:moveTo>
                  <a:pt x="11669" y="3208"/>
                </a:moveTo>
                <a:cubicBezTo>
                  <a:pt x="1986" y="3208"/>
                  <a:pt x="1986" y="3208"/>
                  <a:pt x="1986" y="3208"/>
                </a:cubicBezTo>
                <a:cubicBezTo>
                  <a:pt x="1986" y="1711"/>
                  <a:pt x="1986" y="1711"/>
                  <a:pt x="1986" y="1711"/>
                </a:cubicBezTo>
                <a:cubicBezTo>
                  <a:pt x="11669" y="1711"/>
                  <a:pt x="11669" y="1711"/>
                  <a:pt x="11669" y="1711"/>
                </a:cubicBezTo>
                <a:lnTo>
                  <a:pt x="11669" y="3208"/>
                </a:lnTo>
                <a:close/>
                <a:moveTo>
                  <a:pt x="1986" y="14970"/>
                </a:moveTo>
                <a:cubicBezTo>
                  <a:pt x="1986" y="11121"/>
                  <a:pt x="1986" y="11121"/>
                  <a:pt x="1986" y="11121"/>
                </a:cubicBezTo>
                <a:cubicBezTo>
                  <a:pt x="11421" y="9624"/>
                  <a:pt x="11421" y="9624"/>
                  <a:pt x="11421" y="9624"/>
                </a:cubicBezTo>
                <a:cubicBezTo>
                  <a:pt x="1986" y="15184"/>
                  <a:pt x="1986" y="15184"/>
                  <a:pt x="1986" y="15184"/>
                </a:cubicBezTo>
                <a:cubicBezTo>
                  <a:pt x="1986" y="14970"/>
                  <a:pt x="1986" y="14970"/>
                  <a:pt x="1986" y="14970"/>
                </a:cubicBezTo>
                <a:moveTo>
                  <a:pt x="11669" y="5560"/>
                </a:moveTo>
                <a:cubicBezTo>
                  <a:pt x="11669" y="8768"/>
                  <a:pt x="11669" y="8768"/>
                  <a:pt x="11669" y="8768"/>
                </a:cubicBezTo>
                <a:cubicBezTo>
                  <a:pt x="1986" y="10265"/>
                  <a:pt x="1986" y="10265"/>
                  <a:pt x="1986" y="10265"/>
                </a:cubicBezTo>
                <a:cubicBezTo>
                  <a:pt x="1986" y="8982"/>
                  <a:pt x="1986" y="8982"/>
                  <a:pt x="1986" y="8982"/>
                </a:cubicBezTo>
                <a:lnTo>
                  <a:pt x="11669" y="5560"/>
                </a:lnTo>
                <a:close/>
                <a:moveTo>
                  <a:pt x="11669" y="4705"/>
                </a:moveTo>
                <a:cubicBezTo>
                  <a:pt x="1986" y="7913"/>
                  <a:pt x="1986" y="7913"/>
                  <a:pt x="1986" y="7913"/>
                </a:cubicBezTo>
                <a:cubicBezTo>
                  <a:pt x="1986" y="4063"/>
                  <a:pt x="1986" y="4063"/>
                  <a:pt x="1986" y="4063"/>
                </a:cubicBezTo>
                <a:cubicBezTo>
                  <a:pt x="11669" y="4063"/>
                  <a:pt x="11669" y="4063"/>
                  <a:pt x="11669" y="4063"/>
                </a:cubicBezTo>
                <a:lnTo>
                  <a:pt x="11669" y="4705"/>
                </a:lnTo>
                <a:close/>
                <a:moveTo>
                  <a:pt x="11669" y="19248"/>
                </a:moveTo>
                <a:cubicBezTo>
                  <a:pt x="6455" y="18178"/>
                  <a:pt x="6455" y="18178"/>
                  <a:pt x="6455" y="18178"/>
                </a:cubicBezTo>
                <a:cubicBezTo>
                  <a:pt x="11669" y="14543"/>
                  <a:pt x="11669" y="14543"/>
                  <a:pt x="11669" y="14543"/>
                </a:cubicBezTo>
                <a:lnTo>
                  <a:pt x="11669" y="19248"/>
                </a:lnTo>
                <a:close/>
                <a:moveTo>
                  <a:pt x="18372" y="12832"/>
                </a:moveTo>
                <a:cubicBezTo>
                  <a:pt x="12662" y="16895"/>
                  <a:pt x="12662" y="16895"/>
                  <a:pt x="12662" y="16895"/>
                </a:cubicBezTo>
                <a:cubicBezTo>
                  <a:pt x="12662" y="13687"/>
                  <a:pt x="12662" y="13687"/>
                  <a:pt x="12662" y="13687"/>
                </a:cubicBezTo>
                <a:cubicBezTo>
                  <a:pt x="16138" y="11335"/>
                  <a:pt x="16138" y="11335"/>
                  <a:pt x="16138" y="11335"/>
                </a:cubicBezTo>
                <a:cubicBezTo>
                  <a:pt x="16138" y="11335"/>
                  <a:pt x="16138" y="11335"/>
                  <a:pt x="16138" y="11335"/>
                </a:cubicBezTo>
                <a:cubicBezTo>
                  <a:pt x="17131" y="11549"/>
                  <a:pt x="18124" y="12190"/>
                  <a:pt x="18372" y="12832"/>
                </a:cubicBezTo>
                <a:moveTo>
                  <a:pt x="16634" y="9838"/>
                </a:moveTo>
                <a:cubicBezTo>
                  <a:pt x="13655" y="9196"/>
                  <a:pt x="13655" y="9196"/>
                  <a:pt x="13655" y="9196"/>
                </a:cubicBezTo>
                <a:cubicBezTo>
                  <a:pt x="13655" y="0"/>
                  <a:pt x="13655" y="0"/>
                  <a:pt x="136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184"/>
                  <a:pt x="0" y="15184"/>
                  <a:pt x="0" y="15184"/>
                </a:cubicBezTo>
                <a:cubicBezTo>
                  <a:pt x="248" y="16467"/>
                  <a:pt x="1490" y="19248"/>
                  <a:pt x="4717" y="19461"/>
                </a:cubicBezTo>
                <a:cubicBezTo>
                  <a:pt x="13407" y="21386"/>
                  <a:pt x="13407" y="21386"/>
                  <a:pt x="13407" y="21386"/>
                </a:cubicBezTo>
                <a:cubicBezTo>
                  <a:pt x="13903" y="21600"/>
                  <a:pt x="14400" y="21600"/>
                  <a:pt x="14897" y="21600"/>
                </a:cubicBezTo>
                <a:cubicBezTo>
                  <a:pt x="17379" y="21600"/>
                  <a:pt x="19614" y="20103"/>
                  <a:pt x="20359" y="17964"/>
                </a:cubicBezTo>
                <a:cubicBezTo>
                  <a:pt x="20855" y="15612"/>
                  <a:pt x="20855" y="15612"/>
                  <a:pt x="20855" y="15612"/>
                </a:cubicBezTo>
                <a:cubicBezTo>
                  <a:pt x="21600" y="13046"/>
                  <a:pt x="19614" y="10479"/>
                  <a:pt x="16634" y="9838"/>
                </a:cubicBezTo>
              </a:path>
            </a:pathLst>
          </a:custGeom>
          <a:solidFill>
            <a:srgbClr val="01B59C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367" name="Group 367"/>
          <p:cNvGrpSpPr/>
          <p:nvPr/>
        </p:nvGrpSpPr>
        <p:grpSpPr>
          <a:xfrm>
            <a:off x="9270996" y="1775547"/>
            <a:ext cx="917211" cy="692205"/>
            <a:chOff x="0" y="0"/>
            <a:chExt cx="1834420" cy="1384408"/>
          </a:xfrm>
        </p:grpSpPr>
        <p:sp>
          <p:nvSpPr>
            <p:cNvPr id="365" name="Shape 365"/>
            <p:cNvSpPr/>
            <p:nvPr/>
          </p:nvSpPr>
          <p:spPr>
            <a:xfrm>
              <a:off x="661430" y="0"/>
              <a:ext cx="1172991" cy="1384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1" h="21600" extrusionOk="0">
                  <a:moveTo>
                    <a:pt x="10922" y="17621"/>
                  </a:moveTo>
                  <a:cubicBezTo>
                    <a:pt x="9940" y="18758"/>
                    <a:pt x="8631" y="19611"/>
                    <a:pt x="6995" y="19611"/>
                  </a:cubicBezTo>
                  <a:cubicBezTo>
                    <a:pt x="6013" y="19611"/>
                    <a:pt x="5031" y="19326"/>
                    <a:pt x="4377" y="18758"/>
                  </a:cubicBezTo>
                  <a:cubicBezTo>
                    <a:pt x="3395" y="18189"/>
                    <a:pt x="2413" y="17337"/>
                    <a:pt x="2413" y="16200"/>
                  </a:cubicBezTo>
                  <a:cubicBezTo>
                    <a:pt x="2086" y="15063"/>
                    <a:pt x="2413" y="13926"/>
                    <a:pt x="3068" y="13074"/>
                  </a:cubicBezTo>
                  <a:cubicBezTo>
                    <a:pt x="6013" y="9379"/>
                    <a:pt x="6013" y="9379"/>
                    <a:pt x="6013" y="9379"/>
                  </a:cubicBezTo>
                  <a:cubicBezTo>
                    <a:pt x="6340" y="8811"/>
                    <a:pt x="7322" y="8811"/>
                    <a:pt x="7977" y="9095"/>
                  </a:cubicBezTo>
                  <a:cubicBezTo>
                    <a:pt x="13213" y="12221"/>
                    <a:pt x="13213" y="12221"/>
                    <a:pt x="13213" y="12221"/>
                  </a:cubicBezTo>
                  <a:cubicBezTo>
                    <a:pt x="13540" y="12505"/>
                    <a:pt x="13868" y="12789"/>
                    <a:pt x="13868" y="13074"/>
                  </a:cubicBezTo>
                  <a:cubicBezTo>
                    <a:pt x="13868" y="13358"/>
                    <a:pt x="13868" y="13642"/>
                    <a:pt x="13868" y="13926"/>
                  </a:cubicBezTo>
                  <a:lnTo>
                    <a:pt x="10922" y="17621"/>
                  </a:lnTo>
                  <a:close/>
                  <a:moveTo>
                    <a:pt x="15177" y="3695"/>
                  </a:moveTo>
                  <a:cubicBezTo>
                    <a:pt x="14850" y="3695"/>
                    <a:pt x="13540" y="3411"/>
                    <a:pt x="12231" y="5116"/>
                  </a:cubicBezTo>
                  <a:cubicBezTo>
                    <a:pt x="10268" y="7389"/>
                    <a:pt x="10268" y="7389"/>
                    <a:pt x="10268" y="7389"/>
                  </a:cubicBezTo>
                  <a:cubicBezTo>
                    <a:pt x="9940" y="7674"/>
                    <a:pt x="9613" y="7958"/>
                    <a:pt x="9286" y="7958"/>
                  </a:cubicBezTo>
                  <a:cubicBezTo>
                    <a:pt x="8959" y="7958"/>
                    <a:pt x="8959" y="7958"/>
                    <a:pt x="8631" y="7674"/>
                  </a:cubicBezTo>
                  <a:cubicBezTo>
                    <a:pt x="7977" y="7389"/>
                    <a:pt x="7977" y="6821"/>
                    <a:pt x="8304" y="6253"/>
                  </a:cubicBezTo>
                  <a:cubicBezTo>
                    <a:pt x="10268" y="3979"/>
                    <a:pt x="10268" y="3979"/>
                    <a:pt x="10268" y="3979"/>
                  </a:cubicBezTo>
                  <a:cubicBezTo>
                    <a:pt x="12559" y="853"/>
                    <a:pt x="15504" y="1705"/>
                    <a:pt x="15831" y="1705"/>
                  </a:cubicBezTo>
                  <a:cubicBezTo>
                    <a:pt x="16486" y="1989"/>
                    <a:pt x="16813" y="2558"/>
                    <a:pt x="16486" y="3126"/>
                  </a:cubicBezTo>
                  <a:cubicBezTo>
                    <a:pt x="16486" y="3411"/>
                    <a:pt x="15831" y="3695"/>
                    <a:pt x="15177" y="3695"/>
                  </a:cubicBezTo>
                  <a:moveTo>
                    <a:pt x="21068" y="4832"/>
                  </a:moveTo>
                  <a:cubicBezTo>
                    <a:pt x="20740" y="3411"/>
                    <a:pt x="19759" y="1989"/>
                    <a:pt x="18122" y="1137"/>
                  </a:cubicBezTo>
                  <a:cubicBezTo>
                    <a:pt x="16813" y="284"/>
                    <a:pt x="15504" y="0"/>
                    <a:pt x="14195" y="0"/>
                  </a:cubicBezTo>
                  <a:cubicBezTo>
                    <a:pt x="11904" y="0"/>
                    <a:pt x="9613" y="1137"/>
                    <a:pt x="8304" y="2558"/>
                  </a:cubicBezTo>
                  <a:cubicBezTo>
                    <a:pt x="1104" y="11937"/>
                    <a:pt x="1104" y="11937"/>
                    <a:pt x="1104" y="11937"/>
                  </a:cubicBezTo>
                  <a:cubicBezTo>
                    <a:pt x="122" y="13358"/>
                    <a:pt x="-205" y="15063"/>
                    <a:pt x="122" y="16484"/>
                  </a:cubicBezTo>
                  <a:cubicBezTo>
                    <a:pt x="450" y="18189"/>
                    <a:pt x="1431" y="19611"/>
                    <a:pt x="3068" y="20463"/>
                  </a:cubicBezTo>
                  <a:cubicBezTo>
                    <a:pt x="4050" y="21316"/>
                    <a:pt x="5359" y="21600"/>
                    <a:pt x="6995" y="21600"/>
                  </a:cubicBezTo>
                  <a:cubicBezTo>
                    <a:pt x="9286" y="21600"/>
                    <a:pt x="11577" y="20463"/>
                    <a:pt x="12886" y="18758"/>
                  </a:cubicBezTo>
                  <a:cubicBezTo>
                    <a:pt x="20086" y="9663"/>
                    <a:pt x="20086" y="9663"/>
                    <a:pt x="20086" y="9663"/>
                  </a:cubicBezTo>
                  <a:cubicBezTo>
                    <a:pt x="21068" y="8242"/>
                    <a:pt x="21395" y="6537"/>
                    <a:pt x="21068" y="4832"/>
                  </a:cubicBezTo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66" name="Shape 366"/>
            <p:cNvSpPr/>
            <p:nvPr/>
          </p:nvSpPr>
          <p:spPr>
            <a:xfrm>
              <a:off x="-1" y="0"/>
              <a:ext cx="801144" cy="8054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600" extrusionOk="0">
                  <a:moveTo>
                    <a:pt x="16353" y="12764"/>
                  </a:moveTo>
                  <a:cubicBezTo>
                    <a:pt x="16353" y="12764"/>
                    <a:pt x="16353" y="12764"/>
                    <a:pt x="16353" y="12764"/>
                  </a:cubicBezTo>
                  <a:cubicBezTo>
                    <a:pt x="4353" y="12273"/>
                    <a:pt x="4353" y="12273"/>
                    <a:pt x="4353" y="12273"/>
                  </a:cubicBezTo>
                  <a:cubicBezTo>
                    <a:pt x="3393" y="12273"/>
                    <a:pt x="2913" y="11291"/>
                    <a:pt x="2913" y="10309"/>
                  </a:cubicBezTo>
                  <a:cubicBezTo>
                    <a:pt x="2913" y="9327"/>
                    <a:pt x="3393" y="8836"/>
                    <a:pt x="4353" y="8836"/>
                  </a:cubicBezTo>
                  <a:cubicBezTo>
                    <a:pt x="16353" y="9327"/>
                    <a:pt x="16353" y="9327"/>
                    <a:pt x="16353" y="9327"/>
                  </a:cubicBezTo>
                  <a:cubicBezTo>
                    <a:pt x="17313" y="9327"/>
                    <a:pt x="18273" y="9818"/>
                    <a:pt x="18273" y="10800"/>
                  </a:cubicBezTo>
                  <a:cubicBezTo>
                    <a:pt x="18273" y="11782"/>
                    <a:pt x="17313" y="12764"/>
                    <a:pt x="16353" y="12764"/>
                  </a:cubicBezTo>
                  <a:moveTo>
                    <a:pt x="21153" y="10800"/>
                  </a:moveTo>
                  <a:cubicBezTo>
                    <a:pt x="21153" y="4909"/>
                    <a:pt x="16353" y="0"/>
                    <a:pt x="10593" y="0"/>
                  </a:cubicBezTo>
                  <a:cubicBezTo>
                    <a:pt x="4833" y="0"/>
                    <a:pt x="33" y="4418"/>
                    <a:pt x="33" y="10309"/>
                  </a:cubicBezTo>
                  <a:cubicBezTo>
                    <a:pt x="-447" y="16691"/>
                    <a:pt x="4353" y="21600"/>
                    <a:pt x="10113" y="21600"/>
                  </a:cubicBezTo>
                  <a:cubicBezTo>
                    <a:pt x="16353" y="21600"/>
                    <a:pt x="21153" y="16691"/>
                    <a:pt x="21153" y="10800"/>
                  </a:cubicBezTo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368" name="Shape 368"/>
          <p:cNvSpPr/>
          <p:nvPr/>
        </p:nvSpPr>
        <p:spPr>
          <a:xfrm>
            <a:off x="9448800" y="4077836"/>
            <a:ext cx="558515" cy="562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16" y="11435"/>
                </a:moveTo>
                <a:cubicBezTo>
                  <a:pt x="6416" y="10800"/>
                  <a:pt x="7057" y="10376"/>
                  <a:pt x="7699" y="10376"/>
                </a:cubicBezTo>
                <a:cubicBezTo>
                  <a:pt x="9196" y="10376"/>
                  <a:pt x="9196" y="10376"/>
                  <a:pt x="9196" y="10376"/>
                </a:cubicBezTo>
                <a:cubicBezTo>
                  <a:pt x="9196" y="8682"/>
                  <a:pt x="9196" y="8682"/>
                  <a:pt x="9196" y="8682"/>
                </a:cubicBezTo>
                <a:cubicBezTo>
                  <a:pt x="9196" y="8047"/>
                  <a:pt x="9838" y="7624"/>
                  <a:pt x="10479" y="7624"/>
                </a:cubicBezTo>
                <a:cubicBezTo>
                  <a:pt x="10907" y="7624"/>
                  <a:pt x="10907" y="7624"/>
                  <a:pt x="10907" y="7624"/>
                </a:cubicBezTo>
                <a:cubicBezTo>
                  <a:pt x="11549" y="7624"/>
                  <a:pt x="11976" y="8047"/>
                  <a:pt x="11976" y="8682"/>
                </a:cubicBezTo>
                <a:cubicBezTo>
                  <a:pt x="11976" y="10376"/>
                  <a:pt x="11976" y="10376"/>
                  <a:pt x="11976" y="10376"/>
                </a:cubicBezTo>
                <a:cubicBezTo>
                  <a:pt x="13687" y="10376"/>
                  <a:pt x="13687" y="10376"/>
                  <a:pt x="13687" y="10376"/>
                </a:cubicBezTo>
                <a:cubicBezTo>
                  <a:pt x="14329" y="10376"/>
                  <a:pt x="14970" y="10800"/>
                  <a:pt x="14970" y="11435"/>
                </a:cubicBezTo>
                <a:cubicBezTo>
                  <a:pt x="14970" y="11859"/>
                  <a:pt x="14970" y="11859"/>
                  <a:pt x="14970" y="11859"/>
                </a:cubicBezTo>
                <a:cubicBezTo>
                  <a:pt x="14970" y="12494"/>
                  <a:pt x="14329" y="13129"/>
                  <a:pt x="13687" y="13129"/>
                </a:cubicBezTo>
                <a:cubicBezTo>
                  <a:pt x="11976" y="13129"/>
                  <a:pt x="11976" y="13129"/>
                  <a:pt x="11976" y="13129"/>
                </a:cubicBezTo>
                <a:cubicBezTo>
                  <a:pt x="11976" y="14824"/>
                  <a:pt x="11976" y="14824"/>
                  <a:pt x="11976" y="14824"/>
                </a:cubicBezTo>
                <a:cubicBezTo>
                  <a:pt x="11976" y="15459"/>
                  <a:pt x="11549" y="15882"/>
                  <a:pt x="10907" y="15882"/>
                </a:cubicBezTo>
                <a:cubicBezTo>
                  <a:pt x="10479" y="15882"/>
                  <a:pt x="10479" y="15882"/>
                  <a:pt x="10479" y="15882"/>
                </a:cubicBezTo>
                <a:cubicBezTo>
                  <a:pt x="9838" y="15882"/>
                  <a:pt x="9196" y="15459"/>
                  <a:pt x="9196" y="14824"/>
                </a:cubicBezTo>
                <a:cubicBezTo>
                  <a:pt x="9196" y="13129"/>
                  <a:pt x="9196" y="13129"/>
                  <a:pt x="9196" y="13129"/>
                </a:cubicBezTo>
                <a:cubicBezTo>
                  <a:pt x="7699" y="13129"/>
                  <a:pt x="7699" y="13129"/>
                  <a:pt x="7699" y="13129"/>
                </a:cubicBezTo>
                <a:cubicBezTo>
                  <a:pt x="7057" y="13129"/>
                  <a:pt x="6416" y="12494"/>
                  <a:pt x="6416" y="11859"/>
                </a:cubicBezTo>
                <a:lnTo>
                  <a:pt x="6416" y="11435"/>
                </a:lnTo>
                <a:close/>
                <a:moveTo>
                  <a:pt x="7271" y="2753"/>
                </a:moveTo>
                <a:cubicBezTo>
                  <a:pt x="7271" y="2329"/>
                  <a:pt x="7699" y="1906"/>
                  <a:pt x="8341" y="1906"/>
                </a:cubicBezTo>
                <a:cubicBezTo>
                  <a:pt x="13046" y="1906"/>
                  <a:pt x="13046" y="1906"/>
                  <a:pt x="13046" y="1906"/>
                </a:cubicBezTo>
                <a:cubicBezTo>
                  <a:pt x="13473" y="1906"/>
                  <a:pt x="13901" y="2329"/>
                  <a:pt x="13901" y="2753"/>
                </a:cubicBezTo>
                <a:cubicBezTo>
                  <a:pt x="13901" y="3600"/>
                  <a:pt x="13901" y="3600"/>
                  <a:pt x="13901" y="3600"/>
                </a:cubicBezTo>
                <a:cubicBezTo>
                  <a:pt x="7271" y="3600"/>
                  <a:pt x="7271" y="3600"/>
                  <a:pt x="7271" y="3600"/>
                </a:cubicBezTo>
                <a:lnTo>
                  <a:pt x="7271" y="2753"/>
                </a:lnTo>
                <a:close/>
                <a:moveTo>
                  <a:pt x="1497" y="20753"/>
                </a:moveTo>
                <a:cubicBezTo>
                  <a:pt x="1497" y="21176"/>
                  <a:pt x="1925" y="21600"/>
                  <a:pt x="2352" y="21600"/>
                </a:cubicBezTo>
                <a:cubicBezTo>
                  <a:pt x="5347" y="21600"/>
                  <a:pt x="5347" y="21600"/>
                  <a:pt x="5347" y="21600"/>
                </a:cubicBezTo>
                <a:cubicBezTo>
                  <a:pt x="5774" y="21600"/>
                  <a:pt x="6202" y="21176"/>
                  <a:pt x="6202" y="20753"/>
                </a:cubicBezTo>
                <a:cubicBezTo>
                  <a:pt x="6202" y="20329"/>
                  <a:pt x="6202" y="20329"/>
                  <a:pt x="6202" y="20329"/>
                </a:cubicBezTo>
                <a:cubicBezTo>
                  <a:pt x="15826" y="20329"/>
                  <a:pt x="15826" y="20329"/>
                  <a:pt x="15826" y="20329"/>
                </a:cubicBezTo>
                <a:cubicBezTo>
                  <a:pt x="15826" y="20753"/>
                  <a:pt x="15826" y="20753"/>
                  <a:pt x="15826" y="20753"/>
                </a:cubicBezTo>
                <a:cubicBezTo>
                  <a:pt x="15826" y="21176"/>
                  <a:pt x="16253" y="21600"/>
                  <a:pt x="16681" y="21600"/>
                </a:cubicBezTo>
                <a:cubicBezTo>
                  <a:pt x="19675" y="21600"/>
                  <a:pt x="19675" y="21600"/>
                  <a:pt x="19675" y="21600"/>
                </a:cubicBezTo>
                <a:cubicBezTo>
                  <a:pt x="20103" y="21600"/>
                  <a:pt x="20531" y="21176"/>
                  <a:pt x="20531" y="20753"/>
                </a:cubicBezTo>
                <a:cubicBezTo>
                  <a:pt x="20531" y="20329"/>
                  <a:pt x="20531" y="20329"/>
                  <a:pt x="20531" y="20329"/>
                </a:cubicBezTo>
                <a:cubicBezTo>
                  <a:pt x="21172" y="20329"/>
                  <a:pt x="21600" y="19906"/>
                  <a:pt x="21600" y="19271"/>
                </a:cubicBezTo>
                <a:cubicBezTo>
                  <a:pt x="21600" y="5506"/>
                  <a:pt x="21600" y="5506"/>
                  <a:pt x="21600" y="5506"/>
                </a:cubicBezTo>
                <a:cubicBezTo>
                  <a:pt x="21600" y="4447"/>
                  <a:pt x="20745" y="3600"/>
                  <a:pt x="19675" y="3600"/>
                </a:cubicBezTo>
                <a:cubicBezTo>
                  <a:pt x="15826" y="3600"/>
                  <a:pt x="15826" y="3600"/>
                  <a:pt x="15826" y="3600"/>
                </a:cubicBezTo>
                <a:cubicBezTo>
                  <a:pt x="15826" y="1906"/>
                  <a:pt x="15826" y="1906"/>
                  <a:pt x="15826" y="1906"/>
                </a:cubicBezTo>
                <a:cubicBezTo>
                  <a:pt x="15826" y="847"/>
                  <a:pt x="14970" y="0"/>
                  <a:pt x="13901" y="0"/>
                </a:cubicBezTo>
                <a:cubicBezTo>
                  <a:pt x="7271" y="0"/>
                  <a:pt x="7271" y="0"/>
                  <a:pt x="7271" y="0"/>
                </a:cubicBezTo>
                <a:cubicBezTo>
                  <a:pt x="6416" y="0"/>
                  <a:pt x="5560" y="847"/>
                  <a:pt x="5560" y="1906"/>
                </a:cubicBezTo>
                <a:cubicBezTo>
                  <a:pt x="5560" y="3600"/>
                  <a:pt x="5560" y="3600"/>
                  <a:pt x="5560" y="3600"/>
                </a:cubicBezTo>
                <a:cubicBezTo>
                  <a:pt x="1925" y="3600"/>
                  <a:pt x="1925" y="3600"/>
                  <a:pt x="1925" y="3600"/>
                </a:cubicBezTo>
                <a:cubicBezTo>
                  <a:pt x="855" y="3600"/>
                  <a:pt x="0" y="4447"/>
                  <a:pt x="0" y="5506"/>
                </a:cubicBezTo>
                <a:cubicBezTo>
                  <a:pt x="0" y="18847"/>
                  <a:pt x="0" y="18847"/>
                  <a:pt x="0" y="18847"/>
                </a:cubicBezTo>
                <a:cubicBezTo>
                  <a:pt x="0" y="19694"/>
                  <a:pt x="642" y="20329"/>
                  <a:pt x="1497" y="20329"/>
                </a:cubicBezTo>
                <a:lnTo>
                  <a:pt x="1497" y="20753"/>
                </a:lnTo>
                <a:close/>
              </a:path>
            </a:pathLst>
          </a:custGeom>
          <a:solidFill>
            <a:srgbClr val="3BC7E2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69" name="Shape 369"/>
          <p:cNvSpPr/>
          <p:nvPr/>
        </p:nvSpPr>
        <p:spPr>
          <a:xfrm>
            <a:off x="2046487" y="1755092"/>
            <a:ext cx="783937" cy="733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3" h="21600" extrusionOk="0">
                <a:moveTo>
                  <a:pt x="20807" y="13950"/>
                </a:moveTo>
                <a:cubicBezTo>
                  <a:pt x="20807" y="9900"/>
                  <a:pt x="16528" y="3150"/>
                  <a:pt x="13879" y="3150"/>
                </a:cubicBezTo>
                <a:cubicBezTo>
                  <a:pt x="12657" y="3150"/>
                  <a:pt x="12045" y="4725"/>
                  <a:pt x="11638" y="6750"/>
                </a:cubicBezTo>
                <a:cubicBezTo>
                  <a:pt x="11434" y="6525"/>
                  <a:pt x="11434" y="6300"/>
                  <a:pt x="11230" y="6300"/>
                </a:cubicBezTo>
                <a:cubicBezTo>
                  <a:pt x="11230" y="900"/>
                  <a:pt x="11230" y="900"/>
                  <a:pt x="11230" y="900"/>
                </a:cubicBezTo>
                <a:cubicBezTo>
                  <a:pt x="11230" y="450"/>
                  <a:pt x="10823" y="0"/>
                  <a:pt x="10415" y="0"/>
                </a:cubicBezTo>
                <a:cubicBezTo>
                  <a:pt x="10007" y="0"/>
                  <a:pt x="9600" y="450"/>
                  <a:pt x="9600" y="900"/>
                </a:cubicBezTo>
                <a:cubicBezTo>
                  <a:pt x="9600" y="6300"/>
                  <a:pt x="9600" y="6300"/>
                  <a:pt x="9600" y="6300"/>
                </a:cubicBezTo>
                <a:cubicBezTo>
                  <a:pt x="9600" y="6525"/>
                  <a:pt x="9396" y="6750"/>
                  <a:pt x="9192" y="6975"/>
                </a:cubicBezTo>
                <a:cubicBezTo>
                  <a:pt x="8785" y="4950"/>
                  <a:pt x="8173" y="3375"/>
                  <a:pt x="6951" y="3375"/>
                </a:cubicBezTo>
                <a:cubicBezTo>
                  <a:pt x="4302" y="3375"/>
                  <a:pt x="23" y="9900"/>
                  <a:pt x="23" y="14175"/>
                </a:cubicBezTo>
                <a:cubicBezTo>
                  <a:pt x="23" y="18225"/>
                  <a:pt x="-385" y="21600"/>
                  <a:pt x="2264" y="21600"/>
                </a:cubicBezTo>
                <a:cubicBezTo>
                  <a:pt x="4709" y="21600"/>
                  <a:pt x="9600" y="18225"/>
                  <a:pt x="9600" y="14175"/>
                </a:cubicBezTo>
                <a:cubicBezTo>
                  <a:pt x="9600" y="12600"/>
                  <a:pt x="9600" y="10800"/>
                  <a:pt x="9396" y="9225"/>
                </a:cubicBezTo>
                <a:cubicBezTo>
                  <a:pt x="9804" y="9000"/>
                  <a:pt x="10211" y="8550"/>
                  <a:pt x="10415" y="8100"/>
                </a:cubicBezTo>
                <a:cubicBezTo>
                  <a:pt x="10823" y="8325"/>
                  <a:pt x="11026" y="8775"/>
                  <a:pt x="11434" y="9000"/>
                </a:cubicBezTo>
                <a:cubicBezTo>
                  <a:pt x="11230" y="10800"/>
                  <a:pt x="11230" y="12600"/>
                  <a:pt x="11230" y="13950"/>
                </a:cubicBezTo>
                <a:cubicBezTo>
                  <a:pt x="11230" y="18225"/>
                  <a:pt x="16121" y="21600"/>
                  <a:pt x="18770" y="21600"/>
                </a:cubicBezTo>
                <a:cubicBezTo>
                  <a:pt x="21215" y="21600"/>
                  <a:pt x="20807" y="18225"/>
                  <a:pt x="20807" y="13950"/>
                </a:cubicBezTo>
              </a:path>
            </a:pathLst>
          </a:cu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373" name="Group 373"/>
          <p:cNvGrpSpPr/>
          <p:nvPr/>
        </p:nvGrpSpPr>
        <p:grpSpPr>
          <a:xfrm>
            <a:off x="5792012" y="4011679"/>
            <a:ext cx="605211" cy="694658"/>
            <a:chOff x="0" y="0"/>
            <a:chExt cx="1210419" cy="1389314"/>
          </a:xfrm>
        </p:grpSpPr>
        <p:sp>
          <p:nvSpPr>
            <p:cNvPr id="370" name="Shape 370"/>
            <p:cNvSpPr/>
            <p:nvPr/>
          </p:nvSpPr>
          <p:spPr>
            <a:xfrm>
              <a:off x="0" y="519808"/>
              <a:ext cx="860057" cy="860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15771"/>
                  </a:moveTo>
                  <a:cubicBezTo>
                    <a:pt x="17143" y="17829"/>
                    <a:pt x="14400" y="18857"/>
                    <a:pt x="11657" y="18857"/>
                  </a:cubicBezTo>
                  <a:cubicBezTo>
                    <a:pt x="6857" y="18857"/>
                    <a:pt x="2743" y="15086"/>
                    <a:pt x="2743" y="9943"/>
                  </a:cubicBezTo>
                  <a:cubicBezTo>
                    <a:pt x="2743" y="7200"/>
                    <a:pt x="4457" y="4457"/>
                    <a:pt x="6514" y="3086"/>
                  </a:cubicBezTo>
                  <a:cubicBezTo>
                    <a:pt x="6514" y="0"/>
                    <a:pt x="6514" y="0"/>
                    <a:pt x="6514" y="0"/>
                  </a:cubicBezTo>
                  <a:cubicBezTo>
                    <a:pt x="3086" y="1714"/>
                    <a:pt x="0" y="5486"/>
                    <a:pt x="0" y="9943"/>
                  </a:cubicBezTo>
                  <a:cubicBezTo>
                    <a:pt x="0" y="16457"/>
                    <a:pt x="5486" y="21600"/>
                    <a:pt x="11657" y="21600"/>
                  </a:cubicBezTo>
                  <a:cubicBezTo>
                    <a:pt x="15771" y="21600"/>
                    <a:pt x="19543" y="19543"/>
                    <a:pt x="21600" y="16114"/>
                  </a:cubicBezTo>
                  <a:cubicBezTo>
                    <a:pt x="21257" y="15771"/>
                    <a:pt x="21257" y="15429"/>
                    <a:pt x="20914" y="15086"/>
                  </a:cubicBezTo>
                  <a:cubicBezTo>
                    <a:pt x="20229" y="15429"/>
                    <a:pt x="19543" y="15429"/>
                    <a:pt x="18514" y="15771"/>
                  </a:cubicBezTo>
                </a:path>
              </a:pathLst>
            </a:cu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71" name="Shape 371"/>
            <p:cNvSpPr/>
            <p:nvPr/>
          </p:nvSpPr>
          <p:spPr>
            <a:xfrm>
              <a:off x="311891" y="0"/>
              <a:ext cx="330796" cy="321339"/>
            </a:xfrm>
            <a:prstGeom prst="ellipse">
              <a:avLst/>
            </a:pr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72" name="Shape 372"/>
            <p:cNvSpPr/>
            <p:nvPr/>
          </p:nvSpPr>
          <p:spPr>
            <a:xfrm>
              <a:off x="340242" y="378043"/>
              <a:ext cx="870178" cy="1011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4" h="21600" extrusionOk="0">
                  <a:moveTo>
                    <a:pt x="21262" y="18389"/>
                  </a:moveTo>
                  <a:cubicBezTo>
                    <a:pt x="16875" y="9924"/>
                    <a:pt x="16875" y="9924"/>
                    <a:pt x="16875" y="9924"/>
                  </a:cubicBezTo>
                  <a:cubicBezTo>
                    <a:pt x="16537" y="9049"/>
                    <a:pt x="15187" y="8465"/>
                    <a:pt x="13837" y="8465"/>
                  </a:cubicBezTo>
                  <a:cubicBezTo>
                    <a:pt x="5400" y="10216"/>
                    <a:pt x="5400" y="10216"/>
                    <a:pt x="5400" y="10216"/>
                  </a:cubicBezTo>
                  <a:cubicBezTo>
                    <a:pt x="5400" y="2335"/>
                    <a:pt x="5400" y="2335"/>
                    <a:pt x="5400" y="2335"/>
                  </a:cubicBezTo>
                  <a:cubicBezTo>
                    <a:pt x="5400" y="1168"/>
                    <a:pt x="4050" y="0"/>
                    <a:pt x="2700" y="0"/>
                  </a:cubicBezTo>
                  <a:cubicBezTo>
                    <a:pt x="1350" y="0"/>
                    <a:pt x="0" y="1168"/>
                    <a:pt x="0" y="2335"/>
                  </a:cubicBezTo>
                  <a:cubicBezTo>
                    <a:pt x="0" y="13135"/>
                    <a:pt x="0" y="13135"/>
                    <a:pt x="0" y="13135"/>
                  </a:cubicBezTo>
                  <a:cubicBezTo>
                    <a:pt x="0" y="13719"/>
                    <a:pt x="675" y="14595"/>
                    <a:pt x="1012" y="14886"/>
                  </a:cubicBezTo>
                  <a:cubicBezTo>
                    <a:pt x="1687" y="15178"/>
                    <a:pt x="2700" y="15470"/>
                    <a:pt x="3375" y="15470"/>
                  </a:cubicBezTo>
                  <a:cubicBezTo>
                    <a:pt x="12825" y="13427"/>
                    <a:pt x="12825" y="13427"/>
                    <a:pt x="12825" y="13427"/>
                  </a:cubicBezTo>
                  <a:cubicBezTo>
                    <a:pt x="16200" y="20141"/>
                    <a:pt x="16200" y="20141"/>
                    <a:pt x="16200" y="20141"/>
                  </a:cubicBezTo>
                  <a:cubicBezTo>
                    <a:pt x="16875" y="21016"/>
                    <a:pt x="17887" y="21600"/>
                    <a:pt x="18900" y="21600"/>
                  </a:cubicBezTo>
                  <a:cubicBezTo>
                    <a:pt x="19237" y="21600"/>
                    <a:pt x="19575" y="21600"/>
                    <a:pt x="19912" y="21308"/>
                  </a:cubicBezTo>
                  <a:cubicBezTo>
                    <a:pt x="21262" y="20724"/>
                    <a:pt x="21600" y="19557"/>
                    <a:pt x="21262" y="18389"/>
                  </a:cubicBezTo>
                </a:path>
              </a:pathLst>
            </a:cu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530909" y="2534728"/>
            <a:ext cx="1967492" cy="1205532"/>
            <a:chOff x="930834" y="4649358"/>
            <a:chExt cx="1967492" cy="1205532"/>
          </a:xfrm>
        </p:grpSpPr>
        <p:sp>
          <p:nvSpPr>
            <p:cNvPr id="48" name="矩形 47"/>
            <p:cNvSpPr/>
            <p:nvPr/>
          </p:nvSpPr>
          <p:spPr>
            <a:xfrm>
              <a:off x="930834" y="5023893"/>
              <a:ext cx="196749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201722" y="4649358"/>
              <a:ext cx="1618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FEB8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医疗机构背景</a:t>
              </a:r>
              <a:endParaRPr lang="zh-CN" altLang="en-US" sz="1600" b="1" dirty="0">
                <a:solidFill>
                  <a:srgbClr val="FEB83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171200" y="2534728"/>
            <a:ext cx="2011649" cy="1205532"/>
            <a:chOff x="930834" y="4649358"/>
            <a:chExt cx="2011649" cy="1205532"/>
          </a:xfrm>
        </p:grpSpPr>
        <p:sp>
          <p:nvSpPr>
            <p:cNvPr id="51" name="矩形 50"/>
            <p:cNvSpPr/>
            <p:nvPr/>
          </p:nvSpPr>
          <p:spPr>
            <a:xfrm>
              <a:off x="930834" y="5023893"/>
              <a:ext cx="196749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324253" y="4649358"/>
              <a:ext cx="1618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FF3F5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我们的团队</a:t>
              </a:r>
              <a:endParaRPr lang="zh-CN" altLang="en-US" sz="1600" b="1" dirty="0">
                <a:solidFill>
                  <a:srgbClr val="FF3F5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744311" y="2534728"/>
            <a:ext cx="1992607" cy="1205532"/>
            <a:chOff x="930834" y="4649358"/>
            <a:chExt cx="1992607" cy="1205532"/>
          </a:xfrm>
        </p:grpSpPr>
        <p:sp>
          <p:nvSpPr>
            <p:cNvPr id="54" name="矩形 53"/>
            <p:cNvSpPr/>
            <p:nvPr/>
          </p:nvSpPr>
          <p:spPr>
            <a:xfrm>
              <a:off x="930834" y="5023893"/>
              <a:ext cx="196749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305211" y="4649358"/>
              <a:ext cx="1618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0285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医院的优势</a:t>
              </a:r>
              <a:endParaRPr lang="zh-CN" altLang="en-US" sz="1600" b="1" dirty="0">
                <a:solidFill>
                  <a:srgbClr val="0285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449372" y="4866368"/>
            <a:ext cx="2049029" cy="1205532"/>
            <a:chOff x="849297" y="4649358"/>
            <a:chExt cx="2049029" cy="1205532"/>
          </a:xfrm>
        </p:grpSpPr>
        <p:sp>
          <p:nvSpPr>
            <p:cNvPr id="57" name="矩形 56"/>
            <p:cNvSpPr/>
            <p:nvPr/>
          </p:nvSpPr>
          <p:spPr>
            <a:xfrm>
              <a:off x="930834" y="5023893"/>
              <a:ext cx="196749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849297" y="4649358"/>
              <a:ext cx="1618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01B5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	</a:t>
              </a:r>
              <a:r>
                <a:rPr lang="zh-CN" altLang="en-US" sz="1600" b="1" dirty="0">
                  <a:solidFill>
                    <a:srgbClr val="01B5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服务保障</a:t>
              </a:r>
              <a:endParaRPr lang="zh-CN" altLang="en-US" sz="1600" b="1" dirty="0">
                <a:solidFill>
                  <a:srgbClr val="01B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171200" y="4866368"/>
            <a:ext cx="2011649" cy="1205532"/>
            <a:chOff x="930834" y="4649358"/>
            <a:chExt cx="2011649" cy="1205532"/>
          </a:xfrm>
        </p:grpSpPr>
        <p:sp>
          <p:nvSpPr>
            <p:cNvPr id="60" name="矩形 59"/>
            <p:cNvSpPr/>
            <p:nvPr/>
          </p:nvSpPr>
          <p:spPr>
            <a:xfrm>
              <a:off x="930834" y="5023893"/>
              <a:ext cx="196749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324253" y="4649358"/>
              <a:ext cx="1618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73655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市场布局</a:t>
              </a:r>
              <a:endParaRPr lang="zh-CN" altLang="en-US" sz="1600" b="1" dirty="0">
                <a:solidFill>
                  <a:srgbClr val="73655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744311" y="4866368"/>
            <a:ext cx="2072119" cy="1205532"/>
            <a:chOff x="930834" y="4649358"/>
            <a:chExt cx="2072119" cy="1205532"/>
          </a:xfrm>
        </p:grpSpPr>
        <p:sp>
          <p:nvSpPr>
            <p:cNvPr id="63" name="矩形 62"/>
            <p:cNvSpPr/>
            <p:nvPr/>
          </p:nvSpPr>
          <p:spPr>
            <a:xfrm>
              <a:off x="930834" y="5023893"/>
              <a:ext cx="196749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/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</a:t>
              </a:r>
              <a:endPara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384723" y="4649358"/>
              <a:ext cx="16182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3BC7E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案例分享</a:t>
              </a:r>
              <a:endParaRPr lang="zh-CN" altLang="en-US" sz="1600" b="1" dirty="0">
                <a:solidFill>
                  <a:srgbClr val="3BC7E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67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目   录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8" name="Shape 445"/>
          <p:cNvSpPr txBox="1"/>
          <p:nvPr/>
        </p:nvSpPr>
        <p:spPr>
          <a:xfrm>
            <a:off x="5344731" y="790635"/>
            <a:ext cx="200856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en-US" altLang="zh-CN" sz="24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CONTENTS</a:t>
            </a:r>
            <a:endParaRPr lang="zh-CN" altLang="en-US" sz="24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9" name="Shape 258"/>
          <p:cNvSpPr/>
          <p:nvPr/>
        </p:nvSpPr>
        <p:spPr>
          <a:xfrm>
            <a:off x="4334266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0" name="Shape 258"/>
          <p:cNvSpPr/>
          <p:nvPr/>
        </p:nvSpPr>
        <p:spPr>
          <a:xfrm>
            <a:off x="7060318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3" grpId="3" animBg="1" advAuto="0"/>
      <p:bldP spid="364" grpId="7" animBg="1" advAuto="0"/>
      <p:bldP spid="367" grpId="5" animBg="1" advAuto="0"/>
      <p:bldP spid="368" grpId="11" animBg="1" advAuto="0"/>
      <p:bldP spid="369" grpId="1" animBg="1" advAuto="0"/>
      <p:bldP spid="373" grpId="9" animBg="1" advAuto="0"/>
      <p:bldP spid="67" grpId="0"/>
      <p:bldP spid="68" grpId="0" build="p"/>
      <p:bldP spid="69" grpId="0" animBg="1"/>
      <p:bldP spid="7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Shape 998"/>
          <p:cNvSpPr/>
          <p:nvPr/>
        </p:nvSpPr>
        <p:spPr>
          <a:xfrm>
            <a:off x="2116667" y="1854200"/>
            <a:ext cx="1625601" cy="541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3642" y="10800"/>
                  <a:pt x="7284" y="0"/>
                  <a:pt x="10884" y="0"/>
                </a:cubicBezTo>
                <a:cubicBezTo>
                  <a:pt x="14484" y="0"/>
                  <a:pt x="18042" y="10800"/>
                  <a:pt x="21600" y="21600"/>
                </a:cubicBezTo>
              </a:path>
            </a:pathLst>
          </a:custGeom>
          <a:ln w="50800">
            <a:solidFill>
              <a:srgbClr val="FEB834"/>
            </a:solidFill>
            <a:miter lim="400000"/>
            <a:tailEnd type="triangle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999" name="Shape 999"/>
          <p:cNvSpPr/>
          <p:nvPr/>
        </p:nvSpPr>
        <p:spPr>
          <a:xfrm>
            <a:off x="4289777" y="1854200"/>
            <a:ext cx="1625601" cy="541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3642" y="10800"/>
                  <a:pt x="7284" y="0"/>
                  <a:pt x="10884" y="0"/>
                </a:cubicBezTo>
                <a:cubicBezTo>
                  <a:pt x="14484" y="0"/>
                  <a:pt x="18042" y="10800"/>
                  <a:pt x="21600" y="21600"/>
                </a:cubicBezTo>
              </a:path>
            </a:pathLst>
          </a:custGeom>
          <a:ln w="50800">
            <a:solidFill>
              <a:srgbClr val="FF3F5F"/>
            </a:solidFill>
            <a:miter lim="400000"/>
            <a:tailEnd type="triangle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00" name="Shape 1000"/>
          <p:cNvSpPr/>
          <p:nvPr/>
        </p:nvSpPr>
        <p:spPr>
          <a:xfrm>
            <a:off x="8636000" y="1854200"/>
            <a:ext cx="1625600" cy="541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3642" y="10800"/>
                  <a:pt x="7284" y="0"/>
                  <a:pt x="10884" y="0"/>
                </a:cubicBezTo>
                <a:cubicBezTo>
                  <a:pt x="14484" y="0"/>
                  <a:pt x="18042" y="10800"/>
                  <a:pt x="21600" y="21600"/>
                </a:cubicBezTo>
              </a:path>
            </a:pathLst>
          </a:custGeom>
          <a:ln w="50800">
            <a:solidFill>
              <a:srgbClr val="01B59C"/>
            </a:solidFill>
            <a:miter lim="400000"/>
            <a:tailEnd type="triangle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01" name="Shape 1001"/>
          <p:cNvSpPr/>
          <p:nvPr/>
        </p:nvSpPr>
        <p:spPr>
          <a:xfrm>
            <a:off x="6462888" y="1854200"/>
            <a:ext cx="1625601" cy="541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3642" y="10800"/>
                  <a:pt x="7284" y="0"/>
                  <a:pt x="10884" y="0"/>
                </a:cubicBezTo>
                <a:cubicBezTo>
                  <a:pt x="14484" y="0"/>
                  <a:pt x="18042" y="10800"/>
                  <a:pt x="21600" y="21600"/>
                </a:cubicBezTo>
              </a:path>
            </a:pathLst>
          </a:custGeom>
          <a:ln w="50800">
            <a:solidFill>
              <a:srgbClr val="028599"/>
            </a:solidFill>
            <a:miter lim="400000"/>
            <a:tailEnd type="triangle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021" name="Group 1021"/>
          <p:cNvGrpSpPr/>
          <p:nvPr/>
        </p:nvGrpSpPr>
        <p:grpSpPr>
          <a:xfrm>
            <a:off x="9685867" y="2633133"/>
            <a:ext cx="1693334" cy="1459772"/>
            <a:chOff x="0" y="0"/>
            <a:chExt cx="3386666" cy="2919541"/>
          </a:xfrm>
        </p:grpSpPr>
        <p:sp>
          <p:nvSpPr>
            <p:cNvPr id="1017" name="Shape 1017"/>
            <p:cNvSpPr/>
            <p:nvPr/>
          </p:nvSpPr>
          <p:spPr>
            <a:xfrm>
              <a:off x="0" y="-1"/>
              <a:ext cx="3386667" cy="291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655" y="0"/>
                  </a:lnTo>
                  <a:lnTo>
                    <a:pt x="16945" y="0"/>
                  </a:lnTo>
                  <a:lnTo>
                    <a:pt x="21600" y="10800"/>
                  </a:lnTo>
                  <a:lnTo>
                    <a:pt x="16945" y="21600"/>
                  </a:lnTo>
                  <a:lnTo>
                    <a:pt x="4655" y="21600"/>
                  </a:lnTo>
                  <a:close/>
                </a:path>
              </a:pathLst>
            </a:cu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1020" name="Group 1020"/>
            <p:cNvGrpSpPr/>
            <p:nvPr/>
          </p:nvGrpSpPr>
          <p:grpSpPr>
            <a:xfrm>
              <a:off x="875861" y="819102"/>
              <a:ext cx="1574775" cy="1375255"/>
              <a:chOff x="0" y="0"/>
              <a:chExt cx="1574774" cy="1375254"/>
            </a:xfrm>
          </p:grpSpPr>
          <p:sp>
            <p:nvSpPr>
              <p:cNvPr id="1018" name="Shape 1018"/>
              <p:cNvSpPr/>
              <p:nvPr/>
            </p:nvSpPr>
            <p:spPr>
              <a:xfrm>
                <a:off x="483664" y="167776"/>
                <a:ext cx="607446" cy="427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3" h="20855" extrusionOk="0">
                    <a:moveTo>
                      <a:pt x="8263" y="17681"/>
                    </a:moveTo>
                    <a:cubicBezTo>
                      <a:pt x="11040" y="16876"/>
                      <a:pt x="13131" y="18392"/>
                      <a:pt x="14057" y="19244"/>
                    </a:cubicBezTo>
                    <a:cubicBezTo>
                      <a:pt x="14743" y="18723"/>
                      <a:pt x="16080" y="17823"/>
                      <a:pt x="17726" y="17492"/>
                    </a:cubicBezTo>
                    <a:cubicBezTo>
                      <a:pt x="17760" y="14697"/>
                      <a:pt x="18617" y="10102"/>
                      <a:pt x="21463" y="7923"/>
                    </a:cubicBezTo>
                    <a:cubicBezTo>
                      <a:pt x="21600" y="5887"/>
                      <a:pt x="20434" y="1055"/>
                      <a:pt x="16217" y="108"/>
                    </a:cubicBezTo>
                    <a:cubicBezTo>
                      <a:pt x="12343" y="-745"/>
                      <a:pt x="10560" y="3755"/>
                      <a:pt x="10457" y="3944"/>
                    </a:cubicBezTo>
                    <a:cubicBezTo>
                      <a:pt x="10354" y="4276"/>
                      <a:pt x="10080" y="4513"/>
                      <a:pt x="9806" y="4560"/>
                    </a:cubicBezTo>
                    <a:cubicBezTo>
                      <a:pt x="9531" y="4560"/>
                      <a:pt x="9257" y="4418"/>
                      <a:pt x="9086" y="4087"/>
                    </a:cubicBezTo>
                    <a:cubicBezTo>
                      <a:pt x="9017" y="3992"/>
                      <a:pt x="7749" y="1813"/>
                      <a:pt x="3943" y="3092"/>
                    </a:cubicBezTo>
                    <a:cubicBezTo>
                      <a:pt x="789" y="4087"/>
                      <a:pt x="137" y="7402"/>
                      <a:pt x="0" y="8587"/>
                    </a:cubicBezTo>
                    <a:cubicBezTo>
                      <a:pt x="171" y="8729"/>
                      <a:pt x="343" y="8871"/>
                      <a:pt x="514" y="9060"/>
                    </a:cubicBezTo>
                    <a:cubicBezTo>
                      <a:pt x="3703" y="12234"/>
                      <a:pt x="4663" y="17350"/>
                      <a:pt x="4937" y="20855"/>
                    </a:cubicBezTo>
                    <a:cubicBezTo>
                      <a:pt x="5589" y="19434"/>
                      <a:pt x="6651" y="18108"/>
                      <a:pt x="8263" y="176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>
                  <a:defRPr>
                    <a:solidFill>
                      <a:srgbClr val="2980B9"/>
                    </a:solidFill>
                  </a:defRPr>
                </a:pP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19" name="Shape 1019"/>
              <p:cNvSpPr/>
              <p:nvPr/>
            </p:nvSpPr>
            <p:spPr>
              <a:xfrm>
                <a:off x="0" y="-1"/>
                <a:ext cx="1574775" cy="1375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90" h="20018" extrusionOk="0">
                    <a:moveTo>
                      <a:pt x="20486" y="9897"/>
                    </a:moveTo>
                    <a:cubicBezTo>
                      <a:pt x="20410" y="7118"/>
                      <a:pt x="18996" y="6046"/>
                      <a:pt x="18996" y="6046"/>
                    </a:cubicBezTo>
                    <a:cubicBezTo>
                      <a:pt x="18996" y="6046"/>
                      <a:pt x="18832" y="4705"/>
                      <a:pt x="17734" y="3266"/>
                    </a:cubicBezTo>
                    <a:cubicBezTo>
                      <a:pt x="16042" y="1178"/>
                      <a:pt x="13871" y="1559"/>
                      <a:pt x="13871" y="1559"/>
                    </a:cubicBezTo>
                    <a:cubicBezTo>
                      <a:pt x="11081" y="-1474"/>
                      <a:pt x="8215" y="854"/>
                      <a:pt x="8215" y="854"/>
                    </a:cubicBezTo>
                    <a:cubicBezTo>
                      <a:pt x="4238" y="-599"/>
                      <a:pt x="3102" y="2886"/>
                      <a:pt x="3102" y="2886"/>
                    </a:cubicBezTo>
                    <a:cubicBezTo>
                      <a:pt x="830" y="3154"/>
                      <a:pt x="-1026" y="6145"/>
                      <a:pt x="640" y="9333"/>
                    </a:cubicBezTo>
                    <a:cubicBezTo>
                      <a:pt x="1915" y="11788"/>
                      <a:pt x="3796" y="11816"/>
                      <a:pt x="4604" y="11703"/>
                    </a:cubicBezTo>
                    <a:cubicBezTo>
                      <a:pt x="4857" y="10927"/>
                      <a:pt x="5425" y="10067"/>
                      <a:pt x="6650" y="9686"/>
                    </a:cubicBezTo>
                    <a:cubicBezTo>
                      <a:pt x="6662" y="9559"/>
                      <a:pt x="6814" y="6949"/>
                      <a:pt x="5261" y="5693"/>
                    </a:cubicBezTo>
                    <a:cubicBezTo>
                      <a:pt x="4327" y="4945"/>
                      <a:pt x="3291" y="5129"/>
                      <a:pt x="2723" y="5623"/>
                    </a:cubicBezTo>
                    <a:cubicBezTo>
                      <a:pt x="2181" y="6088"/>
                      <a:pt x="2029" y="6808"/>
                      <a:pt x="2307" y="7598"/>
                    </a:cubicBezTo>
                    <a:cubicBezTo>
                      <a:pt x="2446" y="7993"/>
                      <a:pt x="2660" y="8261"/>
                      <a:pt x="2963" y="8402"/>
                    </a:cubicBezTo>
                    <a:cubicBezTo>
                      <a:pt x="3531" y="8670"/>
                      <a:pt x="4213" y="8360"/>
                      <a:pt x="4213" y="8360"/>
                    </a:cubicBezTo>
                    <a:cubicBezTo>
                      <a:pt x="4365" y="8289"/>
                      <a:pt x="4541" y="8360"/>
                      <a:pt x="4617" y="8543"/>
                    </a:cubicBezTo>
                    <a:cubicBezTo>
                      <a:pt x="4680" y="8712"/>
                      <a:pt x="4604" y="8910"/>
                      <a:pt x="4453" y="8980"/>
                    </a:cubicBezTo>
                    <a:cubicBezTo>
                      <a:pt x="4415" y="8994"/>
                      <a:pt x="3531" y="9404"/>
                      <a:pt x="2723" y="9023"/>
                    </a:cubicBezTo>
                    <a:cubicBezTo>
                      <a:pt x="2282" y="8825"/>
                      <a:pt x="1941" y="8416"/>
                      <a:pt x="1739" y="7838"/>
                    </a:cubicBezTo>
                    <a:cubicBezTo>
                      <a:pt x="1360" y="6765"/>
                      <a:pt x="1600" y="5735"/>
                      <a:pt x="2357" y="5086"/>
                    </a:cubicBezTo>
                    <a:cubicBezTo>
                      <a:pt x="3052" y="4480"/>
                      <a:pt x="3998" y="4353"/>
                      <a:pt x="4857" y="4705"/>
                    </a:cubicBezTo>
                    <a:cubicBezTo>
                      <a:pt x="5008" y="3986"/>
                      <a:pt x="5513" y="3027"/>
                      <a:pt x="6725" y="2702"/>
                    </a:cubicBezTo>
                    <a:cubicBezTo>
                      <a:pt x="7899" y="2392"/>
                      <a:pt x="8594" y="2688"/>
                      <a:pt x="8947" y="2956"/>
                    </a:cubicBezTo>
                    <a:cubicBezTo>
                      <a:pt x="9376" y="2335"/>
                      <a:pt x="10247" y="1588"/>
                      <a:pt x="11497" y="1813"/>
                    </a:cubicBezTo>
                    <a:cubicBezTo>
                      <a:pt x="12532" y="1997"/>
                      <a:pt x="13126" y="2603"/>
                      <a:pt x="13429" y="3083"/>
                    </a:cubicBezTo>
                    <a:cubicBezTo>
                      <a:pt x="13719" y="3534"/>
                      <a:pt x="13896" y="4057"/>
                      <a:pt x="13934" y="4536"/>
                    </a:cubicBezTo>
                    <a:cubicBezTo>
                      <a:pt x="15108" y="4212"/>
                      <a:pt x="16471" y="4621"/>
                      <a:pt x="17266" y="5524"/>
                    </a:cubicBezTo>
                    <a:cubicBezTo>
                      <a:pt x="17923" y="6272"/>
                      <a:pt x="18150" y="7287"/>
                      <a:pt x="17910" y="8388"/>
                    </a:cubicBezTo>
                    <a:cubicBezTo>
                      <a:pt x="18213" y="8726"/>
                      <a:pt x="18794" y="9559"/>
                      <a:pt x="18617" y="10970"/>
                    </a:cubicBezTo>
                    <a:cubicBezTo>
                      <a:pt x="18529" y="11717"/>
                      <a:pt x="18163" y="12296"/>
                      <a:pt x="17582" y="12592"/>
                    </a:cubicBezTo>
                    <a:cubicBezTo>
                      <a:pt x="16850" y="12973"/>
                      <a:pt x="15840" y="12846"/>
                      <a:pt x="15032" y="12268"/>
                    </a:cubicBezTo>
                    <a:cubicBezTo>
                      <a:pt x="13871" y="11449"/>
                      <a:pt x="12078" y="11407"/>
                      <a:pt x="11245" y="12183"/>
                    </a:cubicBezTo>
                    <a:cubicBezTo>
                      <a:pt x="10614" y="12776"/>
                      <a:pt x="9869" y="13368"/>
                      <a:pt x="9162" y="13298"/>
                    </a:cubicBezTo>
                    <a:cubicBezTo>
                      <a:pt x="9111" y="13298"/>
                      <a:pt x="9061" y="13283"/>
                      <a:pt x="8998" y="13269"/>
                    </a:cubicBezTo>
                    <a:cubicBezTo>
                      <a:pt x="8594" y="13171"/>
                      <a:pt x="8253" y="12832"/>
                      <a:pt x="8026" y="12268"/>
                    </a:cubicBezTo>
                    <a:cubicBezTo>
                      <a:pt x="7950" y="12098"/>
                      <a:pt x="8013" y="11901"/>
                      <a:pt x="8164" y="11816"/>
                    </a:cubicBezTo>
                    <a:cubicBezTo>
                      <a:pt x="8316" y="11746"/>
                      <a:pt x="8493" y="11816"/>
                      <a:pt x="8568" y="11985"/>
                    </a:cubicBezTo>
                    <a:cubicBezTo>
                      <a:pt x="8720" y="12352"/>
                      <a:pt x="8909" y="12550"/>
                      <a:pt x="9136" y="12606"/>
                    </a:cubicBezTo>
                    <a:cubicBezTo>
                      <a:pt x="9629" y="12733"/>
                      <a:pt x="10361" y="12127"/>
                      <a:pt x="10866" y="11661"/>
                    </a:cubicBezTo>
                    <a:cubicBezTo>
                      <a:pt x="11901" y="10687"/>
                      <a:pt x="13959" y="10716"/>
                      <a:pt x="15348" y="11703"/>
                    </a:cubicBezTo>
                    <a:cubicBezTo>
                      <a:pt x="15991" y="12155"/>
                      <a:pt x="16774" y="12268"/>
                      <a:pt x="17330" y="11971"/>
                    </a:cubicBezTo>
                    <a:cubicBezTo>
                      <a:pt x="17721" y="11774"/>
                      <a:pt x="17961" y="11393"/>
                      <a:pt x="18024" y="10885"/>
                    </a:cubicBezTo>
                    <a:cubicBezTo>
                      <a:pt x="18201" y="9446"/>
                      <a:pt x="17405" y="8797"/>
                      <a:pt x="17405" y="8783"/>
                    </a:cubicBezTo>
                    <a:cubicBezTo>
                      <a:pt x="17292" y="8698"/>
                      <a:pt x="17254" y="8557"/>
                      <a:pt x="17279" y="8416"/>
                    </a:cubicBezTo>
                    <a:cubicBezTo>
                      <a:pt x="17532" y="7457"/>
                      <a:pt x="17380" y="6624"/>
                      <a:pt x="16837" y="6003"/>
                    </a:cubicBezTo>
                    <a:cubicBezTo>
                      <a:pt x="16181" y="5242"/>
                      <a:pt x="15032" y="4917"/>
                      <a:pt x="14060" y="5199"/>
                    </a:cubicBezTo>
                    <a:cubicBezTo>
                      <a:pt x="12772" y="5566"/>
                      <a:pt x="12583" y="7118"/>
                      <a:pt x="12558" y="7612"/>
                    </a:cubicBezTo>
                    <a:cubicBezTo>
                      <a:pt x="13315" y="7654"/>
                      <a:pt x="14174" y="8035"/>
                      <a:pt x="14969" y="9121"/>
                    </a:cubicBezTo>
                    <a:cubicBezTo>
                      <a:pt x="15070" y="9277"/>
                      <a:pt x="15057" y="9488"/>
                      <a:pt x="14931" y="9601"/>
                    </a:cubicBezTo>
                    <a:cubicBezTo>
                      <a:pt x="14792" y="9728"/>
                      <a:pt x="14603" y="9700"/>
                      <a:pt x="14502" y="9559"/>
                    </a:cubicBezTo>
                    <a:cubicBezTo>
                      <a:pt x="12797" y="7231"/>
                      <a:pt x="10853" y="8797"/>
                      <a:pt x="10765" y="8867"/>
                    </a:cubicBezTo>
                    <a:cubicBezTo>
                      <a:pt x="10651" y="8966"/>
                      <a:pt x="10487" y="8952"/>
                      <a:pt x="10386" y="8853"/>
                    </a:cubicBezTo>
                    <a:cubicBezTo>
                      <a:pt x="10361" y="8825"/>
                      <a:pt x="9641" y="8134"/>
                      <a:pt x="8594" y="8374"/>
                    </a:cubicBezTo>
                    <a:cubicBezTo>
                      <a:pt x="7596" y="8599"/>
                      <a:pt x="7420" y="9954"/>
                      <a:pt x="7420" y="9968"/>
                    </a:cubicBezTo>
                    <a:cubicBezTo>
                      <a:pt x="7394" y="10109"/>
                      <a:pt x="7293" y="10222"/>
                      <a:pt x="7167" y="10250"/>
                    </a:cubicBezTo>
                    <a:cubicBezTo>
                      <a:pt x="4857" y="10716"/>
                      <a:pt x="4983" y="12987"/>
                      <a:pt x="4983" y="13086"/>
                    </a:cubicBezTo>
                    <a:cubicBezTo>
                      <a:pt x="4996" y="13199"/>
                      <a:pt x="4945" y="13312"/>
                      <a:pt x="4870" y="13382"/>
                    </a:cubicBezTo>
                    <a:cubicBezTo>
                      <a:pt x="5223" y="16754"/>
                      <a:pt x="9263" y="16444"/>
                      <a:pt x="9263" y="16444"/>
                    </a:cubicBezTo>
                    <a:cubicBezTo>
                      <a:pt x="9275" y="16486"/>
                      <a:pt x="9275" y="16528"/>
                      <a:pt x="9288" y="16557"/>
                    </a:cubicBezTo>
                    <a:cubicBezTo>
                      <a:pt x="9402" y="16613"/>
                      <a:pt x="12116" y="17756"/>
                      <a:pt x="13340" y="16133"/>
                    </a:cubicBezTo>
                    <a:cubicBezTo>
                      <a:pt x="13643" y="15569"/>
                      <a:pt x="13744" y="15089"/>
                      <a:pt x="13631" y="14722"/>
                    </a:cubicBezTo>
                    <a:cubicBezTo>
                      <a:pt x="13504" y="14327"/>
                      <a:pt x="13138" y="14186"/>
                      <a:pt x="13138" y="14186"/>
                    </a:cubicBezTo>
                    <a:cubicBezTo>
                      <a:pt x="12974" y="14130"/>
                      <a:pt x="12898" y="13932"/>
                      <a:pt x="12949" y="13749"/>
                    </a:cubicBezTo>
                    <a:cubicBezTo>
                      <a:pt x="12999" y="13580"/>
                      <a:pt x="13176" y="13481"/>
                      <a:pt x="13340" y="13537"/>
                    </a:cubicBezTo>
                    <a:cubicBezTo>
                      <a:pt x="13366" y="13551"/>
                      <a:pt x="13972" y="13791"/>
                      <a:pt x="14199" y="14497"/>
                    </a:cubicBezTo>
                    <a:cubicBezTo>
                      <a:pt x="14388" y="15061"/>
                      <a:pt x="14262" y="15738"/>
                      <a:pt x="13845" y="16500"/>
                    </a:cubicBezTo>
                    <a:cubicBezTo>
                      <a:pt x="13833" y="16514"/>
                      <a:pt x="13833" y="16528"/>
                      <a:pt x="13820" y="16542"/>
                    </a:cubicBezTo>
                    <a:cubicBezTo>
                      <a:pt x="13063" y="17572"/>
                      <a:pt x="11901" y="17756"/>
                      <a:pt x="10916" y="17657"/>
                    </a:cubicBezTo>
                    <a:cubicBezTo>
                      <a:pt x="10374" y="17615"/>
                      <a:pt x="9881" y="17474"/>
                      <a:pt x="9540" y="17361"/>
                    </a:cubicBezTo>
                    <a:cubicBezTo>
                      <a:pt x="10247" y="19124"/>
                      <a:pt x="11838" y="19928"/>
                      <a:pt x="13530" y="20013"/>
                    </a:cubicBezTo>
                    <a:cubicBezTo>
                      <a:pt x="15512" y="20126"/>
                      <a:pt x="15890" y="18461"/>
                      <a:pt x="15890" y="18461"/>
                    </a:cubicBezTo>
                    <a:cubicBezTo>
                      <a:pt x="18554" y="17276"/>
                      <a:pt x="17986" y="14271"/>
                      <a:pt x="17986" y="14271"/>
                    </a:cubicBezTo>
                    <a:cubicBezTo>
                      <a:pt x="19097" y="14088"/>
                      <a:pt x="20574" y="12691"/>
                      <a:pt x="20486" y="9897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>
                  <a:defRPr>
                    <a:solidFill>
                      <a:srgbClr val="2980B9"/>
                    </a:solidFill>
                  </a:defRPr>
                </a:pP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24" name="Group 1024"/>
          <p:cNvGrpSpPr/>
          <p:nvPr/>
        </p:nvGrpSpPr>
        <p:grpSpPr>
          <a:xfrm>
            <a:off x="7526867" y="2633133"/>
            <a:ext cx="1693334" cy="1459772"/>
            <a:chOff x="0" y="0"/>
            <a:chExt cx="3386666" cy="2919541"/>
          </a:xfrm>
        </p:grpSpPr>
        <p:sp>
          <p:nvSpPr>
            <p:cNvPr id="1022" name="Shape 1022"/>
            <p:cNvSpPr/>
            <p:nvPr/>
          </p:nvSpPr>
          <p:spPr>
            <a:xfrm>
              <a:off x="0" y="-1"/>
              <a:ext cx="3386667" cy="291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655" y="0"/>
                  </a:lnTo>
                  <a:lnTo>
                    <a:pt x="16945" y="0"/>
                  </a:lnTo>
                  <a:lnTo>
                    <a:pt x="21600" y="10800"/>
                  </a:lnTo>
                  <a:lnTo>
                    <a:pt x="16945" y="21600"/>
                  </a:lnTo>
                  <a:lnTo>
                    <a:pt x="4655" y="21600"/>
                  </a:lnTo>
                  <a:close/>
                </a:path>
              </a:pathLst>
            </a:cu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23" name="Shape 1023"/>
            <p:cNvSpPr/>
            <p:nvPr/>
          </p:nvSpPr>
          <p:spPr>
            <a:xfrm>
              <a:off x="1141610" y="737612"/>
              <a:ext cx="1103447" cy="1444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482" h="20651" extrusionOk="0">
                  <a:moveTo>
                    <a:pt x="16478" y="7191"/>
                  </a:moveTo>
                  <a:cubicBezTo>
                    <a:pt x="16478" y="7191"/>
                    <a:pt x="20267" y="10439"/>
                    <a:pt x="17425" y="14824"/>
                  </a:cubicBezTo>
                  <a:cubicBezTo>
                    <a:pt x="17425" y="14824"/>
                    <a:pt x="16856" y="16936"/>
                    <a:pt x="12120" y="19047"/>
                  </a:cubicBezTo>
                  <a:cubicBezTo>
                    <a:pt x="7383" y="20996"/>
                    <a:pt x="2456" y="21483"/>
                    <a:pt x="562" y="18722"/>
                  </a:cubicBezTo>
                  <a:cubicBezTo>
                    <a:pt x="-1333" y="15799"/>
                    <a:pt x="2078" y="10764"/>
                    <a:pt x="3214" y="9952"/>
                  </a:cubicBezTo>
                  <a:cubicBezTo>
                    <a:pt x="3214" y="9952"/>
                    <a:pt x="3593" y="8166"/>
                    <a:pt x="7004" y="7678"/>
                  </a:cubicBezTo>
                  <a:cubicBezTo>
                    <a:pt x="7004" y="7678"/>
                    <a:pt x="8330" y="6704"/>
                    <a:pt x="7193" y="6704"/>
                  </a:cubicBezTo>
                  <a:cubicBezTo>
                    <a:pt x="5867" y="6866"/>
                    <a:pt x="4162" y="6866"/>
                    <a:pt x="3972" y="6379"/>
                  </a:cubicBezTo>
                  <a:cubicBezTo>
                    <a:pt x="3783" y="5892"/>
                    <a:pt x="3972" y="4106"/>
                    <a:pt x="4730" y="3943"/>
                  </a:cubicBezTo>
                  <a:cubicBezTo>
                    <a:pt x="5488" y="3781"/>
                    <a:pt x="6814" y="4430"/>
                    <a:pt x="6814" y="4430"/>
                  </a:cubicBezTo>
                  <a:cubicBezTo>
                    <a:pt x="6814" y="4430"/>
                    <a:pt x="7762" y="2644"/>
                    <a:pt x="5678" y="2157"/>
                  </a:cubicBezTo>
                  <a:cubicBezTo>
                    <a:pt x="5678" y="2157"/>
                    <a:pt x="5867" y="857"/>
                    <a:pt x="7193" y="1020"/>
                  </a:cubicBezTo>
                  <a:cubicBezTo>
                    <a:pt x="7193" y="370"/>
                    <a:pt x="7193" y="370"/>
                    <a:pt x="7193" y="370"/>
                  </a:cubicBezTo>
                  <a:cubicBezTo>
                    <a:pt x="7193" y="370"/>
                    <a:pt x="7383" y="45"/>
                    <a:pt x="7762" y="45"/>
                  </a:cubicBezTo>
                  <a:cubicBezTo>
                    <a:pt x="8330" y="45"/>
                    <a:pt x="8520" y="370"/>
                    <a:pt x="8520" y="370"/>
                  </a:cubicBezTo>
                  <a:cubicBezTo>
                    <a:pt x="8709" y="857"/>
                    <a:pt x="8709" y="857"/>
                    <a:pt x="8709" y="857"/>
                  </a:cubicBezTo>
                  <a:cubicBezTo>
                    <a:pt x="9088" y="857"/>
                    <a:pt x="9088" y="857"/>
                    <a:pt x="9088" y="857"/>
                  </a:cubicBezTo>
                  <a:cubicBezTo>
                    <a:pt x="9278" y="208"/>
                    <a:pt x="9278" y="208"/>
                    <a:pt x="9278" y="208"/>
                  </a:cubicBezTo>
                  <a:cubicBezTo>
                    <a:pt x="9278" y="208"/>
                    <a:pt x="9278" y="-117"/>
                    <a:pt x="9846" y="45"/>
                  </a:cubicBezTo>
                  <a:cubicBezTo>
                    <a:pt x="10604" y="208"/>
                    <a:pt x="10414" y="533"/>
                    <a:pt x="10414" y="533"/>
                  </a:cubicBezTo>
                  <a:cubicBezTo>
                    <a:pt x="10414" y="533"/>
                    <a:pt x="10414" y="1182"/>
                    <a:pt x="10414" y="1182"/>
                  </a:cubicBezTo>
                  <a:cubicBezTo>
                    <a:pt x="10414" y="1182"/>
                    <a:pt x="10983" y="1669"/>
                    <a:pt x="11362" y="1345"/>
                  </a:cubicBezTo>
                  <a:cubicBezTo>
                    <a:pt x="11741" y="533"/>
                    <a:pt x="11741" y="533"/>
                    <a:pt x="11741" y="533"/>
                  </a:cubicBezTo>
                  <a:cubicBezTo>
                    <a:pt x="11741" y="533"/>
                    <a:pt x="12688" y="208"/>
                    <a:pt x="13067" y="1020"/>
                  </a:cubicBezTo>
                  <a:cubicBezTo>
                    <a:pt x="13067" y="1020"/>
                    <a:pt x="12120" y="2157"/>
                    <a:pt x="13067" y="2969"/>
                  </a:cubicBezTo>
                  <a:cubicBezTo>
                    <a:pt x="13067" y="2969"/>
                    <a:pt x="13825" y="3781"/>
                    <a:pt x="13825" y="5242"/>
                  </a:cubicBezTo>
                  <a:cubicBezTo>
                    <a:pt x="13825" y="5242"/>
                    <a:pt x="14014" y="3456"/>
                    <a:pt x="13635" y="2806"/>
                  </a:cubicBezTo>
                  <a:cubicBezTo>
                    <a:pt x="13635" y="2806"/>
                    <a:pt x="14204" y="2319"/>
                    <a:pt x="14962" y="2644"/>
                  </a:cubicBezTo>
                  <a:cubicBezTo>
                    <a:pt x="14962" y="2644"/>
                    <a:pt x="14962" y="3943"/>
                    <a:pt x="15530" y="4106"/>
                  </a:cubicBezTo>
                  <a:cubicBezTo>
                    <a:pt x="15909" y="4106"/>
                    <a:pt x="15909" y="2806"/>
                    <a:pt x="15909" y="2806"/>
                  </a:cubicBezTo>
                  <a:cubicBezTo>
                    <a:pt x="15909" y="2806"/>
                    <a:pt x="16099" y="2481"/>
                    <a:pt x="16856" y="2644"/>
                  </a:cubicBezTo>
                  <a:cubicBezTo>
                    <a:pt x="17614" y="2806"/>
                    <a:pt x="17425" y="3294"/>
                    <a:pt x="17425" y="3294"/>
                  </a:cubicBezTo>
                  <a:cubicBezTo>
                    <a:pt x="17425" y="3294"/>
                    <a:pt x="14962" y="4918"/>
                    <a:pt x="16478" y="7191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31" name="Group 1031"/>
          <p:cNvGrpSpPr/>
          <p:nvPr/>
        </p:nvGrpSpPr>
        <p:grpSpPr>
          <a:xfrm>
            <a:off x="5367867" y="2633133"/>
            <a:ext cx="1693334" cy="1459772"/>
            <a:chOff x="0" y="0"/>
            <a:chExt cx="3386666" cy="2919541"/>
          </a:xfrm>
        </p:grpSpPr>
        <p:sp>
          <p:nvSpPr>
            <p:cNvPr id="1025" name="Shape 1025"/>
            <p:cNvSpPr/>
            <p:nvPr/>
          </p:nvSpPr>
          <p:spPr>
            <a:xfrm>
              <a:off x="0" y="-1"/>
              <a:ext cx="3386667" cy="291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655" y="0"/>
                  </a:lnTo>
                  <a:lnTo>
                    <a:pt x="16945" y="0"/>
                  </a:lnTo>
                  <a:lnTo>
                    <a:pt x="21600" y="10800"/>
                  </a:lnTo>
                  <a:lnTo>
                    <a:pt x="16945" y="21600"/>
                  </a:lnTo>
                  <a:lnTo>
                    <a:pt x="4655" y="21600"/>
                  </a:lnTo>
                  <a:close/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1030" name="Group 1030"/>
            <p:cNvGrpSpPr/>
            <p:nvPr/>
          </p:nvGrpSpPr>
          <p:grpSpPr>
            <a:xfrm>
              <a:off x="916478" y="858295"/>
              <a:ext cx="1473199" cy="1250746"/>
              <a:chOff x="0" y="0"/>
              <a:chExt cx="1473198" cy="1250744"/>
            </a:xfrm>
          </p:grpSpPr>
          <p:sp>
            <p:nvSpPr>
              <p:cNvPr id="1026" name="Shape 1026"/>
              <p:cNvSpPr/>
              <p:nvPr/>
            </p:nvSpPr>
            <p:spPr>
              <a:xfrm>
                <a:off x="0" y="5445"/>
                <a:ext cx="1473199" cy="1245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879" h="19127" extrusionOk="0">
                    <a:moveTo>
                      <a:pt x="11698" y="1316"/>
                    </a:moveTo>
                    <a:cubicBezTo>
                      <a:pt x="9616" y="-1645"/>
                      <a:pt x="9616" y="1316"/>
                      <a:pt x="9616" y="1316"/>
                    </a:cubicBezTo>
                    <a:cubicBezTo>
                      <a:pt x="9616" y="6368"/>
                      <a:pt x="9616" y="6368"/>
                      <a:pt x="9616" y="6368"/>
                    </a:cubicBezTo>
                    <a:cubicBezTo>
                      <a:pt x="8965" y="5497"/>
                      <a:pt x="8965" y="5497"/>
                      <a:pt x="8965" y="5497"/>
                    </a:cubicBezTo>
                    <a:cubicBezTo>
                      <a:pt x="8965" y="4626"/>
                      <a:pt x="8965" y="4626"/>
                      <a:pt x="8965" y="4626"/>
                    </a:cubicBezTo>
                    <a:cubicBezTo>
                      <a:pt x="7794" y="4626"/>
                      <a:pt x="7794" y="4626"/>
                      <a:pt x="7794" y="4626"/>
                    </a:cubicBezTo>
                    <a:cubicBezTo>
                      <a:pt x="7794" y="5497"/>
                      <a:pt x="7794" y="5497"/>
                      <a:pt x="7794" y="5497"/>
                    </a:cubicBezTo>
                    <a:cubicBezTo>
                      <a:pt x="7144" y="6368"/>
                      <a:pt x="7144" y="6368"/>
                      <a:pt x="7144" y="6368"/>
                    </a:cubicBezTo>
                    <a:cubicBezTo>
                      <a:pt x="7144" y="1316"/>
                      <a:pt x="7144" y="1316"/>
                      <a:pt x="7144" y="1316"/>
                    </a:cubicBezTo>
                    <a:cubicBezTo>
                      <a:pt x="7144" y="1316"/>
                      <a:pt x="7144" y="-1645"/>
                      <a:pt x="5062" y="1316"/>
                    </a:cubicBezTo>
                    <a:cubicBezTo>
                      <a:pt x="5062" y="1316"/>
                      <a:pt x="-2355" y="11768"/>
                      <a:pt x="768" y="18387"/>
                    </a:cubicBezTo>
                    <a:cubicBezTo>
                      <a:pt x="1028" y="19084"/>
                      <a:pt x="2329" y="19955"/>
                      <a:pt x="3500" y="17516"/>
                    </a:cubicBezTo>
                    <a:cubicBezTo>
                      <a:pt x="4151" y="16471"/>
                      <a:pt x="6753" y="18561"/>
                      <a:pt x="7144" y="14729"/>
                    </a:cubicBezTo>
                    <a:cubicBezTo>
                      <a:pt x="7144" y="7413"/>
                      <a:pt x="7144" y="7413"/>
                      <a:pt x="7144" y="7413"/>
                    </a:cubicBezTo>
                    <a:cubicBezTo>
                      <a:pt x="8445" y="5671"/>
                      <a:pt x="8445" y="5671"/>
                      <a:pt x="8445" y="5671"/>
                    </a:cubicBezTo>
                    <a:cubicBezTo>
                      <a:pt x="9616" y="7413"/>
                      <a:pt x="9616" y="7413"/>
                      <a:pt x="9616" y="7413"/>
                    </a:cubicBezTo>
                    <a:cubicBezTo>
                      <a:pt x="9616" y="14729"/>
                      <a:pt x="9616" y="14729"/>
                      <a:pt x="9616" y="14729"/>
                    </a:cubicBezTo>
                    <a:cubicBezTo>
                      <a:pt x="10006" y="18561"/>
                      <a:pt x="12609" y="16471"/>
                      <a:pt x="13259" y="17516"/>
                    </a:cubicBezTo>
                    <a:cubicBezTo>
                      <a:pt x="14561" y="19955"/>
                      <a:pt x="15732" y="19084"/>
                      <a:pt x="16122" y="18387"/>
                    </a:cubicBezTo>
                    <a:cubicBezTo>
                      <a:pt x="19245" y="11768"/>
                      <a:pt x="11698" y="1316"/>
                      <a:pt x="11698" y="1316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27" name="Shape 1027"/>
              <p:cNvSpPr/>
              <p:nvPr/>
            </p:nvSpPr>
            <p:spPr>
              <a:xfrm>
                <a:off x="684400" y="0"/>
                <a:ext cx="104398" cy="55270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28" name="Shape 1028"/>
              <p:cNvSpPr/>
              <p:nvPr/>
            </p:nvSpPr>
            <p:spPr>
              <a:xfrm>
                <a:off x="684400" y="116679"/>
                <a:ext cx="104398" cy="55271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29" name="Shape 1029"/>
              <p:cNvSpPr/>
              <p:nvPr/>
            </p:nvSpPr>
            <p:spPr>
              <a:xfrm>
                <a:off x="684400" y="227216"/>
                <a:ext cx="104398" cy="55271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34" name="Group 1034"/>
          <p:cNvGrpSpPr/>
          <p:nvPr/>
        </p:nvGrpSpPr>
        <p:grpSpPr>
          <a:xfrm>
            <a:off x="3197224" y="2633133"/>
            <a:ext cx="1693334" cy="1459772"/>
            <a:chOff x="0" y="0"/>
            <a:chExt cx="3386666" cy="2919541"/>
          </a:xfrm>
        </p:grpSpPr>
        <p:sp>
          <p:nvSpPr>
            <p:cNvPr id="1032" name="Shape 1032"/>
            <p:cNvSpPr/>
            <p:nvPr/>
          </p:nvSpPr>
          <p:spPr>
            <a:xfrm>
              <a:off x="0" y="-1"/>
              <a:ext cx="3386667" cy="291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655" y="0"/>
                  </a:lnTo>
                  <a:lnTo>
                    <a:pt x="16945" y="0"/>
                  </a:lnTo>
                  <a:lnTo>
                    <a:pt x="21600" y="10800"/>
                  </a:lnTo>
                  <a:lnTo>
                    <a:pt x="16945" y="21600"/>
                  </a:lnTo>
                  <a:lnTo>
                    <a:pt x="4655" y="21600"/>
                  </a:lnTo>
                  <a:close/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33" name="Shape 1033"/>
            <p:cNvSpPr/>
            <p:nvPr/>
          </p:nvSpPr>
          <p:spPr>
            <a:xfrm>
              <a:off x="960982" y="931404"/>
              <a:ext cx="1452193" cy="1029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7" h="19392" extrusionOk="0">
                  <a:moveTo>
                    <a:pt x="11975" y="1021"/>
                  </a:moveTo>
                  <a:cubicBezTo>
                    <a:pt x="11975" y="1021"/>
                    <a:pt x="11199" y="170"/>
                    <a:pt x="9518" y="341"/>
                  </a:cubicBezTo>
                  <a:cubicBezTo>
                    <a:pt x="7837" y="341"/>
                    <a:pt x="7448" y="681"/>
                    <a:pt x="6672" y="681"/>
                  </a:cubicBezTo>
                  <a:cubicBezTo>
                    <a:pt x="5896" y="851"/>
                    <a:pt x="2922" y="851"/>
                    <a:pt x="1369" y="3912"/>
                  </a:cubicBezTo>
                  <a:cubicBezTo>
                    <a:pt x="-183" y="6974"/>
                    <a:pt x="-312" y="11566"/>
                    <a:pt x="464" y="13437"/>
                  </a:cubicBezTo>
                  <a:cubicBezTo>
                    <a:pt x="464" y="13437"/>
                    <a:pt x="1111" y="17689"/>
                    <a:pt x="464" y="18879"/>
                  </a:cubicBezTo>
                  <a:cubicBezTo>
                    <a:pt x="464" y="18879"/>
                    <a:pt x="464" y="20750"/>
                    <a:pt x="4603" y="17348"/>
                  </a:cubicBezTo>
                  <a:cubicBezTo>
                    <a:pt x="4603" y="17348"/>
                    <a:pt x="7707" y="17519"/>
                    <a:pt x="9001" y="16158"/>
                  </a:cubicBezTo>
                  <a:cubicBezTo>
                    <a:pt x="10423" y="14967"/>
                    <a:pt x="12493" y="11736"/>
                    <a:pt x="12493" y="11736"/>
                  </a:cubicBezTo>
                  <a:cubicBezTo>
                    <a:pt x="12493" y="11736"/>
                    <a:pt x="15726" y="10375"/>
                    <a:pt x="15985" y="9695"/>
                  </a:cubicBezTo>
                  <a:cubicBezTo>
                    <a:pt x="16244" y="9015"/>
                    <a:pt x="17666" y="7824"/>
                    <a:pt x="17925" y="7824"/>
                  </a:cubicBezTo>
                  <a:cubicBezTo>
                    <a:pt x="18313" y="7654"/>
                    <a:pt x="18960" y="5443"/>
                    <a:pt x="19348" y="4763"/>
                  </a:cubicBezTo>
                  <a:cubicBezTo>
                    <a:pt x="19736" y="4082"/>
                    <a:pt x="21288" y="2381"/>
                    <a:pt x="20641" y="681"/>
                  </a:cubicBezTo>
                  <a:cubicBezTo>
                    <a:pt x="19995" y="-850"/>
                    <a:pt x="17537" y="681"/>
                    <a:pt x="16502" y="681"/>
                  </a:cubicBezTo>
                  <a:cubicBezTo>
                    <a:pt x="15468" y="851"/>
                    <a:pt x="13398" y="-170"/>
                    <a:pt x="11975" y="1021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37" name="Group 1037"/>
          <p:cNvGrpSpPr/>
          <p:nvPr/>
        </p:nvGrpSpPr>
        <p:grpSpPr>
          <a:xfrm>
            <a:off x="1016000" y="2633133"/>
            <a:ext cx="1693334" cy="1459772"/>
            <a:chOff x="0" y="0"/>
            <a:chExt cx="3386666" cy="2919541"/>
          </a:xfrm>
        </p:grpSpPr>
        <p:sp>
          <p:nvSpPr>
            <p:cNvPr id="1035" name="Shape 1035"/>
            <p:cNvSpPr/>
            <p:nvPr/>
          </p:nvSpPr>
          <p:spPr>
            <a:xfrm>
              <a:off x="0" y="-1"/>
              <a:ext cx="3386667" cy="291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4655" y="0"/>
                  </a:lnTo>
                  <a:lnTo>
                    <a:pt x="16945" y="0"/>
                  </a:lnTo>
                  <a:lnTo>
                    <a:pt x="21600" y="10800"/>
                  </a:lnTo>
                  <a:lnTo>
                    <a:pt x="16945" y="21600"/>
                  </a:lnTo>
                  <a:lnTo>
                    <a:pt x="4655" y="21600"/>
                  </a:lnTo>
                  <a:close/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36" name="Shape 1036"/>
            <p:cNvSpPr/>
            <p:nvPr/>
          </p:nvSpPr>
          <p:spPr>
            <a:xfrm>
              <a:off x="994575" y="768992"/>
              <a:ext cx="1397517" cy="1381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07" h="19906" extrusionOk="0">
                  <a:moveTo>
                    <a:pt x="7765" y="0"/>
                  </a:moveTo>
                  <a:cubicBezTo>
                    <a:pt x="10306" y="0"/>
                    <a:pt x="10306" y="0"/>
                    <a:pt x="10306" y="0"/>
                  </a:cubicBezTo>
                  <a:cubicBezTo>
                    <a:pt x="10306" y="0"/>
                    <a:pt x="10024" y="5929"/>
                    <a:pt x="12424" y="4235"/>
                  </a:cubicBezTo>
                  <a:cubicBezTo>
                    <a:pt x="13553" y="3529"/>
                    <a:pt x="15530" y="2118"/>
                    <a:pt x="17930" y="4235"/>
                  </a:cubicBezTo>
                  <a:cubicBezTo>
                    <a:pt x="19765" y="5788"/>
                    <a:pt x="21459" y="8471"/>
                    <a:pt x="18918" y="14118"/>
                  </a:cubicBezTo>
                  <a:cubicBezTo>
                    <a:pt x="17506" y="17082"/>
                    <a:pt x="13130" y="21600"/>
                    <a:pt x="6353" y="16659"/>
                  </a:cubicBezTo>
                  <a:cubicBezTo>
                    <a:pt x="5224" y="15812"/>
                    <a:pt x="2541" y="13976"/>
                    <a:pt x="2400" y="19906"/>
                  </a:cubicBezTo>
                  <a:cubicBezTo>
                    <a:pt x="0" y="19906"/>
                    <a:pt x="0" y="19906"/>
                    <a:pt x="0" y="19906"/>
                  </a:cubicBezTo>
                  <a:cubicBezTo>
                    <a:pt x="0" y="19906"/>
                    <a:pt x="-141" y="12988"/>
                    <a:pt x="3812" y="13553"/>
                  </a:cubicBezTo>
                  <a:cubicBezTo>
                    <a:pt x="5930" y="13694"/>
                    <a:pt x="10730" y="14965"/>
                    <a:pt x="11435" y="10024"/>
                  </a:cubicBezTo>
                  <a:cubicBezTo>
                    <a:pt x="11577" y="9035"/>
                    <a:pt x="12141" y="7765"/>
                    <a:pt x="9600" y="6353"/>
                  </a:cubicBezTo>
                  <a:cubicBezTo>
                    <a:pt x="8612" y="5788"/>
                    <a:pt x="7765" y="5224"/>
                    <a:pt x="7765" y="0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45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服务保障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6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7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8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014494" y="4198877"/>
            <a:ext cx="1856709" cy="1569661"/>
            <a:chOff x="2110721" y="4546937"/>
            <a:chExt cx="1856709" cy="1569661"/>
          </a:xfrm>
        </p:grpSpPr>
        <p:sp>
          <p:nvSpPr>
            <p:cNvPr id="50" name="矩形 49"/>
            <p:cNvSpPr/>
            <p:nvPr/>
          </p:nvSpPr>
          <p:spPr>
            <a:xfrm>
              <a:off x="2110721" y="4916269"/>
              <a:ext cx="185268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EB83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EB83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544388" y="4198877"/>
            <a:ext cx="1789913" cy="1569661"/>
            <a:chOff x="2177517" y="4546937"/>
            <a:chExt cx="1789913" cy="1569661"/>
          </a:xfrm>
        </p:grpSpPr>
        <p:sp>
          <p:nvSpPr>
            <p:cNvPr id="53" name="矩形 52"/>
            <p:cNvSpPr/>
            <p:nvPr/>
          </p:nvSpPr>
          <p:spPr>
            <a:xfrm>
              <a:off x="2177517" y="4916269"/>
              <a:ext cx="175400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28599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2859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618837" y="4198877"/>
            <a:ext cx="1797308" cy="1569661"/>
            <a:chOff x="2170122" y="4546937"/>
            <a:chExt cx="1797308" cy="1569661"/>
          </a:xfrm>
        </p:grpSpPr>
        <p:sp>
          <p:nvSpPr>
            <p:cNvPr id="56" name="矩形 55"/>
            <p:cNvSpPr/>
            <p:nvPr/>
          </p:nvSpPr>
          <p:spPr>
            <a:xfrm>
              <a:off x="2170122" y="4916269"/>
              <a:ext cx="179730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73655D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3655D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573741" y="4171885"/>
            <a:ext cx="1805655" cy="1569661"/>
            <a:chOff x="2195512" y="4546937"/>
            <a:chExt cx="1805655" cy="1569661"/>
          </a:xfrm>
        </p:grpSpPr>
        <p:sp>
          <p:nvSpPr>
            <p:cNvPr id="59" name="矩形 58"/>
            <p:cNvSpPr/>
            <p:nvPr/>
          </p:nvSpPr>
          <p:spPr>
            <a:xfrm>
              <a:off x="2283529" y="4916269"/>
              <a:ext cx="171763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1B59C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1B59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194633" y="4166535"/>
            <a:ext cx="1842060" cy="1569661"/>
            <a:chOff x="2125370" y="4546937"/>
            <a:chExt cx="1842060" cy="1569661"/>
          </a:xfrm>
        </p:grpSpPr>
        <p:sp>
          <p:nvSpPr>
            <p:cNvPr id="62" name="矩形 61"/>
            <p:cNvSpPr/>
            <p:nvPr/>
          </p:nvSpPr>
          <p:spPr>
            <a:xfrm>
              <a:off x="2125370" y="4916269"/>
              <a:ext cx="178421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3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3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 fill="hold"/>
                                        <p:tgtEl>
                                          <p:spTgt spid="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indefinite" fill="hold"/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1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indefinite" fill="hold"/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8" grpId="3" animBg="1" advAuto="0"/>
      <p:bldP spid="999" grpId="6" animBg="1" advAuto="0"/>
      <p:bldP spid="1000" grpId="12" animBg="1" advAuto="0"/>
      <p:bldP spid="1001" grpId="9" animBg="1" advAuto="0"/>
      <p:bldP spid="1021" grpId="13" animBg="1" advAuto="0"/>
      <p:bldP spid="1024" grpId="10" animBg="1" advAuto="0"/>
      <p:bldP spid="1031" grpId="7" animBg="1" advAuto="0"/>
      <p:bldP spid="1034" grpId="4" animBg="1" advAuto="0"/>
      <p:bldP spid="1037" grpId="1" animBg="1" advAuto="0"/>
      <p:bldP spid="45" grpId="0"/>
      <p:bldP spid="46" grpId="0" build="p"/>
      <p:bldP spid="47" grpId="0" animBg="1"/>
      <p:bldP spid="4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Shape 1064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67" name="Shape 1067"/>
          <p:cNvSpPr/>
          <p:nvPr/>
        </p:nvSpPr>
        <p:spPr>
          <a:xfrm flipH="1" flipV="1">
            <a:off x="8112969" y="3169117"/>
            <a:ext cx="672702" cy="447181"/>
          </a:xfrm>
          <a:prstGeom prst="line">
            <a:avLst/>
          </a:prstGeom>
          <a:ln w="50800">
            <a:solidFill>
              <a:srgbClr val="808080"/>
            </a:solidFill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68" name="Shape 1068"/>
          <p:cNvSpPr/>
          <p:nvPr/>
        </p:nvSpPr>
        <p:spPr>
          <a:xfrm flipV="1">
            <a:off x="8097852" y="2706225"/>
            <a:ext cx="692183" cy="471357"/>
          </a:xfrm>
          <a:prstGeom prst="line">
            <a:avLst/>
          </a:prstGeom>
          <a:ln w="50800">
            <a:solidFill>
              <a:srgbClr val="808080"/>
            </a:solidFill>
            <a:bevel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69" name="Shape 1069"/>
          <p:cNvSpPr/>
          <p:nvPr/>
        </p:nvSpPr>
        <p:spPr>
          <a:xfrm flipH="1" flipV="1">
            <a:off x="8112969" y="4996510"/>
            <a:ext cx="672702" cy="447181"/>
          </a:xfrm>
          <a:prstGeom prst="line">
            <a:avLst/>
          </a:prstGeom>
          <a:ln w="50800">
            <a:solidFill>
              <a:srgbClr val="808080"/>
            </a:solidFill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70" name="Shape 1070"/>
          <p:cNvSpPr/>
          <p:nvPr/>
        </p:nvSpPr>
        <p:spPr>
          <a:xfrm flipV="1">
            <a:off x="8097851" y="4533617"/>
            <a:ext cx="692183" cy="471357"/>
          </a:xfrm>
          <a:prstGeom prst="line">
            <a:avLst/>
          </a:prstGeom>
          <a:ln w="50800">
            <a:solidFill>
              <a:srgbClr val="808080"/>
            </a:solidFill>
            <a:bevel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71" name="Shape 1071"/>
          <p:cNvSpPr/>
          <p:nvPr/>
        </p:nvSpPr>
        <p:spPr>
          <a:xfrm flipV="1">
            <a:off x="3428501" y="3169117"/>
            <a:ext cx="672702" cy="447181"/>
          </a:xfrm>
          <a:prstGeom prst="line">
            <a:avLst/>
          </a:prstGeom>
          <a:ln w="50800">
            <a:solidFill>
              <a:srgbClr val="808080"/>
            </a:solidFill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72" name="Shape 1072"/>
          <p:cNvSpPr/>
          <p:nvPr/>
        </p:nvSpPr>
        <p:spPr>
          <a:xfrm flipH="1" flipV="1">
            <a:off x="3424137" y="2683458"/>
            <a:ext cx="692183" cy="471357"/>
          </a:xfrm>
          <a:prstGeom prst="line">
            <a:avLst/>
          </a:prstGeom>
          <a:ln w="50800">
            <a:solidFill>
              <a:srgbClr val="808080"/>
            </a:solidFill>
            <a:bevel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73" name="Shape 1073"/>
          <p:cNvSpPr/>
          <p:nvPr/>
        </p:nvSpPr>
        <p:spPr>
          <a:xfrm flipV="1">
            <a:off x="3428501" y="4996510"/>
            <a:ext cx="672702" cy="447181"/>
          </a:xfrm>
          <a:prstGeom prst="line">
            <a:avLst/>
          </a:prstGeom>
          <a:ln w="50800">
            <a:solidFill>
              <a:srgbClr val="808080"/>
            </a:solidFill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74" name="Shape 1074"/>
          <p:cNvSpPr/>
          <p:nvPr/>
        </p:nvSpPr>
        <p:spPr>
          <a:xfrm flipH="1" flipV="1">
            <a:off x="3424142" y="4533619"/>
            <a:ext cx="692180" cy="471355"/>
          </a:xfrm>
          <a:prstGeom prst="line">
            <a:avLst/>
          </a:prstGeom>
          <a:ln w="50800">
            <a:solidFill>
              <a:srgbClr val="808080"/>
            </a:solidFill>
            <a:bevel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75" name="Shape 1075"/>
          <p:cNvSpPr/>
          <p:nvPr/>
        </p:nvSpPr>
        <p:spPr>
          <a:xfrm>
            <a:off x="4826073" y="3344675"/>
            <a:ext cx="845266" cy="491586"/>
          </a:xfrm>
          <a:prstGeom prst="line">
            <a:avLst/>
          </a:prstGeom>
          <a:ln w="50800">
            <a:solidFill>
              <a:srgbClr val="808080"/>
            </a:solidFill>
            <a:bevel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76" name="Shape 1076"/>
          <p:cNvSpPr/>
          <p:nvPr/>
        </p:nvSpPr>
        <p:spPr>
          <a:xfrm flipV="1">
            <a:off x="4850752" y="4513072"/>
            <a:ext cx="839414" cy="401253"/>
          </a:xfrm>
          <a:prstGeom prst="line">
            <a:avLst/>
          </a:prstGeom>
          <a:ln w="50800">
            <a:solidFill>
              <a:srgbClr val="808080"/>
            </a:solidFill>
            <a:bevel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77" name="Shape 1077"/>
          <p:cNvSpPr/>
          <p:nvPr/>
        </p:nvSpPr>
        <p:spPr>
          <a:xfrm flipH="1">
            <a:off x="6596958" y="3344675"/>
            <a:ext cx="845266" cy="485855"/>
          </a:xfrm>
          <a:prstGeom prst="line">
            <a:avLst/>
          </a:prstGeom>
          <a:ln w="50800">
            <a:solidFill>
              <a:srgbClr val="808080"/>
            </a:solidFill>
            <a:bevel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078" name="Shape 1078"/>
          <p:cNvSpPr/>
          <p:nvPr/>
        </p:nvSpPr>
        <p:spPr>
          <a:xfrm flipH="1" flipV="1">
            <a:off x="6578132" y="4507342"/>
            <a:ext cx="839414" cy="401253"/>
          </a:xfrm>
          <a:prstGeom prst="line">
            <a:avLst/>
          </a:prstGeom>
          <a:ln w="50800">
            <a:solidFill>
              <a:srgbClr val="808080"/>
            </a:solidFill>
            <a:bevel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081" name="Group 1081"/>
          <p:cNvGrpSpPr/>
          <p:nvPr/>
        </p:nvGrpSpPr>
        <p:grpSpPr>
          <a:xfrm>
            <a:off x="5367804" y="3404801"/>
            <a:ext cx="1506526" cy="1506521"/>
            <a:chOff x="0" y="0"/>
            <a:chExt cx="3013050" cy="3013040"/>
          </a:xfrm>
        </p:grpSpPr>
        <p:sp>
          <p:nvSpPr>
            <p:cNvPr id="1079" name="Shape 1079"/>
            <p:cNvSpPr/>
            <p:nvPr/>
          </p:nvSpPr>
          <p:spPr>
            <a:xfrm>
              <a:off x="-1" y="-1"/>
              <a:ext cx="3013052" cy="3013042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80" name="Shape 1080"/>
            <p:cNvSpPr/>
            <p:nvPr/>
          </p:nvSpPr>
          <p:spPr>
            <a:xfrm>
              <a:off x="374650" y="374647"/>
              <a:ext cx="2263745" cy="2263740"/>
            </a:xfrm>
            <a:prstGeom prst="ellipse">
              <a:avLst/>
            </a:prstGeom>
            <a:solidFill>
              <a:srgbClr val="F2F2F2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89" name="Group 1089"/>
          <p:cNvGrpSpPr/>
          <p:nvPr/>
        </p:nvGrpSpPr>
        <p:grpSpPr>
          <a:xfrm>
            <a:off x="7367433" y="2804097"/>
            <a:ext cx="735510" cy="735510"/>
            <a:chOff x="0" y="0"/>
            <a:chExt cx="1471018" cy="1471018"/>
          </a:xfrm>
        </p:grpSpPr>
        <p:sp>
          <p:nvSpPr>
            <p:cNvPr id="1082" name="Shape 1082"/>
            <p:cNvSpPr/>
            <p:nvPr/>
          </p:nvSpPr>
          <p:spPr>
            <a:xfrm>
              <a:off x="-1" y="-1"/>
              <a:ext cx="1471020" cy="1471020"/>
            </a:xfrm>
            <a:prstGeom prst="ellipse">
              <a:avLst/>
            </a:prstGeom>
            <a:solidFill>
              <a:srgbClr val="3BC7E2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1088" name="Group 1088"/>
            <p:cNvGrpSpPr/>
            <p:nvPr/>
          </p:nvGrpSpPr>
          <p:grpSpPr>
            <a:xfrm>
              <a:off x="449301" y="391130"/>
              <a:ext cx="572414" cy="688756"/>
              <a:chOff x="0" y="0"/>
              <a:chExt cx="572413" cy="688754"/>
            </a:xfrm>
          </p:grpSpPr>
          <p:sp>
            <p:nvSpPr>
              <p:cNvPr id="1083" name="Shape 1083"/>
              <p:cNvSpPr/>
              <p:nvPr/>
            </p:nvSpPr>
            <p:spPr>
              <a:xfrm>
                <a:off x="-1" y="0"/>
                <a:ext cx="572415" cy="688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67" y="18212"/>
                    </a:moveTo>
                    <a:cubicBezTo>
                      <a:pt x="19567" y="19271"/>
                      <a:pt x="19313" y="19482"/>
                      <a:pt x="18805" y="19694"/>
                    </a:cubicBezTo>
                    <a:cubicBezTo>
                      <a:pt x="18042" y="19906"/>
                      <a:pt x="16772" y="20118"/>
                      <a:pt x="15501" y="20118"/>
                    </a:cubicBezTo>
                    <a:cubicBezTo>
                      <a:pt x="6099" y="20118"/>
                      <a:pt x="6099" y="20118"/>
                      <a:pt x="6099" y="20118"/>
                    </a:cubicBezTo>
                    <a:cubicBezTo>
                      <a:pt x="2795" y="20118"/>
                      <a:pt x="2033" y="19694"/>
                      <a:pt x="2033" y="18212"/>
                    </a:cubicBezTo>
                    <a:cubicBezTo>
                      <a:pt x="2033" y="18000"/>
                      <a:pt x="2033" y="18000"/>
                      <a:pt x="2033" y="18000"/>
                    </a:cubicBezTo>
                    <a:cubicBezTo>
                      <a:pt x="2033" y="16094"/>
                      <a:pt x="5082" y="12918"/>
                      <a:pt x="7115" y="11647"/>
                    </a:cubicBezTo>
                    <a:cubicBezTo>
                      <a:pt x="7624" y="11435"/>
                      <a:pt x="7624" y="11435"/>
                      <a:pt x="7624" y="11435"/>
                    </a:cubicBezTo>
                    <a:cubicBezTo>
                      <a:pt x="7624" y="3812"/>
                      <a:pt x="7624" y="3812"/>
                      <a:pt x="7624" y="3812"/>
                    </a:cubicBezTo>
                    <a:cubicBezTo>
                      <a:pt x="8132" y="3812"/>
                      <a:pt x="8132" y="3812"/>
                      <a:pt x="8132" y="3812"/>
                    </a:cubicBezTo>
                    <a:cubicBezTo>
                      <a:pt x="8132" y="4447"/>
                      <a:pt x="8132" y="4447"/>
                      <a:pt x="8132" y="4447"/>
                    </a:cubicBezTo>
                    <a:cubicBezTo>
                      <a:pt x="12452" y="4447"/>
                      <a:pt x="12452" y="4447"/>
                      <a:pt x="12452" y="4447"/>
                    </a:cubicBezTo>
                    <a:cubicBezTo>
                      <a:pt x="12706" y="3812"/>
                      <a:pt x="12706" y="3812"/>
                      <a:pt x="12706" y="3812"/>
                    </a:cubicBezTo>
                    <a:cubicBezTo>
                      <a:pt x="13214" y="3812"/>
                      <a:pt x="13214" y="3812"/>
                      <a:pt x="13214" y="3812"/>
                    </a:cubicBezTo>
                    <a:cubicBezTo>
                      <a:pt x="13214" y="11435"/>
                      <a:pt x="13214" y="11435"/>
                      <a:pt x="13214" y="11435"/>
                    </a:cubicBezTo>
                    <a:cubicBezTo>
                      <a:pt x="13468" y="11647"/>
                      <a:pt x="13468" y="11647"/>
                      <a:pt x="13468" y="11647"/>
                    </a:cubicBezTo>
                    <a:cubicBezTo>
                      <a:pt x="17280" y="13765"/>
                      <a:pt x="19567" y="16306"/>
                      <a:pt x="19567" y="18000"/>
                    </a:cubicBezTo>
                    <a:lnTo>
                      <a:pt x="19567" y="18212"/>
                    </a:lnTo>
                    <a:close/>
                    <a:moveTo>
                      <a:pt x="14993" y="10588"/>
                    </a:moveTo>
                    <a:cubicBezTo>
                      <a:pt x="14993" y="2118"/>
                      <a:pt x="14993" y="2118"/>
                      <a:pt x="14993" y="2118"/>
                    </a:cubicBezTo>
                    <a:cubicBezTo>
                      <a:pt x="12960" y="2118"/>
                      <a:pt x="12960" y="2118"/>
                      <a:pt x="12960" y="2118"/>
                    </a:cubicBezTo>
                    <a:cubicBezTo>
                      <a:pt x="13468" y="0"/>
                      <a:pt x="13468" y="0"/>
                      <a:pt x="13468" y="0"/>
                    </a:cubicBezTo>
                    <a:cubicBezTo>
                      <a:pt x="7369" y="0"/>
                      <a:pt x="7369" y="0"/>
                      <a:pt x="7369" y="0"/>
                    </a:cubicBezTo>
                    <a:cubicBezTo>
                      <a:pt x="7878" y="2118"/>
                      <a:pt x="7878" y="2118"/>
                      <a:pt x="7878" y="2118"/>
                    </a:cubicBezTo>
                    <a:cubicBezTo>
                      <a:pt x="5591" y="2118"/>
                      <a:pt x="5591" y="2118"/>
                      <a:pt x="5591" y="2118"/>
                    </a:cubicBezTo>
                    <a:cubicBezTo>
                      <a:pt x="5591" y="10588"/>
                      <a:pt x="5591" y="10588"/>
                      <a:pt x="5591" y="10588"/>
                    </a:cubicBezTo>
                    <a:cubicBezTo>
                      <a:pt x="3558" y="12071"/>
                      <a:pt x="0" y="15459"/>
                      <a:pt x="0" y="18000"/>
                    </a:cubicBezTo>
                    <a:cubicBezTo>
                      <a:pt x="0" y="18212"/>
                      <a:pt x="0" y="18212"/>
                      <a:pt x="0" y="18212"/>
                    </a:cubicBezTo>
                    <a:cubicBezTo>
                      <a:pt x="0" y="21600"/>
                      <a:pt x="3558" y="21600"/>
                      <a:pt x="6099" y="21600"/>
                    </a:cubicBezTo>
                    <a:cubicBezTo>
                      <a:pt x="15501" y="21600"/>
                      <a:pt x="15501" y="21600"/>
                      <a:pt x="15501" y="21600"/>
                    </a:cubicBezTo>
                    <a:cubicBezTo>
                      <a:pt x="17026" y="21600"/>
                      <a:pt x="18551" y="21600"/>
                      <a:pt x="19567" y="21176"/>
                    </a:cubicBezTo>
                    <a:cubicBezTo>
                      <a:pt x="20838" y="20753"/>
                      <a:pt x="21600" y="19694"/>
                      <a:pt x="21600" y="18212"/>
                    </a:cubicBezTo>
                    <a:cubicBezTo>
                      <a:pt x="21600" y="18000"/>
                      <a:pt x="21600" y="18000"/>
                      <a:pt x="21600" y="18000"/>
                    </a:cubicBezTo>
                    <a:cubicBezTo>
                      <a:pt x="21600" y="15671"/>
                      <a:pt x="19059" y="12918"/>
                      <a:pt x="14993" y="10588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84" name="Shape 1084"/>
              <p:cNvSpPr/>
              <p:nvPr/>
            </p:nvSpPr>
            <p:spPr>
              <a:xfrm>
                <a:off x="89229" y="390914"/>
                <a:ext cx="397795" cy="2094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35" h="21600" extrusionOk="0">
                    <a:moveTo>
                      <a:pt x="11687" y="0"/>
                    </a:moveTo>
                    <a:cubicBezTo>
                      <a:pt x="6123" y="0"/>
                      <a:pt x="6123" y="0"/>
                      <a:pt x="6123" y="0"/>
                    </a:cubicBezTo>
                    <a:cubicBezTo>
                      <a:pt x="6123" y="0"/>
                      <a:pt x="-1404" y="11845"/>
                      <a:pt x="232" y="19510"/>
                    </a:cubicBezTo>
                    <a:cubicBezTo>
                      <a:pt x="232" y="19510"/>
                      <a:pt x="887" y="21600"/>
                      <a:pt x="3178" y="21600"/>
                    </a:cubicBezTo>
                    <a:cubicBezTo>
                      <a:pt x="4814" y="21600"/>
                      <a:pt x="17578" y="21600"/>
                      <a:pt x="17578" y="21600"/>
                    </a:cubicBezTo>
                    <a:cubicBezTo>
                      <a:pt x="17578" y="21600"/>
                      <a:pt x="20196" y="21600"/>
                      <a:pt x="19214" y="16723"/>
                    </a:cubicBezTo>
                    <a:cubicBezTo>
                      <a:pt x="18560" y="14632"/>
                      <a:pt x="16269" y="3484"/>
                      <a:pt x="11687" y="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85" name="Shape 1085"/>
              <p:cNvSpPr/>
              <p:nvPr/>
            </p:nvSpPr>
            <p:spPr>
              <a:xfrm>
                <a:off x="274573" y="297840"/>
                <a:ext cx="41889" cy="37233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86" name="Shape 1086"/>
              <p:cNvSpPr/>
              <p:nvPr/>
            </p:nvSpPr>
            <p:spPr>
              <a:xfrm>
                <a:off x="228034" y="223378"/>
                <a:ext cx="27927" cy="27926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87" name="Shape 1087"/>
              <p:cNvSpPr/>
              <p:nvPr/>
            </p:nvSpPr>
            <p:spPr>
              <a:xfrm>
                <a:off x="269917" y="167535"/>
                <a:ext cx="27926" cy="27927"/>
              </a:xfrm>
              <a:prstGeom prst="ellipse">
                <a:avLst/>
              </a:pr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92" name="Group 1092"/>
          <p:cNvGrpSpPr/>
          <p:nvPr/>
        </p:nvGrpSpPr>
        <p:grpSpPr>
          <a:xfrm>
            <a:off x="4116318" y="2809827"/>
            <a:ext cx="735510" cy="735510"/>
            <a:chOff x="-2" y="0"/>
            <a:chExt cx="1471018" cy="1471018"/>
          </a:xfrm>
        </p:grpSpPr>
        <p:sp>
          <p:nvSpPr>
            <p:cNvPr id="1090" name="Shape 1090"/>
            <p:cNvSpPr/>
            <p:nvPr/>
          </p:nvSpPr>
          <p:spPr>
            <a:xfrm flipH="1">
              <a:off x="-3" y="-1"/>
              <a:ext cx="1471020" cy="1471020"/>
            </a:xfrm>
            <a:prstGeom prst="ellipse">
              <a:avLst/>
            </a:prstGeom>
            <a:solidFill>
              <a:srgbClr val="3BC7E2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91" name="Shape 1091"/>
            <p:cNvSpPr/>
            <p:nvPr/>
          </p:nvSpPr>
          <p:spPr>
            <a:xfrm>
              <a:off x="329106" y="406517"/>
              <a:ext cx="812801" cy="657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06" y="10010"/>
                  </a:moveTo>
                  <a:cubicBezTo>
                    <a:pt x="12071" y="10010"/>
                    <a:pt x="12071" y="10010"/>
                    <a:pt x="12071" y="10010"/>
                  </a:cubicBezTo>
                  <a:cubicBezTo>
                    <a:pt x="10588" y="11854"/>
                    <a:pt x="10588" y="11854"/>
                    <a:pt x="10588" y="11854"/>
                  </a:cubicBezTo>
                  <a:lnTo>
                    <a:pt x="9106" y="10010"/>
                  </a:lnTo>
                  <a:close/>
                  <a:moveTo>
                    <a:pt x="7200" y="5532"/>
                  </a:moveTo>
                  <a:cubicBezTo>
                    <a:pt x="7200" y="5005"/>
                    <a:pt x="7624" y="4478"/>
                    <a:pt x="8047" y="4478"/>
                  </a:cubicBezTo>
                  <a:cubicBezTo>
                    <a:pt x="13976" y="4478"/>
                    <a:pt x="13976" y="4478"/>
                    <a:pt x="13976" y="4478"/>
                  </a:cubicBezTo>
                  <a:cubicBezTo>
                    <a:pt x="14612" y="4478"/>
                    <a:pt x="14824" y="5005"/>
                    <a:pt x="14824" y="5532"/>
                  </a:cubicBezTo>
                  <a:cubicBezTo>
                    <a:pt x="14824" y="5795"/>
                    <a:pt x="14824" y="5795"/>
                    <a:pt x="14824" y="5795"/>
                  </a:cubicBezTo>
                  <a:cubicBezTo>
                    <a:pt x="7200" y="5795"/>
                    <a:pt x="7200" y="5795"/>
                    <a:pt x="7200" y="5795"/>
                  </a:cubicBezTo>
                  <a:cubicBezTo>
                    <a:pt x="7200" y="5532"/>
                    <a:pt x="7200" y="5532"/>
                    <a:pt x="7200" y="5532"/>
                  </a:cubicBezTo>
                  <a:close/>
                  <a:moveTo>
                    <a:pt x="15459" y="18439"/>
                  </a:moveTo>
                  <a:cubicBezTo>
                    <a:pt x="15459" y="19229"/>
                    <a:pt x="15035" y="19756"/>
                    <a:pt x="14400" y="19756"/>
                  </a:cubicBezTo>
                  <a:cubicBezTo>
                    <a:pt x="13765" y="19756"/>
                    <a:pt x="13341" y="19229"/>
                    <a:pt x="13341" y="18439"/>
                  </a:cubicBezTo>
                  <a:cubicBezTo>
                    <a:pt x="13341" y="17649"/>
                    <a:pt x="13765" y="17122"/>
                    <a:pt x="14400" y="17122"/>
                  </a:cubicBezTo>
                  <a:cubicBezTo>
                    <a:pt x="15035" y="17122"/>
                    <a:pt x="15459" y="17649"/>
                    <a:pt x="15459" y="18439"/>
                  </a:cubicBezTo>
                  <a:moveTo>
                    <a:pt x="6988" y="19756"/>
                  </a:moveTo>
                  <a:cubicBezTo>
                    <a:pt x="6353" y="19756"/>
                    <a:pt x="5718" y="19229"/>
                    <a:pt x="5718" y="18439"/>
                  </a:cubicBezTo>
                  <a:cubicBezTo>
                    <a:pt x="5718" y="17649"/>
                    <a:pt x="6353" y="17122"/>
                    <a:pt x="6988" y="17122"/>
                  </a:cubicBezTo>
                  <a:cubicBezTo>
                    <a:pt x="7624" y="17122"/>
                    <a:pt x="8047" y="17649"/>
                    <a:pt x="8047" y="18439"/>
                  </a:cubicBezTo>
                  <a:cubicBezTo>
                    <a:pt x="8047" y="19229"/>
                    <a:pt x="7624" y="19756"/>
                    <a:pt x="6988" y="19756"/>
                  </a:cubicBezTo>
                  <a:moveTo>
                    <a:pt x="15247" y="10010"/>
                  </a:moveTo>
                  <a:cubicBezTo>
                    <a:pt x="20753" y="10010"/>
                    <a:pt x="20753" y="10010"/>
                    <a:pt x="20753" y="10010"/>
                  </a:cubicBezTo>
                  <a:cubicBezTo>
                    <a:pt x="21176" y="10010"/>
                    <a:pt x="21600" y="9483"/>
                    <a:pt x="21600" y="8956"/>
                  </a:cubicBezTo>
                  <a:cubicBezTo>
                    <a:pt x="21600" y="6585"/>
                    <a:pt x="21600" y="6585"/>
                    <a:pt x="21600" y="6585"/>
                  </a:cubicBezTo>
                  <a:cubicBezTo>
                    <a:pt x="21600" y="6059"/>
                    <a:pt x="21176" y="5795"/>
                    <a:pt x="20753" y="5795"/>
                  </a:cubicBezTo>
                  <a:cubicBezTo>
                    <a:pt x="16306" y="5795"/>
                    <a:pt x="16306" y="5795"/>
                    <a:pt x="16306" y="5795"/>
                  </a:cubicBezTo>
                  <a:cubicBezTo>
                    <a:pt x="16306" y="3951"/>
                    <a:pt x="16306" y="3951"/>
                    <a:pt x="16306" y="3951"/>
                  </a:cubicBezTo>
                  <a:cubicBezTo>
                    <a:pt x="16306" y="3424"/>
                    <a:pt x="16094" y="2898"/>
                    <a:pt x="15671" y="2898"/>
                  </a:cubicBezTo>
                  <a:cubicBezTo>
                    <a:pt x="6565" y="2898"/>
                    <a:pt x="6565" y="2898"/>
                    <a:pt x="6565" y="2898"/>
                  </a:cubicBezTo>
                  <a:cubicBezTo>
                    <a:pt x="6141" y="2898"/>
                    <a:pt x="5718" y="3161"/>
                    <a:pt x="5718" y="3688"/>
                  </a:cubicBezTo>
                  <a:cubicBezTo>
                    <a:pt x="5718" y="3951"/>
                    <a:pt x="5718" y="3951"/>
                    <a:pt x="5718" y="3951"/>
                  </a:cubicBezTo>
                  <a:cubicBezTo>
                    <a:pt x="2541" y="263"/>
                    <a:pt x="2541" y="263"/>
                    <a:pt x="2541" y="263"/>
                  </a:cubicBezTo>
                  <a:cubicBezTo>
                    <a:pt x="2329" y="0"/>
                    <a:pt x="2118" y="0"/>
                    <a:pt x="1906" y="0"/>
                  </a:cubicBezTo>
                  <a:cubicBezTo>
                    <a:pt x="1694" y="0"/>
                    <a:pt x="1482" y="263"/>
                    <a:pt x="1482" y="263"/>
                  </a:cubicBezTo>
                  <a:cubicBezTo>
                    <a:pt x="1059" y="1054"/>
                    <a:pt x="1059" y="1054"/>
                    <a:pt x="1059" y="1054"/>
                  </a:cubicBezTo>
                  <a:cubicBezTo>
                    <a:pt x="635" y="1317"/>
                    <a:pt x="847" y="1844"/>
                    <a:pt x="1059" y="2107"/>
                  </a:cubicBezTo>
                  <a:cubicBezTo>
                    <a:pt x="4235" y="5795"/>
                    <a:pt x="4235" y="5795"/>
                    <a:pt x="4235" y="5795"/>
                  </a:cubicBezTo>
                  <a:cubicBezTo>
                    <a:pt x="847" y="5795"/>
                    <a:pt x="847" y="5795"/>
                    <a:pt x="847" y="5795"/>
                  </a:cubicBezTo>
                  <a:cubicBezTo>
                    <a:pt x="212" y="5795"/>
                    <a:pt x="0" y="6059"/>
                    <a:pt x="0" y="6585"/>
                  </a:cubicBezTo>
                  <a:cubicBezTo>
                    <a:pt x="0" y="8956"/>
                    <a:pt x="0" y="8956"/>
                    <a:pt x="0" y="8956"/>
                  </a:cubicBezTo>
                  <a:cubicBezTo>
                    <a:pt x="0" y="9483"/>
                    <a:pt x="212" y="10010"/>
                    <a:pt x="847" y="10010"/>
                  </a:cubicBezTo>
                  <a:cubicBezTo>
                    <a:pt x="6141" y="10010"/>
                    <a:pt x="6141" y="10010"/>
                    <a:pt x="6141" y="10010"/>
                  </a:cubicBezTo>
                  <a:cubicBezTo>
                    <a:pt x="9106" y="13698"/>
                    <a:pt x="9106" y="13698"/>
                    <a:pt x="9106" y="13698"/>
                  </a:cubicBezTo>
                  <a:cubicBezTo>
                    <a:pt x="7835" y="15541"/>
                    <a:pt x="7835" y="15541"/>
                    <a:pt x="7835" y="15541"/>
                  </a:cubicBezTo>
                  <a:cubicBezTo>
                    <a:pt x="7412" y="15278"/>
                    <a:pt x="7200" y="15278"/>
                    <a:pt x="6988" y="15278"/>
                  </a:cubicBezTo>
                  <a:cubicBezTo>
                    <a:pt x="5506" y="15278"/>
                    <a:pt x="4447" y="16595"/>
                    <a:pt x="4447" y="18439"/>
                  </a:cubicBezTo>
                  <a:cubicBezTo>
                    <a:pt x="4447" y="20020"/>
                    <a:pt x="5506" y="21600"/>
                    <a:pt x="6988" y="21600"/>
                  </a:cubicBezTo>
                  <a:cubicBezTo>
                    <a:pt x="8259" y="21600"/>
                    <a:pt x="9529" y="20020"/>
                    <a:pt x="9529" y="18439"/>
                  </a:cubicBezTo>
                  <a:cubicBezTo>
                    <a:pt x="9529" y="17912"/>
                    <a:pt x="9318" y="17649"/>
                    <a:pt x="9318" y="17385"/>
                  </a:cubicBezTo>
                  <a:cubicBezTo>
                    <a:pt x="10588" y="15541"/>
                    <a:pt x="10588" y="15541"/>
                    <a:pt x="10588" y="15541"/>
                  </a:cubicBezTo>
                  <a:cubicBezTo>
                    <a:pt x="12071" y="17385"/>
                    <a:pt x="12071" y="17385"/>
                    <a:pt x="12071" y="17385"/>
                  </a:cubicBezTo>
                  <a:cubicBezTo>
                    <a:pt x="11859" y="17649"/>
                    <a:pt x="11859" y="17912"/>
                    <a:pt x="11859" y="18439"/>
                  </a:cubicBezTo>
                  <a:cubicBezTo>
                    <a:pt x="11859" y="20020"/>
                    <a:pt x="13129" y="21600"/>
                    <a:pt x="14400" y="21600"/>
                  </a:cubicBezTo>
                  <a:cubicBezTo>
                    <a:pt x="15882" y="21600"/>
                    <a:pt x="16941" y="20020"/>
                    <a:pt x="16941" y="18439"/>
                  </a:cubicBezTo>
                  <a:cubicBezTo>
                    <a:pt x="16941" y="16595"/>
                    <a:pt x="15882" y="15278"/>
                    <a:pt x="14400" y="15278"/>
                  </a:cubicBezTo>
                  <a:cubicBezTo>
                    <a:pt x="14188" y="15278"/>
                    <a:pt x="13765" y="15278"/>
                    <a:pt x="13553" y="15541"/>
                  </a:cubicBezTo>
                  <a:cubicBezTo>
                    <a:pt x="12071" y="13698"/>
                    <a:pt x="12071" y="13698"/>
                    <a:pt x="12071" y="13698"/>
                  </a:cubicBezTo>
                  <a:lnTo>
                    <a:pt x="15247" y="10010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095" name="Group 1095"/>
          <p:cNvGrpSpPr/>
          <p:nvPr/>
        </p:nvGrpSpPr>
        <p:grpSpPr>
          <a:xfrm>
            <a:off x="7367433" y="4631489"/>
            <a:ext cx="735510" cy="735510"/>
            <a:chOff x="0" y="0"/>
            <a:chExt cx="1471018" cy="1471018"/>
          </a:xfrm>
        </p:grpSpPr>
        <p:sp>
          <p:nvSpPr>
            <p:cNvPr id="1093" name="Shape 1093"/>
            <p:cNvSpPr/>
            <p:nvPr/>
          </p:nvSpPr>
          <p:spPr>
            <a:xfrm>
              <a:off x="-1" y="-1"/>
              <a:ext cx="1471020" cy="1471020"/>
            </a:xfrm>
            <a:prstGeom prst="ellipse">
              <a:avLst/>
            </a:prstGeom>
            <a:solidFill>
              <a:srgbClr val="3BC7E2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94" name="Shape 1094"/>
            <p:cNvSpPr/>
            <p:nvPr/>
          </p:nvSpPr>
          <p:spPr>
            <a:xfrm>
              <a:off x="336501" y="320678"/>
              <a:ext cx="802139" cy="825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337" extrusionOk="0">
                  <a:moveTo>
                    <a:pt x="10819" y="5800"/>
                  </a:moveTo>
                  <a:cubicBezTo>
                    <a:pt x="10819" y="5590"/>
                    <a:pt x="10819" y="5590"/>
                    <a:pt x="10819" y="5380"/>
                  </a:cubicBezTo>
                  <a:cubicBezTo>
                    <a:pt x="16003" y="9155"/>
                    <a:pt x="16003" y="9155"/>
                    <a:pt x="16003" y="9155"/>
                  </a:cubicBezTo>
                  <a:cubicBezTo>
                    <a:pt x="16003" y="9365"/>
                    <a:pt x="15787" y="9365"/>
                    <a:pt x="15571" y="9365"/>
                  </a:cubicBezTo>
                  <a:lnTo>
                    <a:pt x="10819" y="5800"/>
                  </a:lnTo>
                  <a:close/>
                  <a:moveTo>
                    <a:pt x="10603" y="16285"/>
                  </a:moveTo>
                  <a:cubicBezTo>
                    <a:pt x="4987" y="12091"/>
                    <a:pt x="4987" y="12091"/>
                    <a:pt x="4987" y="12091"/>
                  </a:cubicBezTo>
                  <a:cubicBezTo>
                    <a:pt x="5203" y="12091"/>
                    <a:pt x="5419" y="11881"/>
                    <a:pt x="5635" y="11881"/>
                  </a:cubicBezTo>
                  <a:cubicBezTo>
                    <a:pt x="10603" y="15656"/>
                    <a:pt x="10603" y="15656"/>
                    <a:pt x="10603" y="15656"/>
                  </a:cubicBezTo>
                  <a:cubicBezTo>
                    <a:pt x="10603" y="15866"/>
                    <a:pt x="10603" y="16076"/>
                    <a:pt x="10603" y="16285"/>
                  </a:cubicBezTo>
                  <a:moveTo>
                    <a:pt x="9739" y="18382"/>
                  </a:moveTo>
                  <a:cubicBezTo>
                    <a:pt x="3259" y="13349"/>
                    <a:pt x="3259" y="13349"/>
                    <a:pt x="3259" y="13349"/>
                  </a:cubicBezTo>
                  <a:cubicBezTo>
                    <a:pt x="3475" y="13349"/>
                    <a:pt x="3475" y="13140"/>
                    <a:pt x="3691" y="12930"/>
                  </a:cubicBezTo>
                  <a:cubicBezTo>
                    <a:pt x="9955" y="17753"/>
                    <a:pt x="9955" y="17753"/>
                    <a:pt x="9955" y="17753"/>
                  </a:cubicBezTo>
                  <a:cubicBezTo>
                    <a:pt x="9955" y="17963"/>
                    <a:pt x="9739" y="18173"/>
                    <a:pt x="9739" y="18382"/>
                  </a:cubicBezTo>
                  <a:moveTo>
                    <a:pt x="9307" y="11462"/>
                  </a:moveTo>
                  <a:cubicBezTo>
                    <a:pt x="9523" y="11462"/>
                    <a:pt x="9739" y="11462"/>
                    <a:pt x="9955" y="11462"/>
                  </a:cubicBezTo>
                  <a:cubicBezTo>
                    <a:pt x="9955" y="11672"/>
                    <a:pt x="9955" y="11881"/>
                    <a:pt x="9955" y="11881"/>
                  </a:cubicBezTo>
                  <a:cubicBezTo>
                    <a:pt x="10387" y="12511"/>
                    <a:pt x="10603" y="13140"/>
                    <a:pt x="10603" y="13769"/>
                  </a:cubicBezTo>
                  <a:cubicBezTo>
                    <a:pt x="7363" y="11462"/>
                    <a:pt x="7363" y="11462"/>
                    <a:pt x="7363" y="11462"/>
                  </a:cubicBezTo>
                  <a:cubicBezTo>
                    <a:pt x="8011" y="11252"/>
                    <a:pt x="8659" y="11252"/>
                    <a:pt x="9307" y="11462"/>
                  </a:cubicBezTo>
                  <a:moveTo>
                    <a:pt x="11683" y="3283"/>
                  </a:moveTo>
                  <a:cubicBezTo>
                    <a:pt x="17947" y="7897"/>
                    <a:pt x="17947" y="7897"/>
                    <a:pt x="17947" y="7897"/>
                  </a:cubicBezTo>
                  <a:cubicBezTo>
                    <a:pt x="17731" y="8107"/>
                    <a:pt x="17731" y="8316"/>
                    <a:pt x="17515" y="8316"/>
                  </a:cubicBezTo>
                  <a:cubicBezTo>
                    <a:pt x="11251" y="3703"/>
                    <a:pt x="11251" y="3703"/>
                    <a:pt x="11251" y="3703"/>
                  </a:cubicBezTo>
                  <a:cubicBezTo>
                    <a:pt x="11467" y="3493"/>
                    <a:pt x="11467" y="3283"/>
                    <a:pt x="11683" y="3283"/>
                  </a:cubicBezTo>
                  <a:moveTo>
                    <a:pt x="20755" y="6219"/>
                  </a:moveTo>
                  <a:cubicBezTo>
                    <a:pt x="20323" y="6010"/>
                    <a:pt x="19675" y="6010"/>
                    <a:pt x="19243" y="6639"/>
                  </a:cubicBezTo>
                  <a:cubicBezTo>
                    <a:pt x="19243" y="6639"/>
                    <a:pt x="19243" y="6639"/>
                    <a:pt x="19027" y="6848"/>
                  </a:cubicBezTo>
                  <a:cubicBezTo>
                    <a:pt x="12331" y="1815"/>
                    <a:pt x="12331" y="1815"/>
                    <a:pt x="12331" y="1815"/>
                  </a:cubicBezTo>
                  <a:cubicBezTo>
                    <a:pt x="12547" y="1815"/>
                    <a:pt x="12547" y="1815"/>
                    <a:pt x="12547" y="1815"/>
                  </a:cubicBezTo>
                  <a:cubicBezTo>
                    <a:pt x="12979" y="1396"/>
                    <a:pt x="12979" y="557"/>
                    <a:pt x="12547" y="138"/>
                  </a:cubicBezTo>
                  <a:cubicBezTo>
                    <a:pt x="11899" y="-72"/>
                    <a:pt x="11251" y="-72"/>
                    <a:pt x="10819" y="347"/>
                  </a:cubicBezTo>
                  <a:cubicBezTo>
                    <a:pt x="10819" y="557"/>
                    <a:pt x="7795" y="3703"/>
                    <a:pt x="8659" y="8107"/>
                  </a:cubicBezTo>
                  <a:cubicBezTo>
                    <a:pt x="8875" y="8526"/>
                    <a:pt x="8875" y="9155"/>
                    <a:pt x="9091" y="9784"/>
                  </a:cubicBezTo>
                  <a:cubicBezTo>
                    <a:pt x="9307" y="10204"/>
                    <a:pt x="9523" y="10833"/>
                    <a:pt x="9739" y="11462"/>
                  </a:cubicBezTo>
                  <a:cubicBezTo>
                    <a:pt x="9307" y="10623"/>
                    <a:pt x="8443" y="9784"/>
                    <a:pt x="7147" y="9365"/>
                  </a:cubicBezTo>
                  <a:cubicBezTo>
                    <a:pt x="2827" y="9784"/>
                    <a:pt x="235" y="13349"/>
                    <a:pt x="235" y="13559"/>
                  </a:cubicBezTo>
                  <a:cubicBezTo>
                    <a:pt x="-197" y="13978"/>
                    <a:pt x="19" y="14608"/>
                    <a:pt x="451" y="15027"/>
                  </a:cubicBezTo>
                  <a:cubicBezTo>
                    <a:pt x="1099" y="15446"/>
                    <a:pt x="1747" y="15237"/>
                    <a:pt x="2179" y="14608"/>
                  </a:cubicBezTo>
                  <a:cubicBezTo>
                    <a:pt x="2179" y="14608"/>
                    <a:pt x="2179" y="14608"/>
                    <a:pt x="2179" y="14608"/>
                  </a:cubicBezTo>
                  <a:cubicBezTo>
                    <a:pt x="8875" y="19641"/>
                    <a:pt x="8875" y="19641"/>
                    <a:pt x="8875" y="19641"/>
                  </a:cubicBezTo>
                  <a:cubicBezTo>
                    <a:pt x="8443" y="20060"/>
                    <a:pt x="8659" y="20689"/>
                    <a:pt x="9091" y="21109"/>
                  </a:cubicBezTo>
                  <a:cubicBezTo>
                    <a:pt x="9523" y="21528"/>
                    <a:pt x="10171" y="21318"/>
                    <a:pt x="10603" y="20899"/>
                  </a:cubicBezTo>
                  <a:cubicBezTo>
                    <a:pt x="10603" y="20899"/>
                    <a:pt x="13627" y="17544"/>
                    <a:pt x="12763" y="13140"/>
                  </a:cubicBezTo>
                  <a:cubicBezTo>
                    <a:pt x="12547" y="12720"/>
                    <a:pt x="12547" y="12091"/>
                    <a:pt x="12331" y="11462"/>
                  </a:cubicBezTo>
                  <a:cubicBezTo>
                    <a:pt x="12115" y="10833"/>
                    <a:pt x="11683" y="10204"/>
                    <a:pt x="11467" y="9365"/>
                  </a:cubicBezTo>
                  <a:cubicBezTo>
                    <a:pt x="11467" y="9155"/>
                    <a:pt x="11251" y="9155"/>
                    <a:pt x="11251" y="9155"/>
                  </a:cubicBezTo>
                  <a:cubicBezTo>
                    <a:pt x="11035" y="8736"/>
                    <a:pt x="11035" y="8316"/>
                    <a:pt x="10819" y="7897"/>
                  </a:cubicBezTo>
                  <a:cubicBezTo>
                    <a:pt x="13627" y="9994"/>
                    <a:pt x="13627" y="9994"/>
                    <a:pt x="13627" y="9994"/>
                  </a:cubicBezTo>
                  <a:cubicBezTo>
                    <a:pt x="13195" y="9994"/>
                    <a:pt x="12547" y="9994"/>
                    <a:pt x="11899" y="9784"/>
                  </a:cubicBezTo>
                  <a:cubicBezTo>
                    <a:pt x="11899" y="9784"/>
                    <a:pt x="11683" y="9784"/>
                    <a:pt x="11683" y="9784"/>
                  </a:cubicBezTo>
                  <a:cubicBezTo>
                    <a:pt x="12115" y="10623"/>
                    <a:pt x="12763" y="11462"/>
                    <a:pt x="13843" y="12091"/>
                  </a:cubicBezTo>
                  <a:cubicBezTo>
                    <a:pt x="18379" y="11672"/>
                    <a:pt x="20971" y="7897"/>
                    <a:pt x="21187" y="7687"/>
                  </a:cubicBezTo>
                  <a:cubicBezTo>
                    <a:pt x="21403" y="7268"/>
                    <a:pt x="21403" y="6639"/>
                    <a:pt x="20755" y="6219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02" name="Group 1102"/>
          <p:cNvGrpSpPr/>
          <p:nvPr/>
        </p:nvGrpSpPr>
        <p:grpSpPr>
          <a:xfrm>
            <a:off x="4116319" y="4637219"/>
            <a:ext cx="735510" cy="735510"/>
            <a:chOff x="-2" y="0"/>
            <a:chExt cx="1471018" cy="1471018"/>
          </a:xfrm>
        </p:grpSpPr>
        <p:sp>
          <p:nvSpPr>
            <p:cNvPr id="1096" name="Shape 1096"/>
            <p:cNvSpPr/>
            <p:nvPr/>
          </p:nvSpPr>
          <p:spPr>
            <a:xfrm flipH="1">
              <a:off x="-3" y="-1"/>
              <a:ext cx="1471020" cy="1471020"/>
            </a:xfrm>
            <a:prstGeom prst="ellipse">
              <a:avLst/>
            </a:prstGeom>
            <a:solidFill>
              <a:srgbClr val="3BC7E2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1101" name="Group 1101"/>
            <p:cNvGrpSpPr/>
            <p:nvPr/>
          </p:nvGrpSpPr>
          <p:grpSpPr>
            <a:xfrm>
              <a:off x="324384" y="357127"/>
              <a:ext cx="822249" cy="756762"/>
              <a:chOff x="0" y="0"/>
              <a:chExt cx="822248" cy="756760"/>
            </a:xfrm>
          </p:grpSpPr>
          <p:sp>
            <p:nvSpPr>
              <p:cNvPr id="1097" name="Shape 1097"/>
              <p:cNvSpPr/>
              <p:nvPr/>
            </p:nvSpPr>
            <p:spPr>
              <a:xfrm>
                <a:off x="-1" y="414761"/>
                <a:ext cx="312889" cy="342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0" y="0"/>
                    </a:moveTo>
                    <a:cubicBezTo>
                      <a:pt x="3600" y="0"/>
                      <a:pt x="3600" y="0"/>
                      <a:pt x="3600" y="0"/>
                    </a:cubicBezTo>
                    <a:cubicBezTo>
                      <a:pt x="2160" y="0"/>
                      <a:pt x="1440" y="675"/>
                      <a:pt x="720" y="1350"/>
                    </a:cubicBezTo>
                    <a:cubicBezTo>
                      <a:pt x="0" y="2025"/>
                      <a:pt x="0" y="2700"/>
                      <a:pt x="0" y="4050"/>
                    </a:cubicBezTo>
                    <a:cubicBezTo>
                      <a:pt x="720" y="10800"/>
                      <a:pt x="5040" y="16875"/>
                      <a:pt x="10800" y="20925"/>
                    </a:cubicBezTo>
                    <a:cubicBezTo>
                      <a:pt x="11520" y="21600"/>
                      <a:pt x="12960" y="21600"/>
                      <a:pt x="13680" y="21600"/>
                    </a:cubicBezTo>
                    <a:cubicBezTo>
                      <a:pt x="14400" y="21600"/>
                      <a:pt x="15840" y="20925"/>
                      <a:pt x="15840" y="20250"/>
                    </a:cubicBezTo>
                    <a:cubicBezTo>
                      <a:pt x="18000" y="16875"/>
                      <a:pt x="20160" y="13500"/>
                      <a:pt x="21600" y="11475"/>
                    </a:cubicBezTo>
                    <a:cubicBezTo>
                      <a:pt x="17280" y="8775"/>
                      <a:pt x="14400" y="4725"/>
                      <a:pt x="14400" y="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98" name="Shape 1098"/>
              <p:cNvSpPr/>
              <p:nvPr/>
            </p:nvSpPr>
            <p:spPr>
              <a:xfrm>
                <a:off x="224131" y="-1"/>
                <a:ext cx="372541" cy="2255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67" h="21600" extrusionOk="0">
                    <a:moveTo>
                      <a:pt x="10467" y="19636"/>
                    </a:moveTo>
                    <a:cubicBezTo>
                      <a:pt x="12267" y="19636"/>
                      <a:pt x="14067" y="20618"/>
                      <a:pt x="15867" y="21600"/>
                    </a:cubicBezTo>
                    <a:cubicBezTo>
                      <a:pt x="20667" y="9818"/>
                      <a:pt x="20667" y="9818"/>
                      <a:pt x="20667" y="9818"/>
                    </a:cubicBezTo>
                    <a:cubicBezTo>
                      <a:pt x="21267" y="8836"/>
                      <a:pt x="21267" y="6873"/>
                      <a:pt x="21267" y="5891"/>
                    </a:cubicBezTo>
                    <a:cubicBezTo>
                      <a:pt x="20667" y="3927"/>
                      <a:pt x="20067" y="2945"/>
                      <a:pt x="19467" y="2945"/>
                    </a:cubicBezTo>
                    <a:cubicBezTo>
                      <a:pt x="16467" y="982"/>
                      <a:pt x="13467" y="0"/>
                      <a:pt x="10467" y="0"/>
                    </a:cubicBezTo>
                    <a:cubicBezTo>
                      <a:pt x="7467" y="0"/>
                      <a:pt x="4467" y="982"/>
                      <a:pt x="2067" y="1964"/>
                    </a:cubicBezTo>
                    <a:cubicBezTo>
                      <a:pt x="1467" y="2945"/>
                      <a:pt x="267" y="3927"/>
                      <a:pt x="267" y="4909"/>
                    </a:cubicBezTo>
                    <a:cubicBezTo>
                      <a:pt x="-333" y="6873"/>
                      <a:pt x="267" y="7855"/>
                      <a:pt x="267" y="9818"/>
                    </a:cubicBezTo>
                    <a:cubicBezTo>
                      <a:pt x="2667" y="14727"/>
                      <a:pt x="3867" y="18655"/>
                      <a:pt x="5067" y="21600"/>
                    </a:cubicBezTo>
                    <a:cubicBezTo>
                      <a:pt x="6867" y="20618"/>
                      <a:pt x="8667" y="19636"/>
                      <a:pt x="10467" y="19636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99" name="Shape 1099"/>
              <p:cNvSpPr/>
              <p:nvPr/>
            </p:nvSpPr>
            <p:spPr>
              <a:xfrm>
                <a:off x="516632" y="385657"/>
                <a:ext cx="305617" cy="3565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703" y="0"/>
                    </a:moveTo>
                    <a:cubicBezTo>
                      <a:pt x="6703" y="635"/>
                      <a:pt x="7448" y="1271"/>
                      <a:pt x="7448" y="1906"/>
                    </a:cubicBezTo>
                    <a:cubicBezTo>
                      <a:pt x="7448" y="6353"/>
                      <a:pt x="4469" y="10165"/>
                      <a:pt x="0" y="12071"/>
                    </a:cubicBezTo>
                    <a:cubicBezTo>
                      <a:pt x="5214" y="19694"/>
                      <a:pt x="5214" y="19694"/>
                      <a:pt x="5214" y="19694"/>
                    </a:cubicBezTo>
                    <a:cubicBezTo>
                      <a:pt x="5959" y="20965"/>
                      <a:pt x="7448" y="21600"/>
                      <a:pt x="8193" y="21600"/>
                    </a:cubicBezTo>
                    <a:cubicBezTo>
                      <a:pt x="9683" y="21600"/>
                      <a:pt x="10428" y="20965"/>
                      <a:pt x="11172" y="20329"/>
                    </a:cubicBezTo>
                    <a:cubicBezTo>
                      <a:pt x="17876" y="15247"/>
                      <a:pt x="20855" y="8894"/>
                      <a:pt x="21600" y="4447"/>
                    </a:cubicBezTo>
                    <a:cubicBezTo>
                      <a:pt x="21600" y="3176"/>
                      <a:pt x="21600" y="2541"/>
                      <a:pt x="20855" y="1906"/>
                    </a:cubicBezTo>
                    <a:cubicBezTo>
                      <a:pt x="20110" y="1271"/>
                      <a:pt x="19366" y="635"/>
                      <a:pt x="18621" y="635"/>
                    </a:cubicBezTo>
                    <a:cubicBezTo>
                      <a:pt x="14152" y="635"/>
                      <a:pt x="9683" y="0"/>
                      <a:pt x="6703" y="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100" name="Shape 1100"/>
              <p:cNvSpPr/>
              <p:nvPr/>
            </p:nvSpPr>
            <p:spPr>
              <a:xfrm>
                <a:off x="261952" y="269231"/>
                <a:ext cx="298336" cy="283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8486" y="0"/>
                      <a:pt x="6171" y="800"/>
                      <a:pt x="3857" y="2400"/>
                    </a:cubicBezTo>
                    <a:cubicBezTo>
                      <a:pt x="1543" y="4000"/>
                      <a:pt x="0" y="7200"/>
                      <a:pt x="0" y="11200"/>
                    </a:cubicBezTo>
                    <a:cubicBezTo>
                      <a:pt x="0" y="11200"/>
                      <a:pt x="0" y="11200"/>
                      <a:pt x="0" y="11200"/>
                    </a:cubicBezTo>
                    <a:cubicBezTo>
                      <a:pt x="771" y="16000"/>
                      <a:pt x="3857" y="20000"/>
                      <a:pt x="8486" y="21600"/>
                    </a:cubicBezTo>
                    <a:cubicBezTo>
                      <a:pt x="9257" y="21600"/>
                      <a:pt x="10029" y="21600"/>
                      <a:pt x="10800" y="21600"/>
                    </a:cubicBezTo>
                    <a:cubicBezTo>
                      <a:pt x="11571" y="21600"/>
                      <a:pt x="12343" y="21600"/>
                      <a:pt x="13886" y="21600"/>
                    </a:cubicBezTo>
                    <a:cubicBezTo>
                      <a:pt x="17743" y="20000"/>
                      <a:pt x="21600" y="16000"/>
                      <a:pt x="21600" y="11200"/>
                    </a:cubicBezTo>
                    <a:cubicBezTo>
                      <a:pt x="21600" y="4800"/>
                      <a:pt x="16971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1103" name="Shape 1103"/>
          <p:cNvSpPr/>
          <p:nvPr/>
        </p:nvSpPr>
        <p:spPr>
          <a:xfrm>
            <a:off x="5743680" y="3879674"/>
            <a:ext cx="763445" cy="5227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8" y="19304"/>
                </a:moveTo>
                <a:cubicBezTo>
                  <a:pt x="20388" y="19200"/>
                  <a:pt x="20388" y="19096"/>
                  <a:pt x="20388" y="18991"/>
                </a:cubicBezTo>
                <a:cubicBezTo>
                  <a:pt x="20388" y="5948"/>
                  <a:pt x="20388" y="5948"/>
                  <a:pt x="20388" y="5948"/>
                </a:cubicBezTo>
                <a:cubicBezTo>
                  <a:pt x="20388" y="5322"/>
                  <a:pt x="20103" y="4904"/>
                  <a:pt x="19675" y="4904"/>
                </a:cubicBezTo>
                <a:cubicBezTo>
                  <a:pt x="15398" y="4904"/>
                  <a:pt x="15398" y="4904"/>
                  <a:pt x="15398" y="4904"/>
                </a:cubicBezTo>
                <a:cubicBezTo>
                  <a:pt x="15398" y="18678"/>
                  <a:pt x="15398" y="18678"/>
                  <a:pt x="15398" y="18678"/>
                </a:cubicBezTo>
                <a:cubicBezTo>
                  <a:pt x="15398" y="18887"/>
                  <a:pt x="15398" y="19096"/>
                  <a:pt x="15327" y="19304"/>
                </a:cubicBezTo>
                <a:cubicBezTo>
                  <a:pt x="14828" y="19304"/>
                  <a:pt x="14828" y="19304"/>
                  <a:pt x="14828" y="19304"/>
                </a:cubicBezTo>
                <a:cubicBezTo>
                  <a:pt x="14899" y="19200"/>
                  <a:pt x="14899" y="19096"/>
                  <a:pt x="14899" y="18991"/>
                </a:cubicBezTo>
                <a:cubicBezTo>
                  <a:pt x="14899" y="1148"/>
                  <a:pt x="14899" y="1148"/>
                  <a:pt x="14899" y="1148"/>
                </a:cubicBezTo>
                <a:cubicBezTo>
                  <a:pt x="14899" y="522"/>
                  <a:pt x="14543" y="0"/>
                  <a:pt x="14115" y="0"/>
                </a:cubicBezTo>
                <a:cubicBezTo>
                  <a:pt x="7485" y="0"/>
                  <a:pt x="7485" y="0"/>
                  <a:pt x="7485" y="0"/>
                </a:cubicBezTo>
                <a:cubicBezTo>
                  <a:pt x="7057" y="0"/>
                  <a:pt x="6701" y="522"/>
                  <a:pt x="6701" y="1148"/>
                </a:cubicBezTo>
                <a:cubicBezTo>
                  <a:pt x="6701" y="18991"/>
                  <a:pt x="6701" y="18991"/>
                  <a:pt x="6701" y="18991"/>
                </a:cubicBezTo>
                <a:cubicBezTo>
                  <a:pt x="6701" y="19096"/>
                  <a:pt x="6701" y="19200"/>
                  <a:pt x="6772" y="19304"/>
                </a:cubicBezTo>
                <a:cubicBezTo>
                  <a:pt x="6273" y="19304"/>
                  <a:pt x="6273" y="19304"/>
                  <a:pt x="6273" y="19304"/>
                </a:cubicBezTo>
                <a:cubicBezTo>
                  <a:pt x="6202" y="19096"/>
                  <a:pt x="6202" y="18887"/>
                  <a:pt x="6202" y="18678"/>
                </a:cubicBezTo>
                <a:cubicBezTo>
                  <a:pt x="6202" y="4904"/>
                  <a:pt x="6202" y="4904"/>
                  <a:pt x="6202" y="4904"/>
                </a:cubicBezTo>
                <a:cubicBezTo>
                  <a:pt x="2067" y="4904"/>
                  <a:pt x="2067" y="4904"/>
                  <a:pt x="2067" y="4904"/>
                </a:cubicBezTo>
                <a:cubicBezTo>
                  <a:pt x="1640" y="4904"/>
                  <a:pt x="1283" y="5322"/>
                  <a:pt x="1283" y="5948"/>
                </a:cubicBezTo>
                <a:cubicBezTo>
                  <a:pt x="1283" y="18991"/>
                  <a:pt x="1283" y="18991"/>
                  <a:pt x="1283" y="18991"/>
                </a:cubicBezTo>
                <a:cubicBezTo>
                  <a:pt x="1283" y="19096"/>
                  <a:pt x="1283" y="19200"/>
                  <a:pt x="1354" y="19304"/>
                </a:cubicBezTo>
                <a:cubicBezTo>
                  <a:pt x="0" y="19304"/>
                  <a:pt x="0" y="19304"/>
                  <a:pt x="0" y="19304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9304"/>
                  <a:pt x="21600" y="19304"/>
                  <a:pt x="21600" y="19304"/>
                </a:cubicBezTo>
                <a:lnTo>
                  <a:pt x="20388" y="19304"/>
                </a:lnTo>
                <a:close/>
                <a:moveTo>
                  <a:pt x="3564" y="14817"/>
                </a:moveTo>
                <a:cubicBezTo>
                  <a:pt x="2495" y="14817"/>
                  <a:pt x="2495" y="14817"/>
                  <a:pt x="2495" y="14817"/>
                </a:cubicBezTo>
                <a:cubicBezTo>
                  <a:pt x="2495" y="13148"/>
                  <a:pt x="2495" y="13148"/>
                  <a:pt x="2495" y="13148"/>
                </a:cubicBezTo>
                <a:cubicBezTo>
                  <a:pt x="3564" y="13148"/>
                  <a:pt x="3564" y="13148"/>
                  <a:pt x="3564" y="13148"/>
                </a:cubicBezTo>
                <a:lnTo>
                  <a:pt x="3564" y="14817"/>
                </a:lnTo>
                <a:close/>
                <a:moveTo>
                  <a:pt x="3564" y="12000"/>
                </a:moveTo>
                <a:cubicBezTo>
                  <a:pt x="2495" y="12000"/>
                  <a:pt x="2495" y="12000"/>
                  <a:pt x="2495" y="12000"/>
                </a:cubicBezTo>
                <a:cubicBezTo>
                  <a:pt x="2495" y="10330"/>
                  <a:pt x="2495" y="10330"/>
                  <a:pt x="2495" y="10330"/>
                </a:cubicBezTo>
                <a:cubicBezTo>
                  <a:pt x="3564" y="10330"/>
                  <a:pt x="3564" y="10330"/>
                  <a:pt x="3564" y="10330"/>
                </a:cubicBezTo>
                <a:lnTo>
                  <a:pt x="3564" y="12000"/>
                </a:lnTo>
                <a:close/>
                <a:moveTo>
                  <a:pt x="3564" y="9287"/>
                </a:moveTo>
                <a:cubicBezTo>
                  <a:pt x="2495" y="9287"/>
                  <a:pt x="2495" y="9287"/>
                  <a:pt x="2495" y="9287"/>
                </a:cubicBezTo>
                <a:cubicBezTo>
                  <a:pt x="2495" y="7617"/>
                  <a:pt x="2495" y="7617"/>
                  <a:pt x="2495" y="7617"/>
                </a:cubicBezTo>
                <a:cubicBezTo>
                  <a:pt x="3564" y="7617"/>
                  <a:pt x="3564" y="7617"/>
                  <a:pt x="3564" y="7617"/>
                </a:cubicBezTo>
                <a:lnTo>
                  <a:pt x="3564" y="9287"/>
                </a:lnTo>
                <a:close/>
                <a:moveTo>
                  <a:pt x="5275" y="14817"/>
                </a:moveTo>
                <a:cubicBezTo>
                  <a:pt x="4206" y="14817"/>
                  <a:pt x="4206" y="14817"/>
                  <a:pt x="4206" y="14817"/>
                </a:cubicBezTo>
                <a:cubicBezTo>
                  <a:pt x="4206" y="13148"/>
                  <a:pt x="4206" y="13148"/>
                  <a:pt x="4206" y="13148"/>
                </a:cubicBezTo>
                <a:cubicBezTo>
                  <a:pt x="5275" y="13148"/>
                  <a:pt x="5275" y="13148"/>
                  <a:pt x="5275" y="13148"/>
                </a:cubicBezTo>
                <a:lnTo>
                  <a:pt x="5275" y="14817"/>
                </a:lnTo>
                <a:close/>
                <a:moveTo>
                  <a:pt x="5275" y="12000"/>
                </a:moveTo>
                <a:cubicBezTo>
                  <a:pt x="4206" y="12000"/>
                  <a:pt x="4206" y="12000"/>
                  <a:pt x="4206" y="12000"/>
                </a:cubicBezTo>
                <a:cubicBezTo>
                  <a:pt x="4206" y="10330"/>
                  <a:pt x="4206" y="10330"/>
                  <a:pt x="4206" y="10330"/>
                </a:cubicBezTo>
                <a:cubicBezTo>
                  <a:pt x="5275" y="10330"/>
                  <a:pt x="5275" y="10330"/>
                  <a:pt x="5275" y="10330"/>
                </a:cubicBezTo>
                <a:lnTo>
                  <a:pt x="5275" y="12000"/>
                </a:lnTo>
                <a:close/>
                <a:moveTo>
                  <a:pt x="5275" y="9287"/>
                </a:moveTo>
                <a:cubicBezTo>
                  <a:pt x="4206" y="9287"/>
                  <a:pt x="4206" y="9287"/>
                  <a:pt x="4206" y="9287"/>
                </a:cubicBezTo>
                <a:cubicBezTo>
                  <a:pt x="4206" y="7617"/>
                  <a:pt x="4206" y="7617"/>
                  <a:pt x="4206" y="7617"/>
                </a:cubicBezTo>
                <a:cubicBezTo>
                  <a:pt x="5275" y="7617"/>
                  <a:pt x="5275" y="7617"/>
                  <a:pt x="5275" y="7617"/>
                </a:cubicBezTo>
                <a:lnTo>
                  <a:pt x="5275" y="9287"/>
                </a:lnTo>
                <a:close/>
                <a:moveTo>
                  <a:pt x="12475" y="19200"/>
                </a:moveTo>
                <a:cubicBezTo>
                  <a:pt x="9267" y="19200"/>
                  <a:pt x="9267" y="19200"/>
                  <a:pt x="9267" y="19200"/>
                </a:cubicBezTo>
                <a:cubicBezTo>
                  <a:pt x="9267" y="13357"/>
                  <a:pt x="9267" y="13357"/>
                  <a:pt x="9267" y="13357"/>
                </a:cubicBezTo>
                <a:cubicBezTo>
                  <a:pt x="12475" y="13357"/>
                  <a:pt x="12475" y="13357"/>
                  <a:pt x="12475" y="13357"/>
                </a:cubicBezTo>
                <a:lnTo>
                  <a:pt x="12475" y="19200"/>
                </a:lnTo>
                <a:close/>
                <a:moveTo>
                  <a:pt x="10836" y="8348"/>
                </a:moveTo>
                <a:cubicBezTo>
                  <a:pt x="9339" y="8348"/>
                  <a:pt x="8127" y="6574"/>
                  <a:pt x="8127" y="4487"/>
                </a:cubicBezTo>
                <a:cubicBezTo>
                  <a:pt x="8127" y="2296"/>
                  <a:pt x="9339" y="522"/>
                  <a:pt x="10836" y="522"/>
                </a:cubicBezTo>
                <a:cubicBezTo>
                  <a:pt x="12261" y="522"/>
                  <a:pt x="13473" y="2296"/>
                  <a:pt x="13473" y="4487"/>
                </a:cubicBezTo>
                <a:cubicBezTo>
                  <a:pt x="13473" y="6574"/>
                  <a:pt x="12261" y="8348"/>
                  <a:pt x="10836" y="8348"/>
                </a:cubicBezTo>
                <a:close/>
                <a:moveTo>
                  <a:pt x="17750" y="14817"/>
                </a:moveTo>
                <a:cubicBezTo>
                  <a:pt x="16610" y="14817"/>
                  <a:pt x="16610" y="14817"/>
                  <a:pt x="16610" y="14817"/>
                </a:cubicBezTo>
                <a:cubicBezTo>
                  <a:pt x="16610" y="13148"/>
                  <a:pt x="16610" y="13148"/>
                  <a:pt x="16610" y="13148"/>
                </a:cubicBezTo>
                <a:cubicBezTo>
                  <a:pt x="17750" y="13148"/>
                  <a:pt x="17750" y="13148"/>
                  <a:pt x="17750" y="13148"/>
                </a:cubicBezTo>
                <a:lnTo>
                  <a:pt x="17750" y="14817"/>
                </a:lnTo>
                <a:close/>
                <a:moveTo>
                  <a:pt x="17750" y="12000"/>
                </a:moveTo>
                <a:cubicBezTo>
                  <a:pt x="16610" y="12000"/>
                  <a:pt x="16610" y="12000"/>
                  <a:pt x="16610" y="12000"/>
                </a:cubicBezTo>
                <a:cubicBezTo>
                  <a:pt x="16610" y="10330"/>
                  <a:pt x="16610" y="10330"/>
                  <a:pt x="16610" y="10330"/>
                </a:cubicBezTo>
                <a:cubicBezTo>
                  <a:pt x="17750" y="10330"/>
                  <a:pt x="17750" y="10330"/>
                  <a:pt x="17750" y="10330"/>
                </a:cubicBezTo>
                <a:lnTo>
                  <a:pt x="17750" y="12000"/>
                </a:lnTo>
                <a:close/>
                <a:moveTo>
                  <a:pt x="17750" y="9287"/>
                </a:moveTo>
                <a:cubicBezTo>
                  <a:pt x="16610" y="9287"/>
                  <a:pt x="16610" y="9287"/>
                  <a:pt x="16610" y="9287"/>
                </a:cubicBezTo>
                <a:cubicBezTo>
                  <a:pt x="16610" y="7617"/>
                  <a:pt x="16610" y="7617"/>
                  <a:pt x="16610" y="7617"/>
                </a:cubicBezTo>
                <a:cubicBezTo>
                  <a:pt x="17750" y="7617"/>
                  <a:pt x="17750" y="7617"/>
                  <a:pt x="17750" y="7617"/>
                </a:cubicBezTo>
                <a:lnTo>
                  <a:pt x="17750" y="9287"/>
                </a:lnTo>
                <a:close/>
                <a:moveTo>
                  <a:pt x="19390" y="14817"/>
                </a:moveTo>
                <a:cubicBezTo>
                  <a:pt x="18321" y="14817"/>
                  <a:pt x="18321" y="14817"/>
                  <a:pt x="18321" y="14817"/>
                </a:cubicBezTo>
                <a:cubicBezTo>
                  <a:pt x="18321" y="13148"/>
                  <a:pt x="18321" y="13148"/>
                  <a:pt x="18321" y="13148"/>
                </a:cubicBezTo>
                <a:cubicBezTo>
                  <a:pt x="19390" y="13148"/>
                  <a:pt x="19390" y="13148"/>
                  <a:pt x="19390" y="13148"/>
                </a:cubicBezTo>
                <a:lnTo>
                  <a:pt x="19390" y="14817"/>
                </a:lnTo>
                <a:close/>
                <a:moveTo>
                  <a:pt x="19390" y="12000"/>
                </a:moveTo>
                <a:cubicBezTo>
                  <a:pt x="18321" y="12000"/>
                  <a:pt x="18321" y="12000"/>
                  <a:pt x="18321" y="12000"/>
                </a:cubicBezTo>
                <a:cubicBezTo>
                  <a:pt x="18321" y="10330"/>
                  <a:pt x="18321" y="10330"/>
                  <a:pt x="18321" y="10330"/>
                </a:cubicBezTo>
                <a:cubicBezTo>
                  <a:pt x="19390" y="10330"/>
                  <a:pt x="19390" y="10330"/>
                  <a:pt x="19390" y="10330"/>
                </a:cubicBezTo>
                <a:lnTo>
                  <a:pt x="19390" y="12000"/>
                </a:lnTo>
                <a:close/>
                <a:moveTo>
                  <a:pt x="19390" y="9287"/>
                </a:moveTo>
                <a:cubicBezTo>
                  <a:pt x="18321" y="9287"/>
                  <a:pt x="18321" y="9287"/>
                  <a:pt x="18321" y="9287"/>
                </a:cubicBezTo>
                <a:cubicBezTo>
                  <a:pt x="18321" y="7617"/>
                  <a:pt x="18321" y="7617"/>
                  <a:pt x="18321" y="7617"/>
                </a:cubicBezTo>
                <a:cubicBezTo>
                  <a:pt x="19390" y="7617"/>
                  <a:pt x="19390" y="7617"/>
                  <a:pt x="19390" y="7617"/>
                </a:cubicBezTo>
                <a:lnTo>
                  <a:pt x="19390" y="9287"/>
                </a:lnTo>
                <a:close/>
                <a:moveTo>
                  <a:pt x="11477" y="3443"/>
                </a:moveTo>
                <a:cubicBezTo>
                  <a:pt x="12475" y="3443"/>
                  <a:pt x="12475" y="3443"/>
                  <a:pt x="12475" y="3443"/>
                </a:cubicBezTo>
                <a:cubicBezTo>
                  <a:pt x="12475" y="5426"/>
                  <a:pt x="12475" y="5426"/>
                  <a:pt x="12475" y="5426"/>
                </a:cubicBezTo>
                <a:cubicBezTo>
                  <a:pt x="11477" y="5426"/>
                  <a:pt x="11477" y="5426"/>
                  <a:pt x="11477" y="5426"/>
                </a:cubicBezTo>
                <a:cubicBezTo>
                  <a:pt x="11477" y="6887"/>
                  <a:pt x="11477" y="6887"/>
                  <a:pt x="11477" y="6887"/>
                </a:cubicBezTo>
                <a:cubicBezTo>
                  <a:pt x="10123" y="6887"/>
                  <a:pt x="10123" y="6887"/>
                  <a:pt x="10123" y="6887"/>
                </a:cubicBezTo>
                <a:cubicBezTo>
                  <a:pt x="10123" y="5426"/>
                  <a:pt x="10123" y="5426"/>
                  <a:pt x="10123" y="5426"/>
                </a:cubicBezTo>
                <a:cubicBezTo>
                  <a:pt x="9125" y="5426"/>
                  <a:pt x="9125" y="5426"/>
                  <a:pt x="9125" y="5426"/>
                </a:cubicBezTo>
                <a:cubicBezTo>
                  <a:pt x="9125" y="3443"/>
                  <a:pt x="9125" y="3443"/>
                  <a:pt x="9125" y="3443"/>
                </a:cubicBezTo>
                <a:cubicBezTo>
                  <a:pt x="10123" y="3443"/>
                  <a:pt x="10123" y="3443"/>
                  <a:pt x="10123" y="3443"/>
                </a:cubicBezTo>
                <a:cubicBezTo>
                  <a:pt x="10123" y="1983"/>
                  <a:pt x="10123" y="1983"/>
                  <a:pt x="10123" y="1983"/>
                </a:cubicBezTo>
                <a:cubicBezTo>
                  <a:pt x="11477" y="1983"/>
                  <a:pt x="11477" y="1983"/>
                  <a:pt x="11477" y="1983"/>
                </a:cubicBezTo>
                <a:lnTo>
                  <a:pt x="11477" y="3443"/>
                </a:lnTo>
                <a:close/>
                <a:moveTo>
                  <a:pt x="11477" y="3443"/>
                </a:moveTo>
                <a:cubicBezTo>
                  <a:pt x="11477" y="3443"/>
                  <a:pt x="11477" y="3443"/>
                  <a:pt x="11477" y="3443"/>
                </a:cubicBezTo>
              </a:path>
            </a:pathLst>
          </a:custGeom>
          <a:solidFill>
            <a:srgbClr val="808080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106" name="Group 1106"/>
          <p:cNvGrpSpPr/>
          <p:nvPr/>
        </p:nvGrpSpPr>
        <p:grpSpPr>
          <a:xfrm>
            <a:off x="8745788" y="2327935"/>
            <a:ext cx="2336801" cy="824566"/>
            <a:chOff x="0" y="-1"/>
            <a:chExt cx="4673600" cy="1649129"/>
          </a:xfrm>
        </p:grpSpPr>
        <p:sp>
          <p:nvSpPr>
            <p:cNvPr id="1104" name="Shape 1104"/>
            <p:cNvSpPr/>
            <p:nvPr/>
          </p:nvSpPr>
          <p:spPr>
            <a:xfrm flipH="1">
              <a:off x="13885" y="-1"/>
              <a:ext cx="4645830" cy="1513159"/>
            </a:xfrm>
            <a:prstGeom prst="rect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05" name="Shape 1105"/>
            <p:cNvSpPr/>
            <p:nvPr/>
          </p:nvSpPr>
          <p:spPr>
            <a:xfrm>
              <a:off x="0" y="202581"/>
              <a:ext cx="4673600" cy="14465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</a:t>
              </a:r>
              <a:endParaRPr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09" name="Group 1109"/>
          <p:cNvGrpSpPr/>
          <p:nvPr/>
        </p:nvGrpSpPr>
        <p:grpSpPr>
          <a:xfrm>
            <a:off x="8745788" y="3256134"/>
            <a:ext cx="2344991" cy="829080"/>
            <a:chOff x="0" y="-1"/>
            <a:chExt cx="4689980" cy="1658159"/>
          </a:xfrm>
        </p:grpSpPr>
        <p:sp>
          <p:nvSpPr>
            <p:cNvPr id="1107" name="Shape 1107"/>
            <p:cNvSpPr/>
            <p:nvPr/>
          </p:nvSpPr>
          <p:spPr>
            <a:xfrm flipH="1">
              <a:off x="44149" y="-1"/>
              <a:ext cx="4645831" cy="1513159"/>
            </a:xfrm>
            <a:prstGeom prst="rect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08" name="Shape 1108"/>
            <p:cNvSpPr/>
            <p:nvPr/>
          </p:nvSpPr>
          <p:spPr>
            <a:xfrm>
              <a:off x="0" y="211609"/>
              <a:ext cx="4673600" cy="1446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</a:t>
              </a:r>
              <a:endParaRPr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12" name="Group 1112"/>
          <p:cNvGrpSpPr/>
          <p:nvPr/>
        </p:nvGrpSpPr>
        <p:grpSpPr>
          <a:xfrm>
            <a:off x="8745788" y="4161461"/>
            <a:ext cx="2344991" cy="831064"/>
            <a:chOff x="0" y="-1"/>
            <a:chExt cx="4689980" cy="1662127"/>
          </a:xfrm>
        </p:grpSpPr>
        <p:sp>
          <p:nvSpPr>
            <p:cNvPr id="1110" name="Shape 1110"/>
            <p:cNvSpPr/>
            <p:nvPr/>
          </p:nvSpPr>
          <p:spPr>
            <a:xfrm flipH="1">
              <a:off x="44149" y="-1"/>
              <a:ext cx="4645831" cy="1513159"/>
            </a:xfrm>
            <a:prstGeom prst="rect">
              <a:avLst/>
            </a:pr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11" name="Shape 1111"/>
            <p:cNvSpPr/>
            <p:nvPr/>
          </p:nvSpPr>
          <p:spPr>
            <a:xfrm>
              <a:off x="0" y="215577"/>
              <a:ext cx="4673600" cy="1446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</a:t>
              </a:r>
              <a:endParaRPr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15" name="Group 1115"/>
          <p:cNvGrpSpPr/>
          <p:nvPr/>
        </p:nvGrpSpPr>
        <p:grpSpPr>
          <a:xfrm>
            <a:off x="8745788" y="5089661"/>
            <a:ext cx="2344991" cy="821398"/>
            <a:chOff x="0" y="-1"/>
            <a:chExt cx="4689980" cy="1642793"/>
          </a:xfrm>
        </p:grpSpPr>
        <p:sp>
          <p:nvSpPr>
            <p:cNvPr id="1113" name="Shape 1113"/>
            <p:cNvSpPr/>
            <p:nvPr/>
          </p:nvSpPr>
          <p:spPr>
            <a:xfrm flipH="1">
              <a:off x="44149" y="-1"/>
              <a:ext cx="4645831" cy="1513159"/>
            </a:xfrm>
            <a:prstGeom prst="rect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14" name="Shape 1114"/>
            <p:cNvSpPr/>
            <p:nvPr/>
          </p:nvSpPr>
          <p:spPr>
            <a:xfrm>
              <a:off x="0" y="196245"/>
              <a:ext cx="4673600" cy="14465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</a:t>
              </a:r>
              <a:endParaRPr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18" name="Group 1118"/>
          <p:cNvGrpSpPr/>
          <p:nvPr/>
        </p:nvGrpSpPr>
        <p:grpSpPr>
          <a:xfrm>
            <a:off x="1101223" y="2327935"/>
            <a:ext cx="2344826" cy="824566"/>
            <a:chOff x="0" y="-1"/>
            <a:chExt cx="4689651" cy="1649129"/>
          </a:xfrm>
        </p:grpSpPr>
        <p:sp>
          <p:nvSpPr>
            <p:cNvPr id="1116" name="Shape 1116"/>
            <p:cNvSpPr/>
            <p:nvPr/>
          </p:nvSpPr>
          <p:spPr>
            <a:xfrm flipH="1">
              <a:off x="0" y="-1"/>
              <a:ext cx="4645830" cy="1513159"/>
            </a:xfrm>
            <a:prstGeom prst="rect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17" name="Shape 1117"/>
            <p:cNvSpPr/>
            <p:nvPr/>
          </p:nvSpPr>
          <p:spPr>
            <a:xfrm>
              <a:off x="16050" y="202581"/>
              <a:ext cx="4673601" cy="14465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</a:t>
              </a:r>
              <a:endParaRPr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21" name="Group 1121"/>
          <p:cNvGrpSpPr/>
          <p:nvPr/>
        </p:nvGrpSpPr>
        <p:grpSpPr>
          <a:xfrm>
            <a:off x="1101223" y="3256134"/>
            <a:ext cx="2344826" cy="829080"/>
            <a:chOff x="0" y="-1"/>
            <a:chExt cx="4689651" cy="1658159"/>
          </a:xfrm>
        </p:grpSpPr>
        <p:sp>
          <p:nvSpPr>
            <p:cNvPr id="1119" name="Shape 1119"/>
            <p:cNvSpPr/>
            <p:nvPr/>
          </p:nvSpPr>
          <p:spPr>
            <a:xfrm flipH="1">
              <a:off x="0" y="-1"/>
              <a:ext cx="4645830" cy="1513159"/>
            </a:xfrm>
            <a:prstGeom prst="rect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20" name="Shape 1120"/>
            <p:cNvSpPr/>
            <p:nvPr/>
          </p:nvSpPr>
          <p:spPr>
            <a:xfrm>
              <a:off x="16050" y="211609"/>
              <a:ext cx="4673601" cy="1446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</a:t>
              </a:r>
              <a:endParaRPr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24" name="Group 1124"/>
          <p:cNvGrpSpPr/>
          <p:nvPr/>
        </p:nvGrpSpPr>
        <p:grpSpPr>
          <a:xfrm>
            <a:off x="1101223" y="4161461"/>
            <a:ext cx="2344826" cy="831064"/>
            <a:chOff x="0" y="-1"/>
            <a:chExt cx="4689651" cy="1662127"/>
          </a:xfrm>
        </p:grpSpPr>
        <p:sp>
          <p:nvSpPr>
            <p:cNvPr id="1122" name="Shape 1122"/>
            <p:cNvSpPr/>
            <p:nvPr/>
          </p:nvSpPr>
          <p:spPr>
            <a:xfrm flipH="1">
              <a:off x="0" y="-1"/>
              <a:ext cx="4645830" cy="1513159"/>
            </a:xfrm>
            <a:prstGeom prst="rect">
              <a:avLst/>
            </a:pr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23" name="Shape 1123"/>
            <p:cNvSpPr/>
            <p:nvPr/>
          </p:nvSpPr>
          <p:spPr>
            <a:xfrm>
              <a:off x="16050" y="215577"/>
              <a:ext cx="4673601" cy="1446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</a:t>
              </a:r>
              <a:endParaRPr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127" name="Group 1127"/>
          <p:cNvGrpSpPr/>
          <p:nvPr/>
        </p:nvGrpSpPr>
        <p:grpSpPr>
          <a:xfrm>
            <a:off x="1101223" y="5089661"/>
            <a:ext cx="2344826" cy="821398"/>
            <a:chOff x="0" y="-1"/>
            <a:chExt cx="4689651" cy="1642793"/>
          </a:xfrm>
        </p:grpSpPr>
        <p:sp>
          <p:nvSpPr>
            <p:cNvPr id="1125" name="Shape 1125"/>
            <p:cNvSpPr/>
            <p:nvPr/>
          </p:nvSpPr>
          <p:spPr>
            <a:xfrm flipH="1">
              <a:off x="0" y="-1"/>
              <a:ext cx="4645830" cy="1513159"/>
            </a:xfrm>
            <a:prstGeom prst="rect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26" name="Shape 1126"/>
            <p:cNvSpPr/>
            <p:nvPr/>
          </p:nvSpPr>
          <p:spPr>
            <a:xfrm>
              <a:off x="16050" y="196245"/>
              <a:ext cx="4673601" cy="14465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>
                <a:defRPr sz="2600">
                  <a:solidFill>
                    <a:srgbClr val="FFFFFF"/>
                  </a:solidFill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3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</a:t>
              </a:r>
              <a:endParaRPr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66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服务保障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7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8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9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5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2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/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 fill="hold"/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5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indefinite" fill="hold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2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indefinite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indefinite" fill="hold"/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2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indefinite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" presetClass="entr" presetSubtype="8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indefinite" fill="hold"/>
                                        <p:tgtEl>
                                          <p:spTgt spid="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indefinite" fill="hold"/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5" presetClass="entr" presetSubtype="0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indefinite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22" presetClass="entr" presetSubtype="8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indefinite" fill="hold"/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" presetClass="entr" presetSubtype="8" fill="hold" grpId="1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indefinite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1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indefinite" fill="hold"/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3" presetID="2" presetClass="entr" presetSubtype="8" fill="hold" grpId="2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indefinite" fill="hold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8" presetID="22" presetClass="entr" presetSubtype="8" fill="hold" grpId="2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indefinite" fill="hold"/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2" presetID="15" presetClass="entr" presetSubtype="0" fill="hold" grpId="2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indefinite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9" presetID="22" presetClass="entr" presetSubtype="8" fill="hold" grpId="2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indefinite" fill="hold"/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" presetClass="entr" presetSubtype="8" fill="hold" grpId="2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indefinite" fill="hold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8" presetID="22" presetClass="entr" presetSubtype="8" fill="hold" grpId="2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indefinite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2" presetID="2" presetClass="entr" presetSubtype="8" fill="hold" grpId="2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indefinite" fill="hold"/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19" animBg="1" advAuto="0"/>
      <p:bldP spid="1068" grpId="17" animBg="1" advAuto="0"/>
      <p:bldP spid="1069" grpId="25" animBg="1" advAuto="0"/>
      <p:bldP spid="1070" grpId="23" animBg="1" advAuto="0"/>
      <p:bldP spid="1071" grpId="7" animBg="1" advAuto="0"/>
      <p:bldP spid="1072" grpId="5" animBg="1" advAuto="0"/>
      <p:bldP spid="1073" grpId="13" animBg="1" advAuto="0"/>
      <p:bldP spid="1074" grpId="11" animBg="1" advAuto="0"/>
      <p:bldP spid="1075" grpId="3" animBg="1" advAuto="0"/>
      <p:bldP spid="1076" grpId="9" animBg="1" advAuto="0"/>
      <p:bldP spid="1077" grpId="15" animBg="1" advAuto="0"/>
      <p:bldP spid="1078" grpId="21" animBg="1" advAuto="0"/>
      <p:bldP spid="1081" grpId="1" animBg="1" advAuto="0"/>
      <p:bldP spid="1089" grpId="16" animBg="1" advAuto="0"/>
      <p:bldP spid="1092" grpId="4" animBg="1" advAuto="0"/>
      <p:bldP spid="1095" grpId="22" animBg="1" advAuto="0"/>
      <p:bldP spid="1102" grpId="10" animBg="1" advAuto="0"/>
      <p:bldP spid="1103" grpId="2" animBg="1" advAuto="0"/>
      <p:bldP spid="1106" grpId="18" animBg="1" advAuto="0"/>
      <p:bldP spid="1109" grpId="20" animBg="1" advAuto="0"/>
      <p:bldP spid="1112" grpId="24" animBg="1" advAuto="0"/>
      <p:bldP spid="1115" grpId="26" animBg="1" advAuto="0"/>
      <p:bldP spid="1118" grpId="6" animBg="1" advAuto="0"/>
      <p:bldP spid="1121" grpId="8" animBg="1" advAuto="0"/>
      <p:bldP spid="1124" grpId="12" animBg="1" advAuto="0"/>
      <p:bldP spid="1127" grpId="14" animBg="1" advAuto="0"/>
      <p:bldP spid="66" grpId="0"/>
      <p:bldP spid="67" grpId="0" build="p"/>
      <p:bldP spid="68" grpId="0" animBg="1"/>
      <p:bldP spid="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2" name="Shape 1152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55" name="Shape 1155"/>
          <p:cNvSpPr/>
          <p:nvPr/>
        </p:nvSpPr>
        <p:spPr>
          <a:xfrm>
            <a:off x="8446977" y="2091664"/>
            <a:ext cx="1768300" cy="1768300"/>
          </a:xfrm>
          <a:prstGeom prst="ellipse">
            <a:avLst/>
          </a:prstGeom>
          <a:solidFill>
            <a:srgbClr val="01B59C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56" name="Shape 1156"/>
          <p:cNvSpPr/>
          <p:nvPr/>
        </p:nvSpPr>
        <p:spPr>
          <a:xfrm>
            <a:off x="1952383" y="2043652"/>
            <a:ext cx="1768299" cy="1768299"/>
          </a:xfrm>
          <a:prstGeom prst="ellipse">
            <a:avLst/>
          </a:pr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57" name="Shape 1157"/>
          <p:cNvSpPr/>
          <p:nvPr/>
        </p:nvSpPr>
        <p:spPr>
          <a:xfrm>
            <a:off x="3948828" y="1995372"/>
            <a:ext cx="2091700" cy="2091699"/>
          </a:xfrm>
          <a:prstGeom prst="ellipse">
            <a:avLst/>
          </a:prstGeom>
          <a:solidFill>
            <a:srgbClr val="FF3F5F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58" name="Shape 1158"/>
          <p:cNvSpPr/>
          <p:nvPr/>
        </p:nvSpPr>
        <p:spPr>
          <a:xfrm>
            <a:off x="2180973" y="2129611"/>
            <a:ext cx="3734063" cy="1823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1" h="19108" extrusionOk="0">
                <a:moveTo>
                  <a:pt x="18512" y="1943"/>
                </a:moveTo>
                <a:cubicBezTo>
                  <a:pt x="20713" y="5131"/>
                  <a:pt x="21144" y="11124"/>
                  <a:pt x="19474" y="15328"/>
                </a:cubicBezTo>
                <a:cubicBezTo>
                  <a:pt x="17805" y="19531"/>
                  <a:pt x="14667" y="20354"/>
                  <a:pt x="12466" y="17165"/>
                </a:cubicBezTo>
                <a:cubicBezTo>
                  <a:pt x="11840" y="16259"/>
                  <a:pt x="11357" y="15126"/>
                  <a:pt x="11030" y="13866"/>
                </a:cubicBezTo>
                <a:cubicBezTo>
                  <a:pt x="10444" y="13097"/>
                  <a:pt x="9649" y="12532"/>
                  <a:pt x="8753" y="12321"/>
                </a:cubicBezTo>
                <a:cubicBezTo>
                  <a:pt x="7629" y="12055"/>
                  <a:pt x="6588" y="12403"/>
                  <a:pt x="5875" y="13176"/>
                </a:cubicBezTo>
                <a:cubicBezTo>
                  <a:pt x="4657" y="15354"/>
                  <a:pt x="2759" y="15602"/>
                  <a:pt x="1384" y="13610"/>
                </a:cubicBezTo>
                <a:cubicBezTo>
                  <a:pt x="-155" y="11381"/>
                  <a:pt x="-456" y="7192"/>
                  <a:pt x="711" y="4254"/>
                </a:cubicBezTo>
                <a:cubicBezTo>
                  <a:pt x="1878" y="1316"/>
                  <a:pt x="4071" y="741"/>
                  <a:pt x="5610" y="2970"/>
                </a:cubicBezTo>
                <a:cubicBezTo>
                  <a:pt x="5936" y="3442"/>
                  <a:pt x="6207" y="4003"/>
                  <a:pt x="6416" y="4626"/>
                </a:cubicBezTo>
                <a:cubicBezTo>
                  <a:pt x="7070" y="5324"/>
                  <a:pt x="7959" y="5734"/>
                  <a:pt x="8935" y="5704"/>
                </a:cubicBezTo>
                <a:cubicBezTo>
                  <a:pt x="9783" y="5678"/>
                  <a:pt x="10561" y="5324"/>
                  <a:pt x="11171" y="4744"/>
                </a:cubicBezTo>
                <a:cubicBezTo>
                  <a:pt x="11268" y="4412"/>
                  <a:pt x="11380" y="4091"/>
                  <a:pt x="11503" y="3780"/>
                </a:cubicBezTo>
                <a:cubicBezTo>
                  <a:pt x="13173" y="-423"/>
                  <a:pt x="16311" y="-1246"/>
                  <a:pt x="18512" y="1943"/>
                </a:cubicBezTo>
                <a:close/>
              </a:path>
            </a:pathLst>
          </a:custGeom>
          <a:gradFill>
            <a:gsLst>
              <a:gs pos="0">
                <a:srgbClr val="E6E6E6"/>
              </a:gs>
              <a:gs pos="100000">
                <a:srgbClr val="FFFFFF"/>
              </a:gs>
            </a:gsLst>
            <a:lin ang="13500000"/>
          </a:gradFill>
          <a:ln w="63500">
            <a:solidFill>
              <a:srgbClr val="FFFFFF"/>
            </a:solidFill>
            <a:bevel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59" name="Shape 1159"/>
          <p:cNvSpPr/>
          <p:nvPr/>
        </p:nvSpPr>
        <p:spPr>
          <a:xfrm>
            <a:off x="6122180" y="2052081"/>
            <a:ext cx="2091699" cy="2091700"/>
          </a:xfrm>
          <a:prstGeom prst="ellipse">
            <a:avLst/>
          </a:pr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60" name="Shape 1160"/>
          <p:cNvSpPr/>
          <p:nvPr/>
        </p:nvSpPr>
        <p:spPr>
          <a:xfrm>
            <a:off x="4354325" y="2200497"/>
            <a:ext cx="3734063" cy="1823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1" h="19108" extrusionOk="0">
                <a:moveTo>
                  <a:pt x="18512" y="1943"/>
                </a:moveTo>
                <a:cubicBezTo>
                  <a:pt x="20713" y="5131"/>
                  <a:pt x="21144" y="11124"/>
                  <a:pt x="19474" y="15328"/>
                </a:cubicBezTo>
                <a:cubicBezTo>
                  <a:pt x="17805" y="19531"/>
                  <a:pt x="14667" y="20354"/>
                  <a:pt x="12466" y="17165"/>
                </a:cubicBezTo>
                <a:cubicBezTo>
                  <a:pt x="11840" y="16259"/>
                  <a:pt x="11357" y="15126"/>
                  <a:pt x="11030" y="13866"/>
                </a:cubicBezTo>
                <a:cubicBezTo>
                  <a:pt x="10444" y="13097"/>
                  <a:pt x="9649" y="12532"/>
                  <a:pt x="8753" y="12321"/>
                </a:cubicBezTo>
                <a:cubicBezTo>
                  <a:pt x="7629" y="12055"/>
                  <a:pt x="6588" y="12403"/>
                  <a:pt x="5875" y="13176"/>
                </a:cubicBezTo>
                <a:cubicBezTo>
                  <a:pt x="4657" y="15354"/>
                  <a:pt x="2759" y="15602"/>
                  <a:pt x="1384" y="13610"/>
                </a:cubicBezTo>
                <a:cubicBezTo>
                  <a:pt x="-155" y="11381"/>
                  <a:pt x="-456" y="7192"/>
                  <a:pt x="711" y="4254"/>
                </a:cubicBezTo>
                <a:cubicBezTo>
                  <a:pt x="1878" y="1316"/>
                  <a:pt x="4071" y="741"/>
                  <a:pt x="5610" y="2970"/>
                </a:cubicBezTo>
                <a:cubicBezTo>
                  <a:pt x="5936" y="3442"/>
                  <a:pt x="6207" y="4003"/>
                  <a:pt x="6416" y="4626"/>
                </a:cubicBezTo>
                <a:cubicBezTo>
                  <a:pt x="7070" y="5324"/>
                  <a:pt x="7959" y="5734"/>
                  <a:pt x="8935" y="5704"/>
                </a:cubicBezTo>
                <a:cubicBezTo>
                  <a:pt x="9783" y="5678"/>
                  <a:pt x="10561" y="5324"/>
                  <a:pt x="11171" y="4744"/>
                </a:cubicBezTo>
                <a:cubicBezTo>
                  <a:pt x="11268" y="4412"/>
                  <a:pt x="11380" y="4091"/>
                  <a:pt x="11503" y="3780"/>
                </a:cubicBezTo>
                <a:cubicBezTo>
                  <a:pt x="13173" y="-423"/>
                  <a:pt x="16311" y="-1246"/>
                  <a:pt x="18512" y="1943"/>
                </a:cubicBezTo>
                <a:close/>
              </a:path>
            </a:pathLst>
          </a:custGeom>
          <a:gradFill>
            <a:gsLst>
              <a:gs pos="0">
                <a:srgbClr val="E6E6E6"/>
              </a:gs>
              <a:gs pos="100000">
                <a:srgbClr val="FFFFFF"/>
              </a:gs>
            </a:gsLst>
            <a:lin ang="13500000"/>
          </a:gradFill>
          <a:ln w="63500">
            <a:solidFill>
              <a:srgbClr val="FFFFFF"/>
            </a:solidFill>
            <a:bevel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61" name="Shape 1161"/>
          <p:cNvSpPr/>
          <p:nvPr/>
        </p:nvSpPr>
        <p:spPr>
          <a:xfrm rot="10431651">
            <a:off x="6243717" y="2087078"/>
            <a:ext cx="3734062" cy="18232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1" h="19108" extrusionOk="0">
                <a:moveTo>
                  <a:pt x="18512" y="1943"/>
                </a:moveTo>
                <a:cubicBezTo>
                  <a:pt x="20713" y="5131"/>
                  <a:pt x="21144" y="11124"/>
                  <a:pt x="19474" y="15328"/>
                </a:cubicBezTo>
                <a:cubicBezTo>
                  <a:pt x="17805" y="19531"/>
                  <a:pt x="14667" y="20354"/>
                  <a:pt x="12466" y="17165"/>
                </a:cubicBezTo>
                <a:cubicBezTo>
                  <a:pt x="11840" y="16259"/>
                  <a:pt x="11357" y="15126"/>
                  <a:pt x="11030" y="13866"/>
                </a:cubicBezTo>
                <a:cubicBezTo>
                  <a:pt x="10444" y="13097"/>
                  <a:pt x="9649" y="12532"/>
                  <a:pt x="8753" y="12321"/>
                </a:cubicBezTo>
                <a:cubicBezTo>
                  <a:pt x="7629" y="12055"/>
                  <a:pt x="6588" y="12403"/>
                  <a:pt x="5875" y="13176"/>
                </a:cubicBezTo>
                <a:cubicBezTo>
                  <a:pt x="4657" y="15354"/>
                  <a:pt x="2759" y="15602"/>
                  <a:pt x="1384" y="13610"/>
                </a:cubicBezTo>
                <a:cubicBezTo>
                  <a:pt x="-155" y="11381"/>
                  <a:pt x="-456" y="7192"/>
                  <a:pt x="711" y="4254"/>
                </a:cubicBezTo>
                <a:cubicBezTo>
                  <a:pt x="1878" y="1316"/>
                  <a:pt x="4071" y="741"/>
                  <a:pt x="5610" y="2970"/>
                </a:cubicBezTo>
                <a:cubicBezTo>
                  <a:pt x="5936" y="3442"/>
                  <a:pt x="6207" y="4003"/>
                  <a:pt x="6416" y="4626"/>
                </a:cubicBezTo>
                <a:cubicBezTo>
                  <a:pt x="7070" y="5324"/>
                  <a:pt x="7959" y="5734"/>
                  <a:pt x="8935" y="5704"/>
                </a:cubicBezTo>
                <a:cubicBezTo>
                  <a:pt x="9783" y="5678"/>
                  <a:pt x="10561" y="5324"/>
                  <a:pt x="11171" y="4744"/>
                </a:cubicBezTo>
                <a:cubicBezTo>
                  <a:pt x="11268" y="4412"/>
                  <a:pt x="11380" y="4091"/>
                  <a:pt x="11503" y="3780"/>
                </a:cubicBezTo>
                <a:cubicBezTo>
                  <a:pt x="13173" y="-423"/>
                  <a:pt x="16311" y="-1246"/>
                  <a:pt x="18512" y="1943"/>
                </a:cubicBezTo>
                <a:close/>
              </a:path>
            </a:pathLst>
          </a:custGeom>
          <a:gradFill>
            <a:gsLst>
              <a:gs pos="0">
                <a:srgbClr val="E6E6E6"/>
              </a:gs>
              <a:gs pos="100000">
                <a:srgbClr val="FFFFFF"/>
              </a:gs>
            </a:gsLst>
            <a:lin ang="13500000"/>
          </a:gradFill>
          <a:ln w="63500">
            <a:solidFill>
              <a:srgbClr val="FFFFFF"/>
            </a:solidFill>
            <a:bevel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164" name="Group 1164"/>
          <p:cNvGrpSpPr/>
          <p:nvPr/>
        </p:nvGrpSpPr>
        <p:grpSpPr>
          <a:xfrm>
            <a:off x="6771911" y="2760106"/>
            <a:ext cx="830379" cy="725169"/>
            <a:chOff x="0" y="0"/>
            <a:chExt cx="1660755" cy="1450337"/>
          </a:xfrm>
        </p:grpSpPr>
        <p:sp>
          <p:nvSpPr>
            <p:cNvPr id="1162" name="Shape 1162"/>
            <p:cNvSpPr/>
            <p:nvPr/>
          </p:nvSpPr>
          <p:spPr>
            <a:xfrm>
              <a:off x="440202" y="176936"/>
              <a:ext cx="640611" cy="450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3" h="20855" extrusionOk="0">
                  <a:moveTo>
                    <a:pt x="8263" y="17681"/>
                  </a:moveTo>
                  <a:cubicBezTo>
                    <a:pt x="11040" y="16876"/>
                    <a:pt x="13131" y="18392"/>
                    <a:pt x="14057" y="19244"/>
                  </a:cubicBezTo>
                  <a:cubicBezTo>
                    <a:pt x="14743" y="18723"/>
                    <a:pt x="16080" y="17823"/>
                    <a:pt x="17726" y="17492"/>
                  </a:cubicBezTo>
                  <a:cubicBezTo>
                    <a:pt x="17760" y="14697"/>
                    <a:pt x="18617" y="10102"/>
                    <a:pt x="21463" y="7923"/>
                  </a:cubicBezTo>
                  <a:cubicBezTo>
                    <a:pt x="21600" y="5887"/>
                    <a:pt x="20434" y="1055"/>
                    <a:pt x="16217" y="108"/>
                  </a:cubicBezTo>
                  <a:cubicBezTo>
                    <a:pt x="12343" y="-745"/>
                    <a:pt x="10560" y="3755"/>
                    <a:pt x="10457" y="3944"/>
                  </a:cubicBezTo>
                  <a:cubicBezTo>
                    <a:pt x="10354" y="4276"/>
                    <a:pt x="10080" y="4513"/>
                    <a:pt x="9806" y="4560"/>
                  </a:cubicBezTo>
                  <a:cubicBezTo>
                    <a:pt x="9531" y="4560"/>
                    <a:pt x="9257" y="4418"/>
                    <a:pt x="9086" y="4087"/>
                  </a:cubicBezTo>
                  <a:cubicBezTo>
                    <a:pt x="9017" y="3992"/>
                    <a:pt x="7749" y="1813"/>
                    <a:pt x="3943" y="3092"/>
                  </a:cubicBezTo>
                  <a:cubicBezTo>
                    <a:pt x="789" y="4087"/>
                    <a:pt x="137" y="7402"/>
                    <a:pt x="0" y="8587"/>
                  </a:cubicBezTo>
                  <a:cubicBezTo>
                    <a:pt x="171" y="8729"/>
                    <a:pt x="343" y="8871"/>
                    <a:pt x="514" y="9060"/>
                  </a:cubicBezTo>
                  <a:cubicBezTo>
                    <a:pt x="3703" y="12234"/>
                    <a:pt x="4663" y="17350"/>
                    <a:pt x="4937" y="20855"/>
                  </a:cubicBezTo>
                  <a:cubicBezTo>
                    <a:pt x="5589" y="19434"/>
                    <a:pt x="6651" y="18108"/>
                    <a:pt x="8263" y="17681"/>
                  </a:cubicBezTo>
                  <a:close/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63" name="Shape 1163"/>
            <p:cNvSpPr/>
            <p:nvPr/>
          </p:nvSpPr>
          <p:spPr>
            <a:xfrm>
              <a:off x="0" y="0"/>
              <a:ext cx="1660756" cy="1450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0" h="20018" extrusionOk="0">
                  <a:moveTo>
                    <a:pt x="20486" y="9897"/>
                  </a:moveTo>
                  <a:cubicBezTo>
                    <a:pt x="20410" y="7118"/>
                    <a:pt x="18996" y="6046"/>
                    <a:pt x="18996" y="6046"/>
                  </a:cubicBezTo>
                  <a:cubicBezTo>
                    <a:pt x="18996" y="6046"/>
                    <a:pt x="18832" y="4705"/>
                    <a:pt x="17734" y="3266"/>
                  </a:cubicBezTo>
                  <a:cubicBezTo>
                    <a:pt x="16042" y="1178"/>
                    <a:pt x="13871" y="1559"/>
                    <a:pt x="13871" y="1559"/>
                  </a:cubicBezTo>
                  <a:cubicBezTo>
                    <a:pt x="11081" y="-1474"/>
                    <a:pt x="8215" y="854"/>
                    <a:pt x="8215" y="854"/>
                  </a:cubicBezTo>
                  <a:cubicBezTo>
                    <a:pt x="4238" y="-599"/>
                    <a:pt x="3102" y="2886"/>
                    <a:pt x="3102" y="2886"/>
                  </a:cubicBezTo>
                  <a:cubicBezTo>
                    <a:pt x="830" y="3154"/>
                    <a:pt x="-1026" y="6145"/>
                    <a:pt x="640" y="9333"/>
                  </a:cubicBezTo>
                  <a:cubicBezTo>
                    <a:pt x="1915" y="11788"/>
                    <a:pt x="3796" y="11816"/>
                    <a:pt x="4604" y="11703"/>
                  </a:cubicBezTo>
                  <a:cubicBezTo>
                    <a:pt x="4857" y="10927"/>
                    <a:pt x="5425" y="10067"/>
                    <a:pt x="6650" y="9686"/>
                  </a:cubicBezTo>
                  <a:cubicBezTo>
                    <a:pt x="6662" y="9559"/>
                    <a:pt x="6814" y="6949"/>
                    <a:pt x="5261" y="5693"/>
                  </a:cubicBezTo>
                  <a:cubicBezTo>
                    <a:pt x="4327" y="4945"/>
                    <a:pt x="3291" y="5129"/>
                    <a:pt x="2723" y="5623"/>
                  </a:cubicBezTo>
                  <a:cubicBezTo>
                    <a:pt x="2181" y="6088"/>
                    <a:pt x="2029" y="6808"/>
                    <a:pt x="2307" y="7598"/>
                  </a:cubicBezTo>
                  <a:cubicBezTo>
                    <a:pt x="2446" y="7993"/>
                    <a:pt x="2660" y="8261"/>
                    <a:pt x="2963" y="8402"/>
                  </a:cubicBezTo>
                  <a:cubicBezTo>
                    <a:pt x="3531" y="8670"/>
                    <a:pt x="4213" y="8360"/>
                    <a:pt x="4213" y="8360"/>
                  </a:cubicBezTo>
                  <a:cubicBezTo>
                    <a:pt x="4365" y="8289"/>
                    <a:pt x="4541" y="8360"/>
                    <a:pt x="4617" y="8543"/>
                  </a:cubicBezTo>
                  <a:cubicBezTo>
                    <a:pt x="4680" y="8712"/>
                    <a:pt x="4604" y="8910"/>
                    <a:pt x="4453" y="8980"/>
                  </a:cubicBezTo>
                  <a:cubicBezTo>
                    <a:pt x="4415" y="8994"/>
                    <a:pt x="3531" y="9404"/>
                    <a:pt x="2723" y="9023"/>
                  </a:cubicBezTo>
                  <a:cubicBezTo>
                    <a:pt x="2282" y="8825"/>
                    <a:pt x="1941" y="8416"/>
                    <a:pt x="1739" y="7838"/>
                  </a:cubicBezTo>
                  <a:cubicBezTo>
                    <a:pt x="1360" y="6765"/>
                    <a:pt x="1600" y="5735"/>
                    <a:pt x="2357" y="5086"/>
                  </a:cubicBezTo>
                  <a:cubicBezTo>
                    <a:pt x="3052" y="4480"/>
                    <a:pt x="3998" y="4353"/>
                    <a:pt x="4857" y="4705"/>
                  </a:cubicBezTo>
                  <a:cubicBezTo>
                    <a:pt x="5008" y="3986"/>
                    <a:pt x="5513" y="3027"/>
                    <a:pt x="6725" y="2702"/>
                  </a:cubicBezTo>
                  <a:cubicBezTo>
                    <a:pt x="7899" y="2392"/>
                    <a:pt x="8594" y="2688"/>
                    <a:pt x="8947" y="2956"/>
                  </a:cubicBezTo>
                  <a:cubicBezTo>
                    <a:pt x="9376" y="2335"/>
                    <a:pt x="10247" y="1588"/>
                    <a:pt x="11497" y="1813"/>
                  </a:cubicBezTo>
                  <a:cubicBezTo>
                    <a:pt x="12532" y="1997"/>
                    <a:pt x="13126" y="2603"/>
                    <a:pt x="13429" y="3083"/>
                  </a:cubicBezTo>
                  <a:cubicBezTo>
                    <a:pt x="13719" y="3534"/>
                    <a:pt x="13896" y="4057"/>
                    <a:pt x="13934" y="4536"/>
                  </a:cubicBezTo>
                  <a:cubicBezTo>
                    <a:pt x="15108" y="4212"/>
                    <a:pt x="16471" y="4621"/>
                    <a:pt x="17266" y="5524"/>
                  </a:cubicBezTo>
                  <a:cubicBezTo>
                    <a:pt x="17923" y="6272"/>
                    <a:pt x="18150" y="7287"/>
                    <a:pt x="17910" y="8388"/>
                  </a:cubicBezTo>
                  <a:cubicBezTo>
                    <a:pt x="18213" y="8726"/>
                    <a:pt x="18794" y="9559"/>
                    <a:pt x="18617" y="10970"/>
                  </a:cubicBezTo>
                  <a:cubicBezTo>
                    <a:pt x="18529" y="11717"/>
                    <a:pt x="18163" y="12296"/>
                    <a:pt x="17582" y="12592"/>
                  </a:cubicBezTo>
                  <a:cubicBezTo>
                    <a:pt x="16850" y="12973"/>
                    <a:pt x="15840" y="12846"/>
                    <a:pt x="15032" y="12268"/>
                  </a:cubicBezTo>
                  <a:cubicBezTo>
                    <a:pt x="13871" y="11449"/>
                    <a:pt x="12078" y="11407"/>
                    <a:pt x="11245" y="12183"/>
                  </a:cubicBezTo>
                  <a:cubicBezTo>
                    <a:pt x="10614" y="12776"/>
                    <a:pt x="9869" y="13368"/>
                    <a:pt x="9162" y="13298"/>
                  </a:cubicBezTo>
                  <a:cubicBezTo>
                    <a:pt x="9111" y="13298"/>
                    <a:pt x="9061" y="13283"/>
                    <a:pt x="8998" y="13269"/>
                  </a:cubicBezTo>
                  <a:cubicBezTo>
                    <a:pt x="8594" y="13171"/>
                    <a:pt x="8253" y="12832"/>
                    <a:pt x="8026" y="12268"/>
                  </a:cubicBezTo>
                  <a:cubicBezTo>
                    <a:pt x="7950" y="12098"/>
                    <a:pt x="8013" y="11901"/>
                    <a:pt x="8164" y="11816"/>
                  </a:cubicBezTo>
                  <a:cubicBezTo>
                    <a:pt x="8316" y="11746"/>
                    <a:pt x="8493" y="11816"/>
                    <a:pt x="8568" y="11985"/>
                  </a:cubicBezTo>
                  <a:cubicBezTo>
                    <a:pt x="8720" y="12352"/>
                    <a:pt x="8909" y="12550"/>
                    <a:pt x="9136" y="12606"/>
                  </a:cubicBezTo>
                  <a:cubicBezTo>
                    <a:pt x="9629" y="12733"/>
                    <a:pt x="10361" y="12127"/>
                    <a:pt x="10866" y="11661"/>
                  </a:cubicBezTo>
                  <a:cubicBezTo>
                    <a:pt x="11901" y="10687"/>
                    <a:pt x="13959" y="10716"/>
                    <a:pt x="15348" y="11703"/>
                  </a:cubicBezTo>
                  <a:cubicBezTo>
                    <a:pt x="15991" y="12155"/>
                    <a:pt x="16774" y="12268"/>
                    <a:pt x="17330" y="11971"/>
                  </a:cubicBezTo>
                  <a:cubicBezTo>
                    <a:pt x="17721" y="11774"/>
                    <a:pt x="17961" y="11393"/>
                    <a:pt x="18024" y="10885"/>
                  </a:cubicBezTo>
                  <a:cubicBezTo>
                    <a:pt x="18201" y="9446"/>
                    <a:pt x="17405" y="8797"/>
                    <a:pt x="17405" y="8783"/>
                  </a:cubicBezTo>
                  <a:cubicBezTo>
                    <a:pt x="17292" y="8698"/>
                    <a:pt x="17254" y="8557"/>
                    <a:pt x="17279" y="8416"/>
                  </a:cubicBezTo>
                  <a:cubicBezTo>
                    <a:pt x="17532" y="7457"/>
                    <a:pt x="17380" y="6624"/>
                    <a:pt x="16837" y="6003"/>
                  </a:cubicBezTo>
                  <a:cubicBezTo>
                    <a:pt x="16181" y="5242"/>
                    <a:pt x="15032" y="4917"/>
                    <a:pt x="14060" y="5199"/>
                  </a:cubicBezTo>
                  <a:cubicBezTo>
                    <a:pt x="12772" y="5566"/>
                    <a:pt x="12583" y="7118"/>
                    <a:pt x="12558" y="7612"/>
                  </a:cubicBezTo>
                  <a:cubicBezTo>
                    <a:pt x="13315" y="7654"/>
                    <a:pt x="14174" y="8035"/>
                    <a:pt x="14969" y="9121"/>
                  </a:cubicBezTo>
                  <a:cubicBezTo>
                    <a:pt x="15070" y="9277"/>
                    <a:pt x="15057" y="9488"/>
                    <a:pt x="14931" y="9601"/>
                  </a:cubicBezTo>
                  <a:cubicBezTo>
                    <a:pt x="14792" y="9728"/>
                    <a:pt x="14603" y="9700"/>
                    <a:pt x="14502" y="9559"/>
                  </a:cubicBezTo>
                  <a:cubicBezTo>
                    <a:pt x="12797" y="7231"/>
                    <a:pt x="10853" y="8797"/>
                    <a:pt x="10765" y="8867"/>
                  </a:cubicBezTo>
                  <a:cubicBezTo>
                    <a:pt x="10651" y="8966"/>
                    <a:pt x="10487" y="8952"/>
                    <a:pt x="10386" y="8853"/>
                  </a:cubicBezTo>
                  <a:cubicBezTo>
                    <a:pt x="10361" y="8825"/>
                    <a:pt x="9641" y="8134"/>
                    <a:pt x="8594" y="8374"/>
                  </a:cubicBezTo>
                  <a:cubicBezTo>
                    <a:pt x="7596" y="8599"/>
                    <a:pt x="7420" y="9954"/>
                    <a:pt x="7420" y="9968"/>
                  </a:cubicBezTo>
                  <a:cubicBezTo>
                    <a:pt x="7394" y="10109"/>
                    <a:pt x="7293" y="10222"/>
                    <a:pt x="7167" y="10250"/>
                  </a:cubicBezTo>
                  <a:cubicBezTo>
                    <a:pt x="4857" y="10716"/>
                    <a:pt x="4983" y="12987"/>
                    <a:pt x="4983" y="13086"/>
                  </a:cubicBezTo>
                  <a:cubicBezTo>
                    <a:pt x="4996" y="13199"/>
                    <a:pt x="4945" y="13312"/>
                    <a:pt x="4869" y="13382"/>
                  </a:cubicBezTo>
                  <a:cubicBezTo>
                    <a:pt x="5223" y="16754"/>
                    <a:pt x="9263" y="16444"/>
                    <a:pt x="9263" y="16444"/>
                  </a:cubicBezTo>
                  <a:cubicBezTo>
                    <a:pt x="9275" y="16486"/>
                    <a:pt x="9275" y="16528"/>
                    <a:pt x="9288" y="16557"/>
                  </a:cubicBezTo>
                  <a:cubicBezTo>
                    <a:pt x="9402" y="16613"/>
                    <a:pt x="12116" y="17756"/>
                    <a:pt x="13340" y="16133"/>
                  </a:cubicBezTo>
                  <a:cubicBezTo>
                    <a:pt x="13643" y="15569"/>
                    <a:pt x="13744" y="15089"/>
                    <a:pt x="13631" y="14722"/>
                  </a:cubicBezTo>
                  <a:cubicBezTo>
                    <a:pt x="13504" y="14327"/>
                    <a:pt x="13138" y="14186"/>
                    <a:pt x="13138" y="14186"/>
                  </a:cubicBezTo>
                  <a:cubicBezTo>
                    <a:pt x="12974" y="14130"/>
                    <a:pt x="12898" y="13932"/>
                    <a:pt x="12949" y="13749"/>
                  </a:cubicBezTo>
                  <a:cubicBezTo>
                    <a:pt x="12999" y="13580"/>
                    <a:pt x="13176" y="13481"/>
                    <a:pt x="13340" y="13537"/>
                  </a:cubicBezTo>
                  <a:cubicBezTo>
                    <a:pt x="13366" y="13551"/>
                    <a:pt x="13972" y="13791"/>
                    <a:pt x="14199" y="14497"/>
                  </a:cubicBezTo>
                  <a:cubicBezTo>
                    <a:pt x="14388" y="15061"/>
                    <a:pt x="14262" y="15738"/>
                    <a:pt x="13845" y="16500"/>
                  </a:cubicBezTo>
                  <a:cubicBezTo>
                    <a:pt x="13833" y="16514"/>
                    <a:pt x="13833" y="16528"/>
                    <a:pt x="13820" y="16542"/>
                  </a:cubicBezTo>
                  <a:cubicBezTo>
                    <a:pt x="13063" y="17572"/>
                    <a:pt x="11901" y="17756"/>
                    <a:pt x="10916" y="17657"/>
                  </a:cubicBezTo>
                  <a:cubicBezTo>
                    <a:pt x="10374" y="17615"/>
                    <a:pt x="9881" y="17474"/>
                    <a:pt x="9540" y="17361"/>
                  </a:cubicBezTo>
                  <a:cubicBezTo>
                    <a:pt x="10247" y="19124"/>
                    <a:pt x="11838" y="19928"/>
                    <a:pt x="13530" y="20013"/>
                  </a:cubicBezTo>
                  <a:cubicBezTo>
                    <a:pt x="15512" y="20126"/>
                    <a:pt x="15890" y="18461"/>
                    <a:pt x="15890" y="18461"/>
                  </a:cubicBezTo>
                  <a:cubicBezTo>
                    <a:pt x="18554" y="17276"/>
                    <a:pt x="17986" y="14271"/>
                    <a:pt x="17986" y="14271"/>
                  </a:cubicBezTo>
                  <a:cubicBezTo>
                    <a:pt x="19097" y="14088"/>
                    <a:pt x="20574" y="12691"/>
                    <a:pt x="20486" y="9897"/>
                  </a:cubicBezTo>
                  <a:close/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165" name="Shape 1165"/>
          <p:cNvSpPr/>
          <p:nvPr/>
        </p:nvSpPr>
        <p:spPr>
          <a:xfrm>
            <a:off x="9113055" y="2689373"/>
            <a:ext cx="433257" cy="565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7" h="21318" extrusionOk="0">
                <a:moveTo>
                  <a:pt x="21384" y="3463"/>
                </a:moveTo>
                <a:cubicBezTo>
                  <a:pt x="21384" y="2638"/>
                  <a:pt x="20736" y="1484"/>
                  <a:pt x="20304" y="989"/>
                </a:cubicBezTo>
                <a:cubicBezTo>
                  <a:pt x="19656" y="495"/>
                  <a:pt x="18576" y="165"/>
                  <a:pt x="17928" y="0"/>
                </a:cubicBezTo>
                <a:cubicBezTo>
                  <a:pt x="17280" y="0"/>
                  <a:pt x="15768" y="0"/>
                  <a:pt x="14688" y="0"/>
                </a:cubicBezTo>
                <a:cubicBezTo>
                  <a:pt x="10800" y="495"/>
                  <a:pt x="10800" y="495"/>
                  <a:pt x="10800" y="495"/>
                </a:cubicBezTo>
                <a:cubicBezTo>
                  <a:pt x="6912" y="0"/>
                  <a:pt x="6912" y="0"/>
                  <a:pt x="6912" y="0"/>
                </a:cubicBezTo>
                <a:cubicBezTo>
                  <a:pt x="5832" y="0"/>
                  <a:pt x="4320" y="0"/>
                  <a:pt x="3672" y="0"/>
                </a:cubicBezTo>
                <a:cubicBezTo>
                  <a:pt x="2808" y="165"/>
                  <a:pt x="1944" y="495"/>
                  <a:pt x="1296" y="989"/>
                </a:cubicBezTo>
                <a:cubicBezTo>
                  <a:pt x="864" y="1484"/>
                  <a:pt x="216" y="2638"/>
                  <a:pt x="0" y="3463"/>
                </a:cubicBezTo>
                <a:cubicBezTo>
                  <a:pt x="0" y="4947"/>
                  <a:pt x="216" y="7255"/>
                  <a:pt x="1512" y="9398"/>
                </a:cubicBezTo>
                <a:cubicBezTo>
                  <a:pt x="1512" y="9398"/>
                  <a:pt x="2592" y="11047"/>
                  <a:pt x="2592" y="13356"/>
                </a:cubicBezTo>
                <a:cubicBezTo>
                  <a:pt x="2592" y="15169"/>
                  <a:pt x="3456" y="19127"/>
                  <a:pt x="4536" y="20776"/>
                </a:cubicBezTo>
                <a:cubicBezTo>
                  <a:pt x="4968" y="21600"/>
                  <a:pt x="6480" y="21435"/>
                  <a:pt x="6912" y="20611"/>
                </a:cubicBezTo>
                <a:cubicBezTo>
                  <a:pt x="7992" y="17808"/>
                  <a:pt x="8640" y="10553"/>
                  <a:pt x="10800" y="10553"/>
                </a:cubicBezTo>
                <a:cubicBezTo>
                  <a:pt x="12744" y="10553"/>
                  <a:pt x="13608" y="17808"/>
                  <a:pt x="14688" y="20611"/>
                </a:cubicBezTo>
                <a:cubicBezTo>
                  <a:pt x="14904" y="21435"/>
                  <a:pt x="16416" y="21600"/>
                  <a:pt x="17064" y="20776"/>
                </a:cubicBezTo>
                <a:cubicBezTo>
                  <a:pt x="18144" y="19127"/>
                  <a:pt x="19008" y="15169"/>
                  <a:pt x="19008" y="13356"/>
                </a:cubicBezTo>
                <a:cubicBezTo>
                  <a:pt x="19008" y="11047"/>
                  <a:pt x="20088" y="9398"/>
                  <a:pt x="20088" y="9398"/>
                </a:cubicBezTo>
                <a:cubicBezTo>
                  <a:pt x="21384" y="7255"/>
                  <a:pt x="21600" y="4947"/>
                  <a:pt x="21384" y="3463"/>
                </a:cubicBezTo>
              </a:path>
            </a:pathLst>
          </a:custGeom>
          <a:solidFill>
            <a:srgbClr val="01B59C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66" name="Shape 1166"/>
          <p:cNvSpPr/>
          <p:nvPr/>
        </p:nvSpPr>
        <p:spPr>
          <a:xfrm>
            <a:off x="4752016" y="2690816"/>
            <a:ext cx="490651" cy="714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23" h="21196" extrusionOk="0">
                <a:moveTo>
                  <a:pt x="19135" y="3546"/>
                </a:moveTo>
                <a:cubicBezTo>
                  <a:pt x="17785" y="1571"/>
                  <a:pt x="15423" y="583"/>
                  <a:pt x="13398" y="337"/>
                </a:cubicBezTo>
                <a:cubicBezTo>
                  <a:pt x="8842" y="-404"/>
                  <a:pt x="5298" y="90"/>
                  <a:pt x="3104" y="1694"/>
                </a:cubicBezTo>
                <a:cubicBezTo>
                  <a:pt x="-946" y="4410"/>
                  <a:pt x="66" y="9347"/>
                  <a:pt x="235" y="9594"/>
                </a:cubicBezTo>
                <a:cubicBezTo>
                  <a:pt x="235" y="9717"/>
                  <a:pt x="404" y="9841"/>
                  <a:pt x="741" y="9841"/>
                </a:cubicBezTo>
                <a:cubicBezTo>
                  <a:pt x="1079" y="9841"/>
                  <a:pt x="1248" y="9594"/>
                  <a:pt x="1248" y="9470"/>
                </a:cubicBezTo>
                <a:cubicBezTo>
                  <a:pt x="1248" y="9347"/>
                  <a:pt x="235" y="4657"/>
                  <a:pt x="3779" y="2188"/>
                </a:cubicBezTo>
                <a:cubicBezTo>
                  <a:pt x="5804" y="830"/>
                  <a:pt x="9010" y="337"/>
                  <a:pt x="13229" y="1077"/>
                </a:cubicBezTo>
                <a:cubicBezTo>
                  <a:pt x="14916" y="1324"/>
                  <a:pt x="17110" y="2188"/>
                  <a:pt x="18123" y="3916"/>
                </a:cubicBezTo>
                <a:cubicBezTo>
                  <a:pt x="19473" y="6014"/>
                  <a:pt x="18798" y="9100"/>
                  <a:pt x="16267" y="12679"/>
                </a:cubicBezTo>
                <a:cubicBezTo>
                  <a:pt x="15423" y="13667"/>
                  <a:pt x="15254" y="14407"/>
                  <a:pt x="14916" y="15271"/>
                </a:cubicBezTo>
                <a:cubicBezTo>
                  <a:pt x="14579" y="16259"/>
                  <a:pt x="14241" y="17370"/>
                  <a:pt x="13060" y="18974"/>
                </a:cubicBezTo>
                <a:cubicBezTo>
                  <a:pt x="12554" y="19838"/>
                  <a:pt x="10360" y="20455"/>
                  <a:pt x="8166" y="20332"/>
                </a:cubicBezTo>
                <a:cubicBezTo>
                  <a:pt x="7154" y="20332"/>
                  <a:pt x="4791" y="20085"/>
                  <a:pt x="3948" y="18234"/>
                </a:cubicBezTo>
                <a:cubicBezTo>
                  <a:pt x="2935" y="16999"/>
                  <a:pt x="1754" y="14654"/>
                  <a:pt x="2598" y="13790"/>
                </a:cubicBezTo>
                <a:cubicBezTo>
                  <a:pt x="3104" y="13297"/>
                  <a:pt x="4285" y="13420"/>
                  <a:pt x="5129" y="13543"/>
                </a:cubicBezTo>
                <a:cubicBezTo>
                  <a:pt x="5466" y="13667"/>
                  <a:pt x="5635" y="14407"/>
                  <a:pt x="5804" y="14778"/>
                </a:cubicBezTo>
                <a:cubicBezTo>
                  <a:pt x="6310" y="15889"/>
                  <a:pt x="6648" y="16999"/>
                  <a:pt x="7829" y="16999"/>
                </a:cubicBezTo>
                <a:cubicBezTo>
                  <a:pt x="7998" y="16999"/>
                  <a:pt x="9685" y="17123"/>
                  <a:pt x="10360" y="16259"/>
                </a:cubicBezTo>
                <a:cubicBezTo>
                  <a:pt x="10866" y="15518"/>
                  <a:pt x="10698" y="14531"/>
                  <a:pt x="9516" y="13173"/>
                </a:cubicBezTo>
                <a:cubicBezTo>
                  <a:pt x="10360" y="12556"/>
                  <a:pt x="12723" y="10705"/>
                  <a:pt x="11541" y="9100"/>
                </a:cubicBezTo>
                <a:cubicBezTo>
                  <a:pt x="11204" y="8606"/>
                  <a:pt x="10192" y="7866"/>
                  <a:pt x="8842" y="7866"/>
                </a:cubicBezTo>
                <a:cubicBezTo>
                  <a:pt x="8673" y="7866"/>
                  <a:pt x="8673" y="7866"/>
                  <a:pt x="8673" y="7866"/>
                </a:cubicBezTo>
                <a:cubicBezTo>
                  <a:pt x="7998" y="7866"/>
                  <a:pt x="6985" y="8113"/>
                  <a:pt x="5973" y="9100"/>
                </a:cubicBezTo>
                <a:cubicBezTo>
                  <a:pt x="5635" y="8236"/>
                  <a:pt x="5129" y="6631"/>
                  <a:pt x="5804" y="5397"/>
                </a:cubicBezTo>
                <a:cubicBezTo>
                  <a:pt x="6141" y="4780"/>
                  <a:pt x="6985" y="4286"/>
                  <a:pt x="7998" y="4039"/>
                </a:cubicBezTo>
                <a:cubicBezTo>
                  <a:pt x="8842" y="3793"/>
                  <a:pt x="11710" y="3669"/>
                  <a:pt x="13229" y="4780"/>
                </a:cubicBezTo>
                <a:cubicBezTo>
                  <a:pt x="14579" y="5644"/>
                  <a:pt x="14916" y="7125"/>
                  <a:pt x="14241" y="9347"/>
                </a:cubicBezTo>
                <a:cubicBezTo>
                  <a:pt x="14073" y="9594"/>
                  <a:pt x="14241" y="9717"/>
                  <a:pt x="14579" y="9841"/>
                </a:cubicBezTo>
                <a:cubicBezTo>
                  <a:pt x="14916" y="9841"/>
                  <a:pt x="15085" y="9717"/>
                  <a:pt x="15254" y="9470"/>
                </a:cubicBezTo>
                <a:cubicBezTo>
                  <a:pt x="15929" y="7125"/>
                  <a:pt x="15592" y="5274"/>
                  <a:pt x="14073" y="4163"/>
                </a:cubicBezTo>
                <a:cubicBezTo>
                  <a:pt x="11879" y="2805"/>
                  <a:pt x="8504" y="3175"/>
                  <a:pt x="7829" y="3299"/>
                </a:cubicBezTo>
                <a:cubicBezTo>
                  <a:pt x="6310" y="3669"/>
                  <a:pt x="5466" y="4286"/>
                  <a:pt x="4791" y="5150"/>
                </a:cubicBezTo>
                <a:cubicBezTo>
                  <a:pt x="3610" y="7249"/>
                  <a:pt x="5298" y="10087"/>
                  <a:pt x="5466" y="10211"/>
                </a:cubicBezTo>
                <a:cubicBezTo>
                  <a:pt x="5466" y="10334"/>
                  <a:pt x="5635" y="10458"/>
                  <a:pt x="5973" y="10458"/>
                </a:cubicBezTo>
                <a:cubicBezTo>
                  <a:pt x="6141" y="10458"/>
                  <a:pt x="6310" y="10334"/>
                  <a:pt x="6310" y="10211"/>
                </a:cubicBezTo>
                <a:cubicBezTo>
                  <a:pt x="6985" y="9223"/>
                  <a:pt x="7829" y="8730"/>
                  <a:pt x="8842" y="8606"/>
                </a:cubicBezTo>
                <a:cubicBezTo>
                  <a:pt x="8842" y="8606"/>
                  <a:pt x="8842" y="8606"/>
                  <a:pt x="8842" y="8606"/>
                </a:cubicBezTo>
                <a:cubicBezTo>
                  <a:pt x="9685" y="8606"/>
                  <a:pt x="10529" y="9100"/>
                  <a:pt x="10698" y="9470"/>
                </a:cubicBezTo>
                <a:cubicBezTo>
                  <a:pt x="11541" y="10581"/>
                  <a:pt x="9348" y="12309"/>
                  <a:pt x="8504" y="12926"/>
                </a:cubicBezTo>
                <a:cubicBezTo>
                  <a:pt x="8335" y="13050"/>
                  <a:pt x="8166" y="13173"/>
                  <a:pt x="8335" y="13420"/>
                </a:cubicBezTo>
                <a:cubicBezTo>
                  <a:pt x="9854" y="14901"/>
                  <a:pt x="9685" y="15642"/>
                  <a:pt x="9516" y="15889"/>
                </a:cubicBezTo>
                <a:cubicBezTo>
                  <a:pt x="9179" y="16259"/>
                  <a:pt x="7998" y="16259"/>
                  <a:pt x="7829" y="16259"/>
                </a:cubicBezTo>
                <a:cubicBezTo>
                  <a:pt x="7491" y="16259"/>
                  <a:pt x="6985" y="15271"/>
                  <a:pt x="6816" y="14654"/>
                </a:cubicBezTo>
                <a:cubicBezTo>
                  <a:pt x="6479" y="13667"/>
                  <a:pt x="6310" y="12926"/>
                  <a:pt x="5466" y="12803"/>
                </a:cubicBezTo>
                <a:cubicBezTo>
                  <a:pt x="3610" y="12556"/>
                  <a:pt x="2429" y="12679"/>
                  <a:pt x="1754" y="13297"/>
                </a:cubicBezTo>
                <a:cubicBezTo>
                  <a:pt x="235" y="14778"/>
                  <a:pt x="2766" y="18234"/>
                  <a:pt x="3104" y="18604"/>
                </a:cubicBezTo>
                <a:cubicBezTo>
                  <a:pt x="3779" y="20085"/>
                  <a:pt x="5635" y="21073"/>
                  <a:pt x="8166" y="21196"/>
                </a:cubicBezTo>
                <a:cubicBezTo>
                  <a:pt x="8335" y="21196"/>
                  <a:pt x="8504" y="21196"/>
                  <a:pt x="8673" y="21196"/>
                </a:cubicBezTo>
                <a:cubicBezTo>
                  <a:pt x="11035" y="21196"/>
                  <a:pt x="13229" y="20455"/>
                  <a:pt x="14073" y="19221"/>
                </a:cubicBezTo>
                <a:cubicBezTo>
                  <a:pt x="15254" y="17617"/>
                  <a:pt x="15592" y="16506"/>
                  <a:pt x="15929" y="15518"/>
                </a:cubicBezTo>
                <a:cubicBezTo>
                  <a:pt x="16267" y="14654"/>
                  <a:pt x="16435" y="13914"/>
                  <a:pt x="17110" y="13050"/>
                </a:cubicBezTo>
                <a:cubicBezTo>
                  <a:pt x="19979" y="9223"/>
                  <a:pt x="20654" y="6014"/>
                  <a:pt x="19135" y="3546"/>
                </a:cubicBezTo>
              </a:path>
            </a:pathLst>
          </a:custGeom>
          <a:solidFill>
            <a:srgbClr val="FF3F5F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167" name="Shape 1167"/>
          <p:cNvSpPr/>
          <p:nvPr/>
        </p:nvSpPr>
        <p:spPr>
          <a:xfrm>
            <a:off x="2542708" y="2734828"/>
            <a:ext cx="587649" cy="3859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5200"/>
                </a:moveTo>
                <a:cubicBezTo>
                  <a:pt x="6454" y="5200"/>
                  <a:pt x="2502" y="8400"/>
                  <a:pt x="0" y="13400"/>
                </a:cubicBezTo>
                <a:cubicBezTo>
                  <a:pt x="2502" y="18400"/>
                  <a:pt x="6454" y="21600"/>
                  <a:pt x="10800" y="21600"/>
                </a:cubicBezTo>
                <a:cubicBezTo>
                  <a:pt x="15278" y="21600"/>
                  <a:pt x="19098" y="18400"/>
                  <a:pt x="21600" y="13400"/>
                </a:cubicBezTo>
                <a:cubicBezTo>
                  <a:pt x="19098" y="8400"/>
                  <a:pt x="15278" y="5200"/>
                  <a:pt x="10800" y="5200"/>
                </a:cubicBezTo>
                <a:moveTo>
                  <a:pt x="9483" y="9400"/>
                </a:moveTo>
                <a:cubicBezTo>
                  <a:pt x="10141" y="9400"/>
                  <a:pt x="10800" y="10200"/>
                  <a:pt x="10800" y="11400"/>
                </a:cubicBezTo>
                <a:cubicBezTo>
                  <a:pt x="10800" y="12600"/>
                  <a:pt x="10141" y="13400"/>
                  <a:pt x="9483" y="13400"/>
                </a:cubicBezTo>
                <a:cubicBezTo>
                  <a:pt x="8693" y="13400"/>
                  <a:pt x="8166" y="12600"/>
                  <a:pt x="8166" y="11400"/>
                </a:cubicBezTo>
                <a:cubicBezTo>
                  <a:pt x="8166" y="10200"/>
                  <a:pt x="8693" y="9400"/>
                  <a:pt x="9483" y="9400"/>
                </a:cubicBezTo>
                <a:moveTo>
                  <a:pt x="16332" y="17600"/>
                </a:moveTo>
                <a:cubicBezTo>
                  <a:pt x="15541" y="18200"/>
                  <a:pt x="14620" y="18800"/>
                  <a:pt x="13698" y="19000"/>
                </a:cubicBezTo>
                <a:cubicBezTo>
                  <a:pt x="12776" y="19400"/>
                  <a:pt x="11722" y="19600"/>
                  <a:pt x="10800" y="19600"/>
                </a:cubicBezTo>
                <a:cubicBezTo>
                  <a:pt x="9878" y="19600"/>
                  <a:pt x="8824" y="19400"/>
                  <a:pt x="7902" y="19000"/>
                </a:cubicBezTo>
                <a:cubicBezTo>
                  <a:pt x="6980" y="18800"/>
                  <a:pt x="6059" y="18200"/>
                  <a:pt x="5268" y="17600"/>
                </a:cubicBezTo>
                <a:cubicBezTo>
                  <a:pt x="3951" y="16600"/>
                  <a:pt x="2766" y="15200"/>
                  <a:pt x="1712" y="13400"/>
                </a:cubicBezTo>
                <a:cubicBezTo>
                  <a:pt x="2766" y="11800"/>
                  <a:pt x="3951" y="10400"/>
                  <a:pt x="5268" y="9200"/>
                </a:cubicBezTo>
                <a:cubicBezTo>
                  <a:pt x="5927" y="8800"/>
                  <a:pt x="6717" y="8400"/>
                  <a:pt x="7376" y="8000"/>
                </a:cubicBezTo>
                <a:cubicBezTo>
                  <a:pt x="6980" y="9000"/>
                  <a:pt x="6717" y="10200"/>
                  <a:pt x="6717" y="11400"/>
                </a:cubicBezTo>
                <a:cubicBezTo>
                  <a:pt x="6717" y="14800"/>
                  <a:pt x="8561" y="17600"/>
                  <a:pt x="10800" y="17600"/>
                </a:cubicBezTo>
                <a:cubicBezTo>
                  <a:pt x="13039" y="17600"/>
                  <a:pt x="14883" y="14800"/>
                  <a:pt x="14883" y="11400"/>
                </a:cubicBezTo>
                <a:cubicBezTo>
                  <a:pt x="14883" y="10200"/>
                  <a:pt x="14620" y="9000"/>
                  <a:pt x="14224" y="8000"/>
                </a:cubicBezTo>
                <a:cubicBezTo>
                  <a:pt x="14883" y="8400"/>
                  <a:pt x="15673" y="8800"/>
                  <a:pt x="16332" y="9200"/>
                </a:cubicBezTo>
                <a:cubicBezTo>
                  <a:pt x="17649" y="10400"/>
                  <a:pt x="18834" y="11800"/>
                  <a:pt x="19888" y="13400"/>
                </a:cubicBezTo>
                <a:cubicBezTo>
                  <a:pt x="18834" y="15200"/>
                  <a:pt x="17649" y="16600"/>
                  <a:pt x="16332" y="17600"/>
                </a:cubicBezTo>
                <a:moveTo>
                  <a:pt x="18176" y="2800"/>
                </a:moveTo>
                <a:cubicBezTo>
                  <a:pt x="15937" y="1000"/>
                  <a:pt x="13434" y="0"/>
                  <a:pt x="10800" y="0"/>
                </a:cubicBezTo>
                <a:cubicBezTo>
                  <a:pt x="8166" y="0"/>
                  <a:pt x="5795" y="1000"/>
                  <a:pt x="3424" y="2800"/>
                </a:cubicBezTo>
                <a:cubicBezTo>
                  <a:pt x="2239" y="3800"/>
                  <a:pt x="1054" y="5000"/>
                  <a:pt x="0" y="6400"/>
                </a:cubicBezTo>
                <a:cubicBezTo>
                  <a:pt x="0" y="9800"/>
                  <a:pt x="0" y="9800"/>
                  <a:pt x="0" y="9800"/>
                </a:cubicBezTo>
                <a:cubicBezTo>
                  <a:pt x="1185" y="8000"/>
                  <a:pt x="2502" y="6400"/>
                  <a:pt x="4083" y="5200"/>
                </a:cubicBezTo>
                <a:cubicBezTo>
                  <a:pt x="6190" y="3600"/>
                  <a:pt x="8429" y="2800"/>
                  <a:pt x="10800" y="2800"/>
                </a:cubicBezTo>
                <a:cubicBezTo>
                  <a:pt x="13171" y="2800"/>
                  <a:pt x="15410" y="3600"/>
                  <a:pt x="17517" y="5200"/>
                </a:cubicBezTo>
                <a:cubicBezTo>
                  <a:pt x="19098" y="6400"/>
                  <a:pt x="20415" y="8000"/>
                  <a:pt x="21600" y="9800"/>
                </a:cubicBezTo>
                <a:cubicBezTo>
                  <a:pt x="21600" y="6400"/>
                  <a:pt x="21600" y="6400"/>
                  <a:pt x="21600" y="6400"/>
                </a:cubicBezTo>
                <a:cubicBezTo>
                  <a:pt x="20546" y="5000"/>
                  <a:pt x="19361" y="3800"/>
                  <a:pt x="18176" y="2800"/>
                </a:cubicBezTo>
              </a:path>
            </a:pathLst>
          </a:cu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0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服务保障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1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2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3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863973" y="4195051"/>
            <a:ext cx="1856709" cy="1569661"/>
            <a:chOff x="2110721" y="4546937"/>
            <a:chExt cx="1856709" cy="1569661"/>
          </a:xfrm>
        </p:grpSpPr>
        <p:sp>
          <p:nvSpPr>
            <p:cNvPr id="35" name="矩形 34"/>
            <p:cNvSpPr/>
            <p:nvPr/>
          </p:nvSpPr>
          <p:spPr>
            <a:xfrm>
              <a:off x="2110721" y="4916269"/>
              <a:ext cx="185268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EB834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EB83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066323" y="4195051"/>
            <a:ext cx="1856709" cy="1569661"/>
            <a:chOff x="2110721" y="4546937"/>
            <a:chExt cx="1856709" cy="1569661"/>
          </a:xfrm>
        </p:grpSpPr>
        <p:sp>
          <p:nvSpPr>
            <p:cNvPr id="38" name="矩形 37"/>
            <p:cNvSpPr/>
            <p:nvPr/>
          </p:nvSpPr>
          <p:spPr>
            <a:xfrm>
              <a:off x="2110721" y="4916269"/>
              <a:ext cx="185268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3F5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3F5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383963" y="4195051"/>
            <a:ext cx="1856709" cy="1569661"/>
            <a:chOff x="2110721" y="4546937"/>
            <a:chExt cx="1856709" cy="1569661"/>
          </a:xfrm>
        </p:grpSpPr>
        <p:sp>
          <p:nvSpPr>
            <p:cNvPr id="41" name="矩形 40"/>
            <p:cNvSpPr/>
            <p:nvPr/>
          </p:nvSpPr>
          <p:spPr>
            <a:xfrm>
              <a:off x="2110721" y="4916269"/>
              <a:ext cx="185268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28599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2859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617957" y="4195051"/>
            <a:ext cx="1856709" cy="1569661"/>
            <a:chOff x="2110721" y="4546937"/>
            <a:chExt cx="1856709" cy="1569661"/>
          </a:xfrm>
        </p:grpSpPr>
        <p:sp>
          <p:nvSpPr>
            <p:cNvPr id="44" name="矩形 43"/>
            <p:cNvSpPr/>
            <p:nvPr/>
          </p:nvSpPr>
          <p:spPr>
            <a:xfrm>
              <a:off x="2110721" y="4916269"/>
              <a:ext cx="1852682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2195512" y="454693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1B59C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1B59C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3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6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7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 fill="hold"/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1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indefinite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1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indefinite" fill="hold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5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indefinite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14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indefinite" fill="hold"/>
                                        <p:tgtEl>
                                          <p:spTgt spid="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5" grpId="13" animBg="1" advAuto="0"/>
      <p:bldP spid="1156" grpId="1" animBg="1" advAuto="0"/>
      <p:bldP spid="1157" grpId="5" animBg="1" advAuto="0"/>
      <p:bldP spid="1158" grpId="2" animBg="1" advAuto="0"/>
      <p:bldP spid="1159" grpId="9" animBg="1" advAuto="0"/>
      <p:bldP spid="1160" grpId="6" animBg="1" advAuto="0"/>
      <p:bldP spid="1161" grpId="10" animBg="1" advAuto="0"/>
      <p:bldP spid="1164" grpId="11" animBg="1" advAuto="0"/>
      <p:bldP spid="1165" grpId="14" animBg="1" advAuto="0"/>
      <p:bldP spid="1166" grpId="7" animBg="1" advAuto="0"/>
      <p:bldP spid="1167" grpId="3" animBg="1" advAuto="0"/>
      <p:bldP spid="30" grpId="0"/>
      <p:bldP spid="31" grpId="0" build="p"/>
      <p:bldP spid="32" grpId="0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idx="13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7" b="8857"/>
          <a:stretch>
            <a:fillRect/>
          </a:stretch>
        </p:blipFill>
        <p:spPr/>
      </p:pic>
      <p:sp>
        <p:nvSpPr>
          <p:cNvPr id="976" name="Shape 976"/>
          <p:cNvSpPr/>
          <p:nvPr/>
        </p:nvSpPr>
        <p:spPr>
          <a:xfrm>
            <a:off x="-1" y="4140200"/>
            <a:ext cx="12192001" cy="2133600"/>
          </a:xfrm>
          <a:prstGeom prst="rect">
            <a:avLst/>
          </a:prstGeom>
          <a:solidFill>
            <a:srgbClr val="FF3F5F">
              <a:alpha val="60374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Shape 438"/>
          <p:cNvSpPr/>
          <p:nvPr/>
        </p:nvSpPr>
        <p:spPr>
          <a:xfrm>
            <a:off x="7238999" y="4438740"/>
            <a:ext cx="260351" cy="1339790"/>
          </a:xfrm>
          <a:prstGeom prst="rect">
            <a:avLst/>
          </a:prstGeom>
          <a:solidFill>
            <a:srgbClr val="FFFFFF">
              <a:alpha val="96000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20000" y="4365744"/>
            <a:ext cx="469265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hangingPunct="1"/>
            <a:r>
              <a:rPr lang="en-US" altLang="zh-CN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market layout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19999" y="5037287"/>
            <a:ext cx="36671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914400"/>
            <a:r>
              <a:rPr kumimoji="0" lang="zh-CN" altLang="en-US" sz="4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Trebuchet MS" panose="020B0603020202020204"/>
              </a:rPr>
              <a:t>市场布局</a:t>
            </a:r>
            <a:endParaRPr kumimoji="0" lang="zh-CN" altLang="en-US" sz="4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Trebuchet MS" panose="020B0603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6" grpId="2" animBg="1" advAuto="0"/>
      <p:bldP spid="6" grpId="0" animBg="1" advAuto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Shape 1272"/>
          <p:cNvSpPr>
            <a:spLocks noGrp="1"/>
          </p:cNvSpPr>
          <p:nvPr>
            <p:ph type="sldNum" sz="quarter" idx="4294967295"/>
          </p:nvPr>
        </p:nvSpPr>
        <p:spPr>
          <a:xfrm>
            <a:off x="11661176" y="6152264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279" name="Group 1279"/>
          <p:cNvGrpSpPr/>
          <p:nvPr/>
        </p:nvGrpSpPr>
        <p:grpSpPr>
          <a:xfrm>
            <a:off x="3445652" y="3291847"/>
            <a:ext cx="8746347" cy="3574621"/>
            <a:chOff x="0" y="0"/>
            <a:chExt cx="17492693" cy="7149240"/>
          </a:xfrm>
        </p:grpSpPr>
        <p:sp>
          <p:nvSpPr>
            <p:cNvPr id="1275" name="Shape 1275"/>
            <p:cNvSpPr/>
            <p:nvPr/>
          </p:nvSpPr>
          <p:spPr>
            <a:xfrm>
              <a:off x="12778469" y="-1"/>
              <a:ext cx="4714225" cy="7149242"/>
            </a:xfrm>
            <a:prstGeom prst="rect">
              <a:avLst/>
            </a:prstGeom>
            <a:solidFill>
              <a:srgbClr val="404040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76" name="Shape 1276"/>
            <p:cNvSpPr/>
            <p:nvPr/>
          </p:nvSpPr>
          <p:spPr>
            <a:xfrm>
              <a:off x="8050795" y="1876882"/>
              <a:ext cx="4833383" cy="5266846"/>
            </a:xfrm>
            <a:prstGeom prst="rect">
              <a:avLst/>
            </a:prstGeom>
            <a:solidFill>
              <a:srgbClr val="404040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77" name="Shape 1277"/>
            <p:cNvSpPr/>
            <p:nvPr/>
          </p:nvSpPr>
          <p:spPr>
            <a:xfrm>
              <a:off x="3427646" y="3002191"/>
              <a:ext cx="4833382" cy="4141539"/>
            </a:xfrm>
            <a:prstGeom prst="rect">
              <a:avLst/>
            </a:prstGeom>
            <a:solidFill>
              <a:srgbClr val="404040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78" name="Shape 1278"/>
            <p:cNvSpPr/>
            <p:nvPr/>
          </p:nvSpPr>
          <p:spPr>
            <a:xfrm>
              <a:off x="-1" y="4654399"/>
              <a:ext cx="4248106" cy="2489329"/>
            </a:xfrm>
            <a:prstGeom prst="rect">
              <a:avLst/>
            </a:prstGeom>
            <a:solidFill>
              <a:srgbClr val="404040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83" name="Group 1283"/>
          <p:cNvGrpSpPr/>
          <p:nvPr/>
        </p:nvGrpSpPr>
        <p:grpSpPr>
          <a:xfrm>
            <a:off x="3535852" y="3755269"/>
            <a:ext cx="1142620" cy="1400931"/>
            <a:chOff x="0" y="45466"/>
            <a:chExt cx="2285238" cy="2801860"/>
          </a:xfrm>
        </p:grpSpPr>
        <p:sp>
          <p:nvSpPr>
            <p:cNvPr id="1280" name="Shape 1280"/>
            <p:cNvSpPr/>
            <p:nvPr/>
          </p:nvSpPr>
          <p:spPr>
            <a:xfrm flipV="1">
              <a:off x="1137746" y="45466"/>
              <a:ext cx="1" cy="1176262"/>
            </a:xfrm>
            <a:prstGeom prst="line">
              <a:avLst/>
            </a:prstGeom>
            <a:noFill/>
            <a:ln w="25400" cap="flat">
              <a:solidFill>
                <a:srgbClr val="808080"/>
              </a:solidFill>
              <a:prstDash val="dash"/>
              <a:bevel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81" name="Shape 1281"/>
            <p:cNvSpPr/>
            <p:nvPr/>
          </p:nvSpPr>
          <p:spPr>
            <a:xfrm flipH="1">
              <a:off x="1135629" y="2034527"/>
              <a:ext cx="4236" cy="812799"/>
            </a:xfrm>
            <a:prstGeom prst="line">
              <a:avLst/>
            </a:prstGeom>
            <a:noFill/>
            <a:ln w="25400" cap="flat">
              <a:solidFill>
                <a:srgbClr val="808080"/>
              </a:solidFill>
              <a:prstDash val="sysDash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82" name="Shape 1282"/>
            <p:cNvSpPr/>
            <p:nvPr/>
          </p:nvSpPr>
          <p:spPr>
            <a:xfrm>
              <a:off x="0" y="1249125"/>
              <a:ext cx="2285238" cy="738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60960" tIns="60960" rIns="60960" bIns="60960" numCol="1" anchor="t">
              <a:spAutoFit/>
            </a:bodyPr>
            <a:lstStyle>
              <a:lvl1pPr>
                <a:defRPr sz="3200" b="1">
                  <a:solidFill>
                    <a:srgbClr val="404040"/>
                  </a:solidFill>
                </a:defRPr>
              </a:lvl1pPr>
            </a:lstStyle>
            <a:p>
              <a:pPr>
                <a:defRPr b="0">
                  <a:solidFill>
                    <a:srgbClr val="000000"/>
                  </a:solidFill>
                </a:defRPr>
              </a:pPr>
              <a:r>
                <a: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Continuity</a:t>
              </a: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87" name="Group 1287"/>
          <p:cNvGrpSpPr/>
          <p:nvPr/>
        </p:nvGrpSpPr>
        <p:grpSpPr>
          <a:xfrm>
            <a:off x="5919331" y="2959005"/>
            <a:ext cx="993542" cy="1400931"/>
            <a:chOff x="-28160" y="45466"/>
            <a:chExt cx="1987080" cy="2801860"/>
          </a:xfrm>
        </p:grpSpPr>
        <p:sp>
          <p:nvSpPr>
            <p:cNvPr id="1284" name="Shape 1284"/>
            <p:cNvSpPr/>
            <p:nvPr/>
          </p:nvSpPr>
          <p:spPr>
            <a:xfrm flipV="1">
              <a:off x="965378" y="45466"/>
              <a:ext cx="1" cy="1176262"/>
            </a:xfrm>
            <a:prstGeom prst="line">
              <a:avLst/>
            </a:prstGeom>
            <a:noFill/>
            <a:ln w="25400" cap="flat">
              <a:solidFill>
                <a:srgbClr val="808080"/>
              </a:solidFill>
              <a:prstDash val="dash"/>
              <a:bevel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85" name="Shape 1285"/>
            <p:cNvSpPr/>
            <p:nvPr/>
          </p:nvSpPr>
          <p:spPr>
            <a:xfrm flipH="1">
              <a:off x="963261" y="2034527"/>
              <a:ext cx="4236" cy="812799"/>
            </a:xfrm>
            <a:prstGeom prst="line">
              <a:avLst/>
            </a:prstGeom>
            <a:noFill/>
            <a:ln w="25400" cap="flat">
              <a:solidFill>
                <a:srgbClr val="808080"/>
              </a:solidFill>
              <a:prstDash val="sysDash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86" name="Shape 1286"/>
            <p:cNvSpPr/>
            <p:nvPr/>
          </p:nvSpPr>
          <p:spPr>
            <a:xfrm>
              <a:off x="-28160" y="1249125"/>
              <a:ext cx="1987080" cy="738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60960" tIns="60960" rIns="60960" bIns="60960" numCol="1" anchor="t">
              <a:spAutoFit/>
            </a:bodyPr>
            <a:lstStyle>
              <a:lvl1pPr algn="ctr">
                <a:defRPr sz="3200" b="1">
                  <a:solidFill>
                    <a:srgbClr val="404040"/>
                  </a:solidFill>
                </a:defRPr>
              </a:lvl1pPr>
            </a:lstStyle>
            <a:p>
              <a:pPr>
                <a:defRPr b="0">
                  <a:solidFill>
                    <a:srgbClr val="000000"/>
                  </a:solidFill>
                </a:defRPr>
              </a:pPr>
              <a:r>
                <a: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Strategic</a:t>
              </a: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91" name="Group 1291"/>
          <p:cNvGrpSpPr/>
          <p:nvPr/>
        </p:nvGrpSpPr>
        <p:grpSpPr>
          <a:xfrm>
            <a:off x="7970768" y="2139636"/>
            <a:ext cx="1511312" cy="1400931"/>
            <a:chOff x="-65316" y="45466"/>
            <a:chExt cx="3022622" cy="2801860"/>
          </a:xfrm>
        </p:grpSpPr>
        <p:sp>
          <p:nvSpPr>
            <p:cNvPr id="1288" name="Shape 1288"/>
            <p:cNvSpPr/>
            <p:nvPr/>
          </p:nvSpPr>
          <p:spPr>
            <a:xfrm flipV="1">
              <a:off x="1445994" y="45466"/>
              <a:ext cx="1" cy="1176262"/>
            </a:xfrm>
            <a:prstGeom prst="line">
              <a:avLst/>
            </a:prstGeom>
            <a:noFill/>
            <a:ln w="25400" cap="flat">
              <a:solidFill>
                <a:srgbClr val="808080"/>
              </a:solidFill>
              <a:prstDash val="dash"/>
              <a:bevel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89" name="Shape 1289"/>
            <p:cNvSpPr/>
            <p:nvPr/>
          </p:nvSpPr>
          <p:spPr>
            <a:xfrm flipH="1">
              <a:off x="1443876" y="2034527"/>
              <a:ext cx="4236" cy="812799"/>
            </a:xfrm>
            <a:prstGeom prst="line">
              <a:avLst/>
            </a:prstGeom>
            <a:noFill/>
            <a:ln w="25400" cap="flat">
              <a:solidFill>
                <a:srgbClr val="808080"/>
              </a:solidFill>
              <a:prstDash val="sysDash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90" name="Shape 1290"/>
            <p:cNvSpPr/>
            <p:nvPr/>
          </p:nvSpPr>
          <p:spPr>
            <a:xfrm>
              <a:off x="-65316" y="1249125"/>
              <a:ext cx="3022622" cy="738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60960" tIns="60960" rIns="60960" bIns="60960" numCol="1" anchor="t">
              <a:spAutoFit/>
            </a:bodyPr>
            <a:lstStyle>
              <a:lvl1pPr algn="ctr">
                <a:defRPr sz="3200" b="1">
                  <a:solidFill>
                    <a:srgbClr val="404040"/>
                  </a:solidFill>
                </a:defRPr>
              </a:lvl1pPr>
            </a:lstStyle>
            <a:p>
              <a:pPr>
                <a:defRPr b="0">
                  <a:solidFill>
                    <a:srgbClr val="000000"/>
                  </a:solidFill>
                </a:defRPr>
              </a:pPr>
              <a:r>
                <a: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Development </a:t>
              </a: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95" name="Group 1295"/>
          <p:cNvGrpSpPr/>
          <p:nvPr/>
        </p:nvGrpSpPr>
        <p:grpSpPr>
          <a:xfrm>
            <a:off x="10489640" y="1296290"/>
            <a:ext cx="879728" cy="1400931"/>
            <a:chOff x="0" y="45466"/>
            <a:chExt cx="1759454" cy="2801860"/>
          </a:xfrm>
        </p:grpSpPr>
        <p:sp>
          <p:nvSpPr>
            <p:cNvPr id="1292" name="Shape 1292"/>
            <p:cNvSpPr/>
            <p:nvPr/>
          </p:nvSpPr>
          <p:spPr>
            <a:xfrm flipV="1">
              <a:off x="889559" y="45466"/>
              <a:ext cx="1" cy="1176262"/>
            </a:xfrm>
            <a:prstGeom prst="line">
              <a:avLst/>
            </a:prstGeom>
            <a:noFill/>
            <a:ln w="25400" cap="flat">
              <a:solidFill>
                <a:srgbClr val="808080"/>
              </a:solidFill>
              <a:prstDash val="dash"/>
              <a:bevel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93" name="Shape 1293"/>
            <p:cNvSpPr/>
            <p:nvPr/>
          </p:nvSpPr>
          <p:spPr>
            <a:xfrm flipH="1">
              <a:off x="887442" y="2034527"/>
              <a:ext cx="4236" cy="812799"/>
            </a:xfrm>
            <a:prstGeom prst="line">
              <a:avLst/>
            </a:prstGeom>
            <a:noFill/>
            <a:ln w="25400" cap="flat">
              <a:solidFill>
                <a:srgbClr val="808080"/>
              </a:solidFill>
              <a:prstDash val="sysDash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94" name="Shape 1294"/>
            <p:cNvSpPr/>
            <p:nvPr/>
          </p:nvSpPr>
          <p:spPr>
            <a:xfrm>
              <a:off x="0" y="1249125"/>
              <a:ext cx="1759454" cy="738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60960" tIns="60960" rIns="60960" bIns="60960" numCol="1" anchor="t">
              <a:spAutoFit/>
            </a:bodyPr>
            <a:lstStyle>
              <a:lvl1pPr>
                <a:defRPr sz="3200" b="1">
                  <a:solidFill>
                    <a:srgbClr val="404040"/>
                  </a:solidFill>
                </a:defRPr>
              </a:lvl1pPr>
            </a:lstStyle>
            <a:p>
              <a:pPr>
                <a:defRPr b="0">
                  <a:solidFill>
                    <a:srgbClr val="000000"/>
                  </a:solidFill>
                </a:defRPr>
              </a:pPr>
              <a:r>
                <a: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Success</a:t>
              </a: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296" name="Shape 1296"/>
          <p:cNvSpPr/>
          <p:nvPr/>
        </p:nvSpPr>
        <p:spPr>
          <a:xfrm>
            <a:off x="11640457" y="5401733"/>
            <a:ext cx="101601" cy="1176868"/>
          </a:xfrm>
          <a:prstGeom prst="rect">
            <a:avLst/>
          </a:prstGeom>
          <a:solidFill>
            <a:srgbClr val="73655D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299" name="Group 1299"/>
          <p:cNvGrpSpPr/>
          <p:nvPr/>
        </p:nvGrpSpPr>
        <p:grpSpPr>
          <a:xfrm>
            <a:off x="6411699" y="5356850"/>
            <a:ext cx="5069102" cy="1539587"/>
            <a:chOff x="0" y="0"/>
            <a:chExt cx="10138203" cy="3079174"/>
          </a:xfrm>
        </p:grpSpPr>
        <p:sp>
          <p:nvSpPr>
            <p:cNvPr id="1297" name="Shape 1297"/>
            <p:cNvSpPr/>
            <p:nvPr/>
          </p:nvSpPr>
          <p:spPr>
            <a:xfrm>
              <a:off x="6182465" y="0"/>
              <a:ext cx="3917066" cy="67710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 algn="r" defTabSz="1031240">
                <a:defRPr sz="2800" b="1">
                  <a:solidFill>
                    <a:srgbClr val="73655D"/>
                  </a:solidFill>
                </a:defRPr>
              </a:lvl1pPr>
            </a:lstStyle>
            <a:p>
              <a:pPr>
                <a:defRPr b="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TERM HERE</a:t>
              </a:r>
              <a:endParaRPr sz="14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298" name="Shape 1298"/>
            <p:cNvSpPr/>
            <p:nvPr/>
          </p:nvSpPr>
          <p:spPr>
            <a:xfrm>
              <a:off x="0" y="678516"/>
              <a:ext cx="10138203" cy="24006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/>
            <a:p>
              <a:pPr algn="r">
                <a:defRPr sz="2600"/>
              </a:pPr>
              <a:r>
                <a:rPr sz="13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If you are going to use a passage of Lorem Ipsum, you need to be sure there isn't anything embarrassing hidden in the middle</a:t>
              </a:r>
              <a:endParaRPr sz="13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 algn="r">
                <a:defRPr sz="2600"/>
              </a:pPr>
              <a:r>
                <a:rPr sz="13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If you are going to use a passage of Lorem Ipsum, you need to be sure there isn't anything embarrassing hidden in the middle.</a:t>
              </a:r>
              <a:endParaRPr sz="13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03" name="Group 1303"/>
          <p:cNvGrpSpPr/>
          <p:nvPr/>
        </p:nvGrpSpPr>
        <p:grpSpPr>
          <a:xfrm>
            <a:off x="940904" y="5054600"/>
            <a:ext cx="1369392" cy="1415069"/>
            <a:chOff x="0" y="0"/>
            <a:chExt cx="2738782" cy="2830136"/>
          </a:xfrm>
        </p:grpSpPr>
        <p:sp>
          <p:nvSpPr>
            <p:cNvPr id="1300" name="Shape 1300"/>
            <p:cNvSpPr/>
            <p:nvPr/>
          </p:nvSpPr>
          <p:spPr>
            <a:xfrm>
              <a:off x="0" y="0"/>
              <a:ext cx="2738783" cy="2830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95" h="21600" extrusionOk="0">
                  <a:moveTo>
                    <a:pt x="19320" y="18225"/>
                  </a:moveTo>
                  <a:cubicBezTo>
                    <a:pt x="18112" y="17820"/>
                    <a:pt x="16905" y="17280"/>
                    <a:pt x="15697" y="16875"/>
                  </a:cubicBezTo>
                  <a:cubicBezTo>
                    <a:pt x="15295" y="16740"/>
                    <a:pt x="15161" y="16470"/>
                    <a:pt x="14758" y="16200"/>
                  </a:cubicBezTo>
                  <a:cubicBezTo>
                    <a:pt x="14624" y="16200"/>
                    <a:pt x="14490" y="16065"/>
                    <a:pt x="14356" y="16065"/>
                  </a:cubicBezTo>
                  <a:cubicBezTo>
                    <a:pt x="13819" y="15930"/>
                    <a:pt x="13551" y="15795"/>
                    <a:pt x="13417" y="15390"/>
                  </a:cubicBezTo>
                  <a:cubicBezTo>
                    <a:pt x="13282" y="14715"/>
                    <a:pt x="13148" y="14040"/>
                    <a:pt x="13282" y="13500"/>
                  </a:cubicBezTo>
                  <a:cubicBezTo>
                    <a:pt x="13282" y="13230"/>
                    <a:pt x="13417" y="12960"/>
                    <a:pt x="13819" y="12960"/>
                  </a:cubicBezTo>
                  <a:cubicBezTo>
                    <a:pt x="14356" y="12690"/>
                    <a:pt x="15966" y="12420"/>
                    <a:pt x="16637" y="12150"/>
                  </a:cubicBezTo>
                  <a:cubicBezTo>
                    <a:pt x="17173" y="12015"/>
                    <a:pt x="17173" y="11880"/>
                    <a:pt x="17039" y="11475"/>
                  </a:cubicBezTo>
                  <a:cubicBezTo>
                    <a:pt x="16637" y="10395"/>
                    <a:pt x="16100" y="8370"/>
                    <a:pt x="15429" y="6750"/>
                  </a:cubicBezTo>
                  <a:cubicBezTo>
                    <a:pt x="15563" y="6750"/>
                    <a:pt x="15563" y="6750"/>
                    <a:pt x="15563" y="6615"/>
                  </a:cubicBezTo>
                  <a:cubicBezTo>
                    <a:pt x="16234" y="1755"/>
                    <a:pt x="16234" y="1755"/>
                    <a:pt x="16234" y="1755"/>
                  </a:cubicBezTo>
                  <a:cubicBezTo>
                    <a:pt x="16234" y="1620"/>
                    <a:pt x="16100" y="1350"/>
                    <a:pt x="15966" y="1350"/>
                  </a:cubicBezTo>
                  <a:cubicBezTo>
                    <a:pt x="10331" y="0"/>
                    <a:pt x="10331" y="0"/>
                    <a:pt x="10331" y="0"/>
                  </a:cubicBezTo>
                  <a:cubicBezTo>
                    <a:pt x="10197" y="0"/>
                    <a:pt x="10197" y="0"/>
                    <a:pt x="10063" y="0"/>
                  </a:cubicBezTo>
                  <a:cubicBezTo>
                    <a:pt x="4428" y="1350"/>
                    <a:pt x="4428" y="1350"/>
                    <a:pt x="4428" y="1350"/>
                  </a:cubicBezTo>
                  <a:cubicBezTo>
                    <a:pt x="4294" y="1350"/>
                    <a:pt x="4159" y="1620"/>
                    <a:pt x="4159" y="1755"/>
                  </a:cubicBezTo>
                  <a:cubicBezTo>
                    <a:pt x="4830" y="6615"/>
                    <a:pt x="4830" y="6615"/>
                    <a:pt x="4830" y="6615"/>
                  </a:cubicBezTo>
                  <a:cubicBezTo>
                    <a:pt x="4830" y="6750"/>
                    <a:pt x="4830" y="6750"/>
                    <a:pt x="4964" y="6885"/>
                  </a:cubicBezTo>
                  <a:cubicBezTo>
                    <a:pt x="4964" y="7020"/>
                    <a:pt x="4830" y="7155"/>
                    <a:pt x="4830" y="7155"/>
                  </a:cubicBezTo>
                  <a:cubicBezTo>
                    <a:pt x="4696" y="8640"/>
                    <a:pt x="4294" y="10125"/>
                    <a:pt x="3757" y="11475"/>
                  </a:cubicBezTo>
                  <a:cubicBezTo>
                    <a:pt x="3623" y="11880"/>
                    <a:pt x="3623" y="12015"/>
                    <a:pt x="4159" y="12150"/>
                  </a:cubicBezTo>
                  <a:cubicBezTo>
                    <a:pt x="4696" y="12420"/>
                    <a:pt x="6440" y="12690"/>
                    <a:pt x="6977" y="12960"/>
                  </a:cubicBezTo>
                  <a:cubicBezTo>
                    <a:pt x="7379" y="12960"/>
                    <a:pt x="7514" y="13230"/>
                    <a:pt x="7514" y="13500"/>
                  </a:cubicBezTo>
                  <a:cubicBezTo>
                    <a:pt x="7648" y="14040"/>
                    <a:pt x="7514" y="14715"/>
                    <a:pt x="7379" y="15390"/>
                  </a:cubicBezTo>
                  <a:cubicBezTo>
                    <a:pt x="7245" y="15795"/>
                    <a:pt x="6977" y="15930"/>
                    <a:pt x="6440" y="16065"/>
                  </a:cubicBezTo>
                  <a:cubicBezTo>
                    <a:pt x="6306" y="16065"/>
                    <a:pt x="6172" y="16200"/>
                    <a:pt x="6038" y="16200"/>
                  </a:cubicBezTo>
                  <a:cubicBezTo>
                    <a:pt x="5635" y="16470"/>
                    <a:pt x="5501" y="16740"/>
                    <a:pt x="5099" y="16875"/>
                  </a:cubicBezTo>
                  <a:cubicBezTo>
                    <a:pt x="3891" y="17280"/>
                    <a:pt x="2684" y="17820"/>
                    <a:pt x="1476" y="18225"/>
                  </a:cubicBezTo>
                  <a:cubicBezTo>
                    <a:pt x="-402" y="18765"/>
                    <a:pt x="269" y="19845"/>
                    <a:pt x="0" y="21600"/>
                  </a:cubicBezTo>
                  <a:cubicBezTo>
                    <a:pt x="20796" y="21600"/>
                    <a:pt x="20796" y="21600"/>
                    <a:pt x="20796" y="21600"/>
                  </a:cubicBezTo>
                  <a:cubicBezTo>
                    <a:pt x="20527" y="19845"/>
                    <a:pt x="21198" y="18765"/>
                    <a:pt x="19320" y="18225"/>
                  </a:cubicBezTo>
                  <a:close/>
                  <a:moveTo>
                    <a:pt x="10197" y="675"/>
                  </a:moveTo>
                  <a:cubicBezTo>
                    <a:pt x="15429" y="2025"/>
                    <a:pt x="15429" y="2025"/>
                    <a:pt x="15429" y="2025"/>
                  </a:cubicBezTo>
                  <a:cubicBezTo>
                    <a:pt x="14892" y="6210"/>
                    <a:pt x="14892" y="6210"/>
                    <a:pt x="14892" y="6210"/>
                  </a:cubicBezTo>
                  <a:cubicBezTo>
                    <a:pt x="5501" y="6210"/>
                    <a:pt x="5501" y="6210"/>
                    <a:pt x="5501" y="6210"/>
                  </a:cubicBezTo>
                  <a:cubicBezTo>
                    <a:pt x="4964" y="2025"/>
                    <a:pt x="4964" y="2025"/>
                    <a:pt x="4964" y="2025"/>
                  </a:cubicBezTo>
                  <a:lnTo>
                    <a:pt x="10197" y="675"/>
                  </a:lnTo>
                  <a:close/>
                  <a:moveTo>
                    <a:pt x="10197" y="675"/>
                  </a:moveTo>
                  <a:cubicBezTo>
                    <a:pt x="10197" y="675"/>
                    <a:pt x="10197" y="675"/>
                    <a:pt x="10197" y="675"/>
                  </a:cubicBezTo>
                </a:path>
              </a:pathLst>
            </a:custGeom>
            <a:solidFill>
              <a:srgbClr val="808080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01" name="Shape 1301"/>
            <p:cNvSpPr/>
            <p:nvPr/>
          </p:nvSpPr>
          <p:spPr>
            <a:xfrm>
              <a:off x="1112770" y="234622"/>
              <a:ext cx="461917" cy="439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43" y="21600"/>
                  </a:moveTo>
                  <a:lnTo>
                    <a:pt x="14057" y="21600"/>
                  </a:lnTo>
                  <a:lnTo>
                    <a:pt x="14057" y="14400"/>
                  </a:lnTo>
                  <a:lnTo>
                    <a:pt x="21600" y="14400"/>
                  </a:lnTo>
                  <a:lnTo>
                    <a:pt x="21600" y="7560"/>
                  </a:lnTo>
                  <a:lnTo>
                    <a:pt x="14057" y="7560"/>
                  </a:lnTo>
                  <a:lnTo>
                    <a:pt x="14057" y="0"/>
                  </a:lnTo>
                  <a:lnTo>
                    <a:pt x="7543" y="0"/>
                  </a:lnTo>
                  <a:lnTo>
                    <a:pt x="7543" y="7560"/>
                  </a:lnTo>
                  <a:lnTo>
                    <a:pt x="0" y="7560"/>
                  </a:lnTo>
                  <a:lnTo>
                    <a:pt x="0" y="14400"/>
                  </a:lnTo>
                  <a:lnTo>
                    <a:pt x="7543" y="14400"/>
                  </a:lnTo>
                  <a:lnTo>
                    <a:pt x="7543" y="21600"/>
                  </a:lnTo>
                  <a:close/>
                </a:path>
              </a:pathLst>
            </a:custGeom>
            <a:solidFill>
              <a:srgbClr val="808080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02" name="Shape 1302"/>
            <p:cNvSpPr/>
            <p:nvPr/>
          </p:nvSpPr>
          <p:spPr>
            <a:xfrm>
              <a:off x="1112770" y="234622"/>
              <a:ext cx="461917" cy="439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43" y="21600"/>
                  </a:moveTo>
                  <a:lnTo>
                    <a:pt x="14057" y="21600"/>
                  </a:lnTo>
                  <a:lnTo>
                    <a:pt x="14057" y="14400"/>
                  </a:lnTo>
                  <a:lnTo>
                    <a:pt x="21600" y="14400"/>
                  </a:lnTo>
                  <a:lnTo>
                    <a:pt x="21600" y="7560"/>
                  </a:lnTo>
                  <a:lnTo>
                    <a:pt x="14057" y="7560"/>
                  </a:lnTo>
                  <a:lnTo>
                    <a:pt x="14057" y="0"/>
                  </a:lnTo>
                  <a:lnTo>
                    <a:pt x="7543" y="0"/>
                  </a:lnTo>
                  <a:lnTo>
                    <a:pt x="7543" y="7560"/>
                  </a:lnTo>
                  <a:lnTo>
                    <a:pt x="0" y="7560"/>
                  </a:lnTo>
                  <a:lnTo>
                    <a:pt x="0" y="14400"/>
                  </a:lnTo>
                  <a:lnTo>
                    <a:pt x="7543" y="14400"/>
                  </a:lnTo>
                  <a:lnTo>
                    <a:pt x="7543" y="21600"/>
                  </a:lnTo>
                </a:path>
              </a:pathLst>
            </a:custGeom>
            <a:solidFill>
              <a:srgbClr val="808080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08" name="Group 1308"/>
          <p:cNvGrpSpPr/>
          <p:nvPr/>
        </p:nvGrpSpPr>
        <p:grpSpPr>
          <a:xfrm>
            <a:off x="9815794" y="2819400"/>
            <a:ext cx="2376207" cy="826104"/>
            <a:chOff x="-1" y="0"/>
            <a:chExt cx="4752412" cy="1652207"/>
          </a:xfrm>
        </p:grpSpPr>
        <p:grpSp>
          <p:nvGrpSpPr>
            <p:cNvPr id="1306" name="Group 1306"/>
            <p:cNvGrpSpPr/>
            <p:nvPr/>
          </p:nvGrpSpPr>
          <p:grpSpPr>
            <a:xfrm>
              <a:off x="-2" y="0"/>
              <a:ext cx="4752413" cy="1652208"/>
              <a:chOff x="-1" y="0"/>
              <a:chExt cx="4752412" cy="1652207"/>
            </a:xfrm>
          </p:grpSpPr>
          <p:sp>
            <p:nvSpPr>
              <p:cNvPr id="1304" name="Shape 1304"/>
              <p:cNvSpPr/>
              <p:nvPr/>
            </p:nvSpPr>
            <p:spPr>
              <a:xfrm flipH="1">
                <a:off x="-2" y="-1"/>
                <a:ext cx="1652209" cy="16429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61" y="0"/>
                    </a:lnTo>
                    <a:cubicBezTo>
                      <a:pt x="16792" y="0"/>
                      <a:pt x="21600" y="4835"/>
                      <a:pt x="21600" y="108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1B59C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05" name="Shape 1305"/>
              <p:cNvSpPr/>
              <p:nvPr/>
            </p:nvSpPr>
            <p:spPr>
              <a:xfrm rot="5400000">
                <a:off x="2376206" y="-723997"/>
                <a:ext cx="1652207" cy="3100203"/>
              </a:xfrm>
              <a:prstGeom prst="rect">
                <a:avLst/>
              </a:prstGeom>
              <a:solidFill>
                <a:srgbClr val="01B59C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307" name="Shape 1307"/>
            <p:cNvSpPr/>
            <p:nvPr/>
          </p:nvSpPr>
          <p:spPr>
            <a:xfrm>
              <a:off x="1933182" y="406400"/>
              <a:ext cx="793491" cy="746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6" h="20882" extrusionOk="0">
                  <a:moveTo>
                    <a:pt x="13844" y="9579"/>
                  </a:moveTo>
                  <a:cubicBezTo>
                    <a:pt x="13844" y="8452"/>
                    <a:pt x="13844" y="8452"/>
                    <a:pt x="13844" y="8452"/>
                  </a:cubicBezTo>
                  <a:cubicBezTo>
                    <a:pt x="13844" y="8077"/>
                    <a:pt x="14021" y="7701"/>
                    <a:pt x="14021" y="7701"/>
                  </a:cubicBezTo>
                  <a:cubicBezTo>
                    <a:pt x="14021" y="7701"/>
                    <a:pt x="14021" y="7701"/>
                    <a:pt x="14021" y="7701"/>
                  </a:cubicBezTo>
                  <a:cubicBezTo>
                    <a:pt x="14021" y="7701"/>
                    <a:pt x="13844" y="8077"/>
                    <a:pt x="13667" y="8264"/>
                  </a:cubicBezTo>
                  <a:cubicBezTo>
                    <a:pt x="12959" y="9579"/>
                    <a:pt x="12959" y="9579"/>
                    <a:pt x="12959" y="9579"/>
                  </a:cubicBezTo>
                  <a:cubicBezTo>
                    <a:pt x="12959" y="9579"/>
                    <a:pt x="12959" y="9579"/>
                    <a:pt x="12959" y="9579"/>
                  </a:cubicBezTo>
                  <a:cubicBezTo>
                    <a:pt x="13844" y="9579"/>
                    <a:pt x="13844" y="9579"/>
                    <a:pt x="13844" y="9579"/>
                  </a:cubicBezTo>
                  <a:close/>
                  <a:moveTo>
                    <a:pt x="11542" y="9955"/>
                  </a:moveTo>
                  <a:cubicBezTo>
                    <a:pt x="13667" y="6574"/>
                    <a:pt x="13667" y="6574"/>
                    <a:pt x="13667" y="6574"/>
                  </a:cubicBezTo>
                  <a:cubicBezTo>
                    <a:pt x="15083" y="6574"/>
                    <a:pt x="15083" y="6574"/>
                    <a:pt x="15083" y="6574"/>
                  </a:cubicBezTo>
                  <a:cubicBezTo>
                    <a:pt x="15083" y="9579"/>
                    <a:pt x="15083" y="9579"/>
                    <a:pt x="15083" y="9579"/>
                  </a:cubicBezTo>
                  <a:cubicBezTo>
                    <a:pt x="15792" y="9579"/>
                    <a:pt x="15792" y="9579"/>
                    <a:pt x="15792" y="9579"/>
                  </a:cubicBezTo>
                  <a:cubicBezTo>
                    <a:pt x="15792" y="10706"/>
                    <a:pt x="15792" y="10706"/>
                    <a:pt x="15792" y="10706"/>
                  </a:cubicBezTo>
                  <a:cubicBezTo>
                    <a:pt x="15083" y="10706"/>
                    <a:pt x="15083" y="10706"/>
                    <a:pt x="15083" y="10706"/>
                  </a:cubicBezTo>
                  <a:cubicBezTo>
                    <a:pt x="15083" y="12021"/>
                    <a:pt x="15083" y="12021"/>
                    <a:pt x="15083" y="12021"/>
                  </a:cubicBezTo>
                  <a:cubicBezTo>
                    <a:pt x="13844" y="12021"/>
                    <a:pt x="13844" y="12021"/>
                    <a:pt x="13844" y="12021"/>
                  </a:cubicBezTo>
                  <a:cubicBezTo>
                    <a:pt x="13844" y="10706"/>
                    <a:pt x="13844" y="10706"/>
                    <a:pt x="13844" y="10706"/>
                  </a:cubicBezTo>
                  <a:cubicBezTo>
                    <a:pt x="11542" y="10706"/>
                    <a:pt x="11542" y="10706"/>
                    <a:pt x="11542" y="10706"/>
                  </a:cubicBezTo>
                  <a:lnTo>
                    <a:pt x="11542" y="9955"/>
                  </a:lnTo>
                  <a:close/>
                  <a:moveTo>
                    <a:pt x="7470" y="11457"/>
                  </a:moveTo>
                  <a:cubicBezTo>
                    <a:pt x="7470" y="9391"/>
                    <a:pt x="9595" y="9016"/>
                    <a:pt x="9595" y="8264"/>
                  </a:cubicBezTo>
                  <a:cubicBezTo>
                    <a:pt x="9595" y="7889"/>
                    <a:pt x="9418" y="7701"/>
                    <a:pt x="9064" y="7701"/>
                  </a:cubicBezTo>
                  <a:cubicBezTo>
                    <a:pt x="8533" y="7701"/>
                    <a:pt x="8356" y="8264"/>
                    <a:pt x="8356" y="8264"/>
                  </a:cubicBezTo>
                  <a:cubicBezTo>
                    <a:pt x="7470" y="7701"/>
                    <a:pt x="7470" y="7701"/>
                    <a:pt x="7470" y="7701"/>
                  </a:cubicBezTo>
                  <a:cubicBezTo>
                    <a:pt x="7470" y="7701"/>
                    <a:pt x="7824" y="6386"/>
                    <a:pt x="9241" y="6386"/>
                  </a:cubicBezTo>
                  <a:cubicBezTo>
                    <a:pt x="10126" y="6386"/>
                    <a:pt x="11011" y="6950"/>
                    <a:pt x="11011" y="8077"/>
                  </a:cubicBezTo>
                  <a:cubicBezTo>
                    <a:pt x="11011" y="9955"/>
                    <a:pt x="8887" y="10143"/>
                    <a:pt x="8887" y="10894"/>
                  </a:cubicBezTo>
                  <a:cubicBezTo>
                    <a:pt x="11011" y="10894"/>
                    <a:pt x="11011" y="10894"/>
                    <a:pt x="11011" y="10894"/>
                  </a:cubicBezTo>
                  <a:cubicBezTo>
                    <a:pt x="11011" y="12021"/>
                    <a:pt x="11011" y="12021"/>
                    <a:pt x="11011" y="12021"/>
                  </a:cubicBezTo>
                  <a:cubicBezTo>
                    <a:pt x="7470" y="12021"/>
                    <a:pt x="7470" y="12021"/>
                    <a:pt x="7470" y="12021"/>
                  </a:cubicBezTo>
                  <a:cubicBezTo>
                    <a:pt x="7470" y="11833"/>
                    <a:pt x="7470" y="11645"/>
                    <a:pt x="7470" y="11457"/>
                  </a:cubicBezTo>
                  <a:moveTo>
                    <a:pt x="14021" y="16341"/>
                  </a:moveTo>
                  <a:cubicBezTo>
                    <a:pt x="11896" y="14463"/>
                    <a:pt x="11188" y="15402"/>
                    <a:pt x="10303" y="16529"/>
                  </a:cubicBezTo>
                  <a:cubicBezTo>
                    <a:pt x="9595" y="17092"/>
                    <a:pt x="7824" y="15590"/>
                    <a:pt x="6408" y="14087"/>
                  </a:cubicBezTo>
                  <a:cubicBezTo>
                    <a:pt x="4815" y="12584"/>
                    <a:pt x="3398" y="10706"/>
                    <a:pt x="4106" y="9955"/>
                  </a:cubicBezTo>
                  <a:cubicBezTo>
                    <a:pt x="5169" y="8828"/>
                    <a:pt x="5877" y="8264"/>
                    <a:pt x="4283" y="6010"/>
                  </a:cubicBezTo>
                  <a:cubicBezTo>
                    <a:pt x="2513" y="3757"/>
                    <a:pt x="1274" y="5447"/>
                    <a:pt x="388" y="6386"/>
                  </a:cubicBezTo>
                  <a:cubicBezTo>
                    <a:pt x="-674" y="7513"/>
                    <a:pt x="388" y="12021"/>
                    <a:pt x="4283" y="16153"/>
                  </a:cubicBezTo>
                  <a:cubicBezTo>
                    <a:pt x="8356" y="20473"/>
                    <a:pt x="12428" y="21600"/>
                    <a:pt x="13490" y="20473"/>
                  </a:cubicBezTo>
                  <a:cubicBezTo>
                    <a:pt x="14552" y="19346"/>
                    <a:pt x="16146" y="18219"/>
                    <a:pt x="14021" y="16341"/>
                  </a:cubicBezTo>
                  <a:moveTo>
                    <a:pt x="11542" y="0"/>
                  </a:moveTo>
                  <a:cubicBezTo>
                    <a:pt x="8356" y="0"/>
                    <a:pt x="5700" y="1690"/>
                    <a:pt x="3929" y="4320"/>
                  </a:cubicBezTo>
                  <a:cubicBezTo>
                    <a:pt x="4283" y="4508"/>
                    <a:pt x="4637" y="4883"/>
                    <a:pt x="4992" y="5259"/>
                  </a:cubicBezTo>
                  <a:cubicBezTo>
                    <a:pt x="6231" y="3193"/>
                    <a:pt x="8356" y="1878"/>
                    <a:pt x="10657" y="1503"/>
                  </a:cubicBezTo>
                  <a:cubicBezTo>
                    <a:pt x="11542" y="3193"/>
                    <a:pt x="11542" y="3193"/>
                    <a:pt x="11542" y="3193"/>
                  </a:cubicBezTo>
                  <a:cubicBezTo>
                    <a:pt x="12605" y="1503"/>
                    <a:pt x="12605" y="1503"/>
                    <a:pt x="12605" y="1503"/>
                  </a:cubicBezTo>
                  <a:cubicBezTo>
                    <a:pt x="16146" y="2066"/>
                    <a:pt x="19156" y="5071"/>
                    <a:pt x="19510" y="8828"/>
                  </a:cubicBezTo>
                  <a:cubicBezTo>
                    <a:pt x="17916" y="9955"/>
                    <a:pt x="17916" y="9955"/>
                    <a:pt x="17916" y="9955"/>
                  </a:cubicBezTo>
                  <a:cubicBezTo>
                    <a:pt x="19510" y="10894"/>
                    <a:pt x="19510" y="10894"/>
                    <a:pt x="19510" y="10894"/>
                  </a:cubicBezTo>
                  <a:cubicBezTo>
                    <a:pt x="19156" y="13523"/>
                    <a:pt x="17916" y="15777"/>
                    <a:pt x="15792" y="17092"/>
                  </a:cubicBezTo>
                  <a:cubicBezTo>
                    <a:pt x="15969" y="17468"/>
                    <a:pt x="16146" y="17656"/>
                    <a:pt x="16146" y="18031"/>
                  </a:cubicBezTo>
                  <a:cubicBezTo>
                    <a:pt x="16146" y="18219"/>
                    <a:pt x="16146" y="18407"/>
                    <a:pt x="15969" y="18595"/>
                  </a:cubicBezTo>
                  <a:cubicBezTo>
                    <a:pt x="18978" y="17092"/>
                    <a:pt x="20926" y="13711"/>
                    <a:pt x="20926" y="9955"/>
                  </a:cubicBezTo>
                  <a:cubicBezTo>
                    <a:pt x="20926" y="4508"/>
                    <a:pt x="16854" y="0"/>
                    <a:pt x="11542" y="0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14" name="Group 1314"/>
          <p:cNvGrpSpPr/>
          <p:nvPr/>
        </p:nvGrpSpPr>
        <p:grpSpPr>
          <a:xfrm>
            <a:off x="7471043" y="3633953"/>
            <a:ext cx="3170854" cy="827508"/>
            <a:chOff x="-1" y="0"/>
            <a:chExt cx="6341706" cy="1655014"/>
          </a:xfrm>
        </p:grpSpPr>
        <p:grpSp>
          <p:nvGrpSpPr>
            <p:cNvPr id="1312" name="Group 1312"/>
            <p:cNvGrpSpPr/>
            <p:nvPr/>
          </p:nvGrpSpPr>
          <p:grpSpPr>
            <a:xfrm>
              <a:off x="-2" y="-1"/>
              <a:ext cx="6341708" cy="1655015"/>
              <a:chOff x="-1" y="0"/>
              <a:chExt cx="6341706" cy="1655014"/>
            </a:xfrm>
          </p:grpSpPr>
          <p:sp>
            <p:nvSpPr>
              <p:cNvPr id="1309" name="Shape 1309"/>
              <p:cNvSpPr/>
              <p:nvPr/>
            </p:nvSpPr>
            <p:spPr>
              <a:xfrm flipH="1">
                <a:off x="-2" y="5757"/>
                <a:ext cx="1652209" cy="16480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27" y="0"/>
                    </a:lnTo>
                    <a:cubicBezTo>
                      <a:pt x="16777" y="0"/>
                      <a:pt x="21600" y="4835"/>
                      <a:pt x="21600" y="108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10" name="Shape 1310"/>
              <p:cNvSpPr/>
              <p:nvPr/>
            </p:nvSpPr>
            <p:spPr>
              <a:xfrm rot="10800000" flipH="1">
                <a:off x="4689502" y="7456"/>
                <a:ext cx="1652203" cy="1647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30" y="0"/>
                    </a:lnTo>
                    <a:cubicBezTo>
                      <a:pt x="16778" y="0"/>
                      <a:pt x="21600" y="4835"/>
                      <a:pt x="21600" y="108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11" name="Shape 1311"/>
              <p:cNvSpPr/>
              <p:nvPr/>
            </p:nvSpPr>
            <p:spPr>
              <a:xfrm rot="5400000">
                <a:off x="2358756" y="-706539"/>
                <a:ext cx="1652207" cy="3065281"/>
              </a:xfrm>
              <a:prstGeom prst="rect">
                <a:avLst/>
              </a:pr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313" name="Shape 1313"/>
            <p:cNvSpPr/>
            <p:nvPr/>
          </p:nvSpPr>
          <p:spPr>
            <a:xfrm>
              <a:off x="2329912" y="521029"/>
              <a:ext cx="570418" cy="6794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2" h="21600" extrusionOk="0">
                  <a:moveTo>
                    <a:pt x="18869" y="15184"/>
                  </a:moveTo>
                  <a:cubicBezTo>
                    <a:pt x="18372" y="17537"/>
                    <a:pt x="18372" y="17537"/>
                    <a:pt x="18372" y="17537"/>
                  </a:cubicBezTo>
                  <a:cubicBezTo>
                    <a:pt x="17876" y="19034"/>
                    <a:pt x="15890" y="20103"/>
                    <a:pt x="13903" y="19675"/>
                  </a:cubicBezTo>
                  <a:cubicBezTo>
                    <a:pt x="12662" y="19461"/>
                    <a:pt x="12662" y="19461"/>
                    <a:pt x="12662" y="19461"/>
                  </a:cubicBezTo>
                  <a:cubicBezTo>
                    <a:pt x="12662" y="17964"/>
                    <a:pt x="12662" y="17964"/>
                    <a:pt x="12662" y="17964"/>
                  </a:cubicBezTo>
                  <a:cubicBezTo>
                    <a:pt x="18869" y="13687"/>
                    <a:pt x="18869" y="13687"/>
                    <a:pt x="18869" y="13687"/>
                  </a:cubicBezTo>
                  <a:cubicBezTo>
                    <a:pt x="19117" y="14329"/>
                    <a:pt x="19117" y="14756"/>
                    <a:pt x="18869" y="15184"/>
                  </a:cubicBezTo>
                  <a:moveTo>
                    <a:pt x="2483" y="16040"/>
                  </a:moveTo>
                  <a:cubicBezTo>
                    <a:pt x="11669" y="10479"/>
                    <a:pt x="11669" y="10479"/>
                    <a:pt x="11669" y="10479"/>
                  </a:cubicBezTo>
                  <a:cubicBezTo>
                    <a:pt x="14897" y="11121"/>
                    <a:pt x="14897" y="11121"/>
                    <a:pt x="14897" y="11121"/>
                  </a:cubicBezTo>
                  <a:cubicBezTo>
                    <a:pt x="5214" y="17964"/>
                    <a:pt x="5214" y="17964"/>
                    <a:pt x="5214" y="17964"/>
                  </a:cubicBezTo>
                  <a:cubicBezTo>
                    <a:pt x="5214" y="17964"/>
                    <a:pt x="5214" y="17964"/>
                    <a:pt x="5214" y="17964"/>
                  </a:cubicBezTo>
                  <a:cubicBezTo>
                    <a:pt x="4966" y="17964"/>
                    <a:pt x="4966" y="17964"/>
                    <a:pt x="4966" y="17964"/>
                  </a:cubicBezTo>
                  <a:cubicBezTo>
                    <a:pt x="3476" y="17750"/>
                    <a:pt x="2731" y="16681"/>
                    <a:pt x="2483" y="16040"/>
                  </a:cubicBezTo>
                  <a:moveTo>
                    <a:pt x="11669" y="3208"/>
                  </a:moveTo>
                  <a:cubicBezTo>
                    <a:pt x="1986" y="3208"/>
                    <a:pt x="1986" y="3208"/>
                    <a:pt x="1986" y="3208"/>
                  </a:cubicBezTo>
                  <a:cubicBezTo>
                    <a:pt x="1986" y="1711"/>
                    <a:pt x="1986" y="1711"/>
                    <a:pt x="1986" y="1711"/>
                  </a:cubicBezTo>
                  <a:cubicBezTo>
                    <a:pt x="11669" y="1711"/>
                    <a:pt x="11669" y="1711"/>
                    <a:pt x="11669" y="1711"/>
                  </a:cubicBezTo>
                  <a:lnTo>
                    <a:pt x="11669" y="3208"/>
                  </a:lnTo>
                  <a:close/>
                  <a:moveTo>
                    <a:pt x="1986" y="14970"/>
                  </a:moveTo>
                  <a:cubicBezTo>
                    <a:pt x="1986" y="11121"/>
                    <a:pt x="1986" y="11121"/>
                    <a:pt x="1986" y="11121"/>
                  </a:cubicBezTo>
                  <a:cubicBezTo>
                    <a:pt x="11421" y="9624"/>
                    <a:pt x="11421" y="9624"/>
                    <a:pt x="11421" y="9624"/>
                  </a:cubicBezTo>
                  <a:cubicBezTo>
                    <a:pt x="1986" y="15184"/>
                    <a:pt x="1986" y="15184"/>
                    <a:pt x="1986" y="15184"/>
                  </a:cubicBezTo>
                  <a:cubicBezTo>
                    <a:pt x="1986" y="14970"/>
                    <a:pt x="1986" y="14970"/>
                    <a:pt x="1986" y="14970"/>
                  </a:cubicBezTo>
                  <a:moveTo>
                    <a:pt x="11669" y="5560"/>
                  </a:moveTo>
                  <a:cubicBezTo>
                    <a:pt x="11669" y="8768"/>
                    <a:pt x="11669" y="8768"/>
                    <a:pt x="11669" y="8768"/>
                  </a:cubicBezTo>
                  <a:cubicBezTo>
                    <a:pt x="1986" y="10265"/>
                    <a:pt x="1986" y="10265"/>
                    <a:pt x="1986" y="10265"/>
                  </a:cubicBezTo>
                  <a:cubicBezTo>
                    <a:pt x="1986" y="8982"/>
                    <a:pt x="1986" y="8982"/>
                    <a:pt x="1986" y="8982"/>
                  </a:cubicBezTo>
                  <a:lnTo>
                    <a:pt x="11669" y="5560"/>
                  </a:lnTo>
                  <a:close/>
                  <a:moveTo>
                    <a:pt x="11669" y="4705"/>
                  </a:moveTo>
                  <a:cubicBezTo>
                    <a:pt x="1986" y="7913"/>
                    <a:pt x="1986" y="7913"/>
                    <a:pt x="1986" y="7913"/>
                  </a:cubicBezTo>
                  <a:cubicBezTo>
                    <a:pt x="1986" y="4063"/>
                    <a:pt x="1986" y="4063"/>
                    <a:pt x="1986" y="4063"/>
                  </a:cubicBezTo>
                  <a:cubicBezTo>
                    <a:pt x="11669" y="4063"/>
                    <a:pt x="11669" y="4063"/>
                    <a:pt x="11669" y="4063"/>
                  </a:cubicBezTo>
                  <a:lnTo>
                    <a:pt x="11669" y="4705"/>
                  </a:lnTo>
                  <a:close/>
                  <a:moveTo>
                    <a:pt x="11669" y="19248"/>
                  </a:moveTo>
                  <a:cubicBezTo>
                    <a:pt x="6455" y="18178"/>
                    <a:pt x="6455" y="18178"/>
                    <a:pt x="6455" y="18178"/>
                  </a:cubicBezTo>
                  <a:cubicBezTo>
                    <a:pt x="11669" y="14543"/>
                    <a:pt x="11669" y="14543"/>
                    <a:pt x="11669" y="14543"/>
                  </a:cubicBezTo>
                  <a:lnTo>
                    <a:pt x="11669" y="19248"/>
                  </a:lnTo>
                  <a:close/>
                  <a:moveTo>
                    <a:pt x="18372" y="12832"/>
                  </a:moveTo>
                  <a:cubicBezTo>
                    <a:pt x="12662" y="16895"/>
                    <a:pt x="12662" y="16895"/>
                    <a:pt x="12662" y="16895"/>
                  </a:cubicBezTo>
                  <a:cubicBezTo>
                    <a:pt x="12662" y="13687"/>
                    <a:pt x="12662" y="13687"/>
                    <a:pt x="12662" y="13687"/>
                  </a:cubicBezTo>
                  <a:cubicBezTo>
                    <a:pt x="16138" y="11335"/>
                    <a:pt x="16138" y="11335"/>
                    <a:pt x="16138" y="11335"/>
                  </a:cubicBezTo>
                  <a:cubicBezTo>
                    <a:pt x="16138" y="11335"/>
                    <a:pt x="16138" y="11335"/>
                    <a:pt x="16138" y="11335"/>
                  </a:cubicBezTo>
                  <a:cubicBezTo>
                    <a:pt x="17131" y="11549"/>
                    <a:pt x="18124" y="12190"/>
                    <a:pt x="18372" y="12832"/>
                  </a:cubicBezTo>
                  <a:moveTo>
                    <a:pt x="16634" y="9838"/>
                  </a:moveTo>
                  <a:cubicBezTo>
                    <a:pt x="13655" y="9196"/>
                    <a:pt x="13655" y="9196"/>
                    <a:pt x="13655" y="9196"/>
                  </a:cubicBezTo>
                  <a:cubicBezTo>
                    <a:pt x="13655" y="0"/>
                    <a:pt x="13655" y="0"/>
                    <a:pt x="136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184"/>
                    <a:pt x="0" y="15184"/>
                    <a:pt x="0" y="15184"/>
                  </a:cubicBezTo>
                  <a:cubicBezTo>
                    <a:pt x="248" y="16467"/>
                    <a:pt x="1490" y="19248"/>
                    <a:pt x="4717" y="19461"/>
                  </a:cubicBezTo>
                  <a:cubicBezTo>
                    <a:pt x="13407" y="21386"/>
                    <a:pt x="13407" y="21386"/>
                    <a:pt x="13407" y="21386"/>
                  </a:cubicBezTo>
                  <a:cubicBezTo>
                    <a:pt x="13903" y="21600"/>
                    <a:pt x="14400" y="21600"/>
                    <a:pt x="14897" y="21600"/>
                  </a:cubicBezTo>
                  <a:cubicBezTo>
                    <a:pt x="17379" y="21600"/>
                    <a:pt x="19614" y="20103"/>
                    <a:pt x="20359" y="17964"/>
                  </a:cubicBezTo>
                  <a:cubicBezTo>
                    <a:pt x="20855" y="15612"/>
                    <a:pt x="20855" y="15612"/>
                    <a:pt x="20855" y="15612"/>
                  </a:cubicBezTo>
                  <a:cubicBezTo>
                    <a:pt x="21600" y="13046"/>
                    <a:pt x="19614" y="10479"/>
                    <a:pt x="16634" y="9838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21" name="Group 1321"/>
          <p:cNvGrpSpPr/>
          <p:nvPr/>
        </p:nvGrpSpPr>
        <p:grpSpPr>
          <a:xfrm>
            <a:off x="2743194" y="5274661"/>
            <a:ext cx="3184023" cy="1589692"/>
            <a:chOff x="2" y="0"/>
            <a:chExt cx="6368043" cy="3179381"/>
          </a:xfrm>
        </p:grpSpPr>
        <p:grpSp>
          <p:nvGrpSpPr>
            <p:cNvPr id="1319" name="Group 1319"/>
            <p:cNvGrpSpPr/>
            <p:nvPr/>
          </p:nvGrpSpPr>
          <p:grpSpPr>
            <a:xfrm>
              <a:off x="2" y="0"/>
              <a:ext cx="6368044" cy="3179382"/>
              <a:chOff x="2" y="0"/>
              <a:chExt cx="6368043" cy="3179381"/>
            </a:xfrm>
          </p:grpSpPr>
          <p:sp>
            <p:nvSpPr>
              <p:cNvPr id="1315" name="Shape 1315"/>
              <p:cNvSpPr/>
              <p:nvPr/>
            </p:nvSpPr>
            <p:spPr>
              <a:xfrm rot="10800000" flipH="1">
                <a:off x="4715843" y="2955"/>
                <a:ext cx="1652203" cy="1647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30" y="0"/>
                    </a:lnTo>
                    <a:cubicBezTo>
                      <a:pt x="16778" y="0"/>
                      <a:pt x="21600" y="4835"/>
                      <a:pt x="21600" y="108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EB834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16" name="Shape 1316"/>
              <p:cNvSpPr/>
              <p:nvPr/>
            </p:nvSpPr>
            <p:spPr>
              <a:xfrm flipH="1">
                <a:off x="13" y="0"/>
                <a:ext cx="1717257" cy="16522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1209" y="0"/>
                    </a:lnTo>
                    <a:cubicBezTo>
                      <a:pt x="16948" y="0"/>
                      <a:pt x="21600" y="4835"/>
                      <a:pt x="21600" y="108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EB834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17" name="Shape 1317"/>
              <p:cNvSpPr/>
              <p:nvPr/>
            </p:nvSpPr>
            <p:spPr>
              <a:xfrm rot="5400000">
                <a:off x="83313" y="1559614"/>
                <a:ext cx="1536457" cy="1703078"/>
              </a:xfrm>
              <a:prstGeom prst="rect">
                <a:avLst/>
              </a:prstGeom>
              <a:solidFill>
                <a:srgbClr val="FEB834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18" name="Shape 1318"/>
              <p:cNvSpPr/>
              <p:nvPr/>
            </p:nvSpPr>
            <p:spPr>
              <a:xfrm rot="5400000">
                <a:off x="2403781" y="-683555"/>
                <a:ext cx="1652207" cy="3025230"/>
              </a:xfrm>
              <a:prstGeom prst="rect">
                <a:avLst/>
              </a:prstGeom>
              <a:solidFill>
                <a:srgbClr val="FEB834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320" name="Shape 1320"/>
            <p:cNvSpPr/>
            <p:nvPr/>
          </p:nvSpPr>
          <p:spPr>
            <a:xfrm>
              <a:off x="2438413" y="425293"/>
              <a:ext cx="609601" cy="8961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70" y="7200"/>
                  </a:moveTo>
                  <a:cubicBezTo>
                    <a:pt x="4070" y="4871"/>
                    <a:pt x="7200" y="2753"/>
                    <a:pt x="10957" y="2753"/>
                  </a:cubicBezTo>
                  <a:cubicBezTo>
                    <a:pt x="14400" y="2753"/>
                    <a:pt x="17530" y="4871"/>
                    <a:pt x="17530" y="7200"/>
                  </a:cubicBezTo>
                  <a:cubicBezTo>
                    <a:pt x="17530" y="9741"/>
                    <a:pt x="14400" y="11859"/>
                    <a:pt x="10957" y="11859"/>
                  </a:cubicBezTo>
                  <a:cubicBezTo>
                    <a:pt x="7200" y="11859"/>
                    <a:pt x="4070" y="9741"/>
                    <a:pt x="4070" y="7200"/>
                  </a:cubicBezTo>
                  <a:moveTo>
                    <a:pt x="21600" y="7200"/>
                  </a:moveTo>
                  <a:cubicBezTo>
                    <a:pt x="21600" y="3176"/>
                    <a:pt x="16904" y="0"/>
                    <a:pt x="10957" y="0"/>
                  </a:cubicBezTo>
                  <a:cubicBezTo>
                    <a:pt x="4696" y="0"/>
                    <a:pt x="0" y="3176"/>
                    <a:pt x="0" y="7200"/>
                  </a:cubicBezTo>
                  <a:cubicBezTo>
                    <a:pt x="0" y="10800"/>
                    <a:pt x="3757" y="13765"/>
                    <a:pt x="8452" y="14400"/>
                  </a:cubicBezTo>
                  <a:cubicBezTo>
                    <a:pt x="8452" y="16094"/>
                    <a:pt x="8452" y="16094"/>
                    <a:pt x="8452" y="16094"/>
                  </a:cubicBezTo>
                  <a:cubicBezTo>
                    <a:pt x="6261" y="16094"/>
                    <a:pt x="6261" y="16094"/>
                    <a:pt x="6261" y="16094"/>
                  </a:cubicBezTo>
                  <a:cubicBezTo>
                    <a:pt x="5009" y="16094"/>
                    <a:pt x="4070" y="16729"/>
                    <a:pt x="4070" y="17576"/>
                  </a:cubicBezTo>
                  <a:cubicBezTo>
                    <a:pt x="4070" y="18424"/>
                    <a:pt x="5009" y="19059"/>
                    <a:pt x="6261" y="19059"/>
                  </a:cubicBezTo>
                  <a:cubicBezTo>
                    <a:pt x="8452" y="19059"/>
                    <a:pt x="8452" y="19059"/>
                    <a:pt x="8452" y="19059"/>
                  </a:cubicBezTo>
                  <a:cubicBezTo>
                    <a:pt x="8452" y="20118"/>
                    <a:pt x="8452" y="20118"/>
                    <a:pt x="8452" y="20118"/>
                  </a:cubicBezTo>
                  <a:cubicBezTo>
                    <a:pt x="8452" y="20965"/>
                    <a:pt x="9391" y="21600"/>
                    <a:pt x="10643" y="21600"/>
                  </a:cubicBezTo>
                  <a:cubicBezTo>
                    <a:pt x="11896" y="21600"/>
                    <a:pt x="12835" y="20965"/>
                    <a:pt x="12835" y="20118"/>
                  </a:cubicBezTo>
                  <a:cubicBezTo>
                    <a:pt x="12835" y="19059"/>
                    <a:pt x="12835" y="19059"/>
                    <a:pt x="12835" y="19059"/>
                  </a:cubicBezTo>
                  <a:cubicBezTo>
                    <a:pt x="15339" y="19059"/>
                    <a:pt x="15339" y="19059"/>
                    <a:pt x="15339" y="19059"/>
                  </a:cubicBezTo>
                  <a:cubicBezTo>
                    <a:pt x="16591" y="19059"/>
                    <a:pt x="17530" y="18424"/>
                    <a:pt x="17530" y="17576"/>
                  </a:cubicBezTo>
                  <a:cubicBezTo>
                    <a:pt x="17530" y="16729"/>
                    <a:pt x="16591" y="16094"/>
                    <a:pt x="15339" y="16094"/>
                  </a:cubicBezTo>
                  <a:cubicBezTo>
                    <a:pt x="12835" y="16094"/>
                    <a:pt x="12835" y="16094"/>
                    <a:pt x="12835" y="16094"/>
                  </a:cubicBezTo>
                  <a:cubicBezTo>
                    <a:pt x="12835" y="14400"/>
                    <a:pt x="12835" y="14400"/>
                    <a:pt x="12835" y="14400"/>
                  </a:cubicBezTo>
                  <a:cubicBezTo>
                    <a:pt x="17843" y="13976"/>
                    <a:pt x="21600" y="10800"/>
                    <a:pt x="21600" y="7200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327" name="Group 1327"/>
          <p:cNvGrpSpPr/>
          <p:nvPr/>
        </p:nvGrpSpPr>
        <p:grpSpPr>
          <a:xfrm>
            <a:off x="5101119" y="4445378"/>
            <a:ext cx="3176941" cy="828429"/>
            <a:chOff x="0" y="0"/>
            <a:chExt cx="6353880" cy="1656856"/>
          </a:xfrm>
        </p:grpSpPr>
        <p:grpSp>
          <p:nvGrpSpPr>
            <p:cNvPr id="1325" name="Group 1325"/>
            <p:cNvGrpSpPr/>
            <p:nvPr/>
          </p:nvGrpSpPr>
          <p:grpSpPr>
            <a:xfrm>
              <a:off x="0" y="-1"/>
              <a:ext cx="6353882" cy="1656857"/>
              <a:chOff x="0" y="0"/>
              <a:chExt cx="6353880" cy="1656856"/>
            </a:xfrm>
          </p:grpSpPr>
          <p:sp>
            <p:nvSpPr>
              <p:cNvPr id="1322" name="Shape 1322"/>
              <p:cNvSpPr/>
              <p:nvPr/>
            </p:nvSpPr>
            <p:spPr>
              <a:xfrm flipH="1">
                <a:off x="0" y="13948"/>
                <a:ext cx="1652206" cy="1642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61" y="0"/>
                    </a:lnTo>
                    <a:cubicBezTo>
                      <a:pt x="16792" y="0"/>
                      <a:pt x="21600" y="4835"/>
                      <a:pt x="21600" y="108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3F5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23" name="Shape 1323"/>
              <p:cNvSpPr/>
              <p:nvPr/>
            </p:nvSpPr>
            <p:spPr>
              <a:xfrm rot="10800000" flipH="1">
                <a:off x="4701675" y="4647"/>
                <a:ext cx="1652207" cy="1647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0830" y="0"/>
                    </a:lnTo>
                    <a:cubicBezTo>
                      <a:pt x="16778" y="0"/>
                      <a:pt x="21600" y="4835"/>
                      <a:pt x="21600" y="10800"/>
                    </a:cubicBez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3F5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324" name="Shape 1324"/>
              <p:cNvSpPr/>
              <p:nvPr/>
            </p:nvSpPr>
            <p:spPr>
              <a:xfrm rot="5400000">
                <a:off x="2358743" y="-706539"/>
                <a:ext cx="1652206" cy="3065281"/>
              </a:xfrm>
              <a:prstGeom prst="rect">
                <a:avLst/>
              </a:prstGeom>
              <a:solidFill>
                <a:srgbClr val="FF3F5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326" name="Shape 1326"/>
            <p:cNvSpPr/>
            <p:nvPr/>
          </p:nvSpPr>
          <p:spPr>
            <a:xfrm>
              <a:off x="2192962" y="547416"/>
              <a:ext cx="1008780" cy="631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47" y="21600"/>
                  </a:moveTo>
                  <a:cubicBezTo>
                    <a:pt x="7624" y="21600"/>
                    <a:pt x="7200" y="21263"/>
                    <a:pt x="7200" y="20588"/>
                  </a:cubicBezTo>
                  <a:cubicBezTo>
                    <a:pt x="6141" y="12487"/>
                    <a:pt x="6141" y="12487"/>
                    <a:pt x="6141" y="12487"/>
                  </a:cubicBezTo>
                  <a:cubicBezTo>
                    <a:pt x="5506" y="14513"/>
                    <a:pt x="5506" y="14513"/>
                    <a:pt x="5506" y="14513"/>
                  </a:cubicBezTo>
                  <a:cubicBezTo>
                    <a:pt x="5294" y="14850"/>
                    <a:pt x="5082" y="15187"/>
                    <a:pt x="4659" y="15187"/>
                  </a:cubicBezTo>
                  <a:cubicBezTo>
                    <a:pt x="847" y="15187"/>
                    <a:pt x="847" y="15187"/>
                    <a:pt x="847" y="15187"/>
                  </a:cubicBezTo>
                  <a:cubicBezTo>
                    <a:pt x="424" y="15187"/>
                    <a:pt x="0" y="14513"/>
                    <a:pt x="0" y="13837"/>
                  </a:cubicBezTo>
                  <a:cubicBezTo>
                    <a:pt x="0" y="13162"/>
                    <a:pt x="424" y="12487"/>
                    <a:pt x="847" y="12487"/>
                  </a:cubicBezTo>
                  <a:cubicBezTo>
                    <a:pt x="4235" y="12487"/>
                    <a:pt x="4235" y="12487"/>
                    <a:pt x="4235" y="12487"/>
                  </a:cubicBezTo>
                  <a:cubicBezTo>
                    <a:pt x="5718" y="8438"/>
                    <a:pt x="5718" y="8438"/>
                    <a:pt x="5718" y="8438"/>
                  </a:cubicBezTo>
                  <a:cubicBezTo>
                    <a:pt x="5929" y="8100"/>
                    <a:pt x="6353" y="7763"/>
                    <a:pt x="6565" y="7763"/>
                  </a:cubicBezTo>
                  <a:cubicBezTo>
                    <a:pt x="6988" y="8100"/>
                    <a:pt x="7200" y="8438"/>
                    <a:pt x="7200" y="8775"/>
                  </a:cubicBezTo>
                  <a:cubicBezTo>
                    <a:pt x="7835" y="13837"/>
                    <a:pt x="7835" y="13837"/>
                    <a:pt x="7835" y="13837"/>
                  </a:cubicBezTo>
                  <a:cubicBezTo>
                    <a:pt x="9318" y="1013"/>
                    <a:pt x="9318" y="1013"/>
                    <a:pt x="9318" y="1013"/>
                  </a:cubicBezTo>
                  <a:cubicBezTo>
                    <a:pt x="9318" y="337"/>
                    <a:pt x="9741" y="0"/>
                    <a:pt x="10165" y="0"/>
                  </a:cubicBezTo>
                  <a:cubicBezTo>
                    <a:pt x="10165" y="0"/>
                    <a:pt x="10165" y="0"/>
                    <a:pt x="10165" y="0"/>
                  </a:cubicBezTo>
                  <a:cubicBezTo>
                    <a:pt x="10588" y="0"/>
                    <a:pt x="10800" y="337"/>
                    <a:pt x="11012" y="1013"/>
                  </a:cubicBezTo>
                  <a:cubicBezTo>
                    <a:pt x="12494" y="15525"/>
                    <a:pt x="12494" y="15525"/>
                    <a:pt x="12494" y="15525"/>
                  </a:cubicBezTo>
                  <a:cubicBezTo>
                    <a:pt x="12918" y="13500"/>
                    <a:pt x="12918" y="13500"/>
                    <a:pt x="12918" y="13500"/>
                  </a:cubicBezTo>
                  <a:cubicBezTo>
                    <a:pt x="13129" y="12825"/>
                    <a:pt x="13341" y="12487"/>
                    <a:pt x="13765" y="12487"/>
                  </a:cubicBezTo>
                  <a:cubicBezTo>
                    <a:pt x="20753" y="12487"/>
                    <a:pt x="20753" y="12487"/>
                    <a:pt x="20753" y="12487"/>
                  </a:cubicBezTo>
                  <a:cubicBezTo>
                    <a:pt x="21176" y="12487"/>
                    <a:pt x="21600" y="13162"/>
                    <a:pt x="21600" y="13837"/>
                  </a:cubicBezTo>
                  <a:cubicBezTo>
                    <a:pt x="21600" y="14513"/>
                    <a:pt x="21176" y="15187"/>
                    <a:pt x="20753" y="15187"/>
                  </a:cubicBezTo>
                  <a:cubicBezTo>
                    <a:pt x="14188" y="15187"/>
                    <a:pt x="14188" y="15187"/>
                    <a:pt x="14188" y="15187"/>
                  </a:cubicBezTo>
                  <a:cubicBezTo>
                    <a:pt x="12918" y="20588"/>
                    <a:pt x="12918" y="20588"/>
                    <a:pt x="12918" y="20588"/>
                  </a:cubicBezTo>
                  <a:cubicBezTo>
                    <a:pt x="12706" y="20925"/>
                    <a:pt x="12494" y="21263"/>
                    <a:pt x="12071" y="21263"/>
                  </a:cubicBezTo>
                  <a:cubicBezTo>
                    <a:pt x="11647" y="21263"/>
                    <a:pt x="11435" y="20925"/>
                    <a:pt x="11435" y="20250"/>
                  </a:cubicBezTo>
                  <a:cubicBezTo>
                    <a:pt x="10165" y="8438"/>
                    <a:pt x="10165" y="8438"/>
                    <a:pt x="10165" y="8438"/>
                  </a:cubicBezTo>
                  <a:cubicBezTo>
                    <a:pt x="8682" y="20588"/>
                    <a:pt x="8682" y="20588"/>
                    <a:pt x="8682" y="20588"/>
                  </a:cubicBezTo>
                  <a:cubicBezTo>
                    <a:pt x="8682" y="21263"/>
                    <a:pt x="8259" y="21600"/>
                    <a:pt x="8047" y="21600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58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市场布局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9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0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1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indefinite" fill="hold"/>
                                        <p:tgtEl>
                                          <p:spTgt spid="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 fill="hold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4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 fill="hold"/>
                                        <p:tgtEl>
                                          <p:spTgt spid="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2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indefinite" fill="hold"/>
                                        <p:tgtEl>
                                          <p:spTgt spid="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9" grpId="1" animBg="1" advAuto="0"/>
      <p:bldP spid="1283" grpId="3" animBg="1" advAuto="0"/>
      <p:bldP spid="1287" grpId="6" animBg="1" advAuto="0"/>
      <p:bldP spid="1291" grpId="8" animBg="1" advAuto="0"/>
      <p:bldP spid="1295" grpId="10" animBg="1" advAuto="0"/>
      <p:bldP spid="1296" grpId="11" animBg="1" advAuto="0"/>
      <p:bldP spid="1299" grpId="12" animBg="1" advAuto="0"/>
      <p:bldP spid="1303" grpId="4" animBg="1" advAuto="0"/>
      <p:bldP spid="1308" grpId="9" animBg="1" advAuto="0"/>
      <p:bldP spid="1314" grpId="7" animBg="1" advAuto="0"/>
      <p:bldP spid="1321" grpId="2" animBg="1" advAuto="0"/>
      <p:bldP spid="1327" grpId="5" animBg="1" advAuto="0"/>
      <p:bldP spid="58" grpId="0"/>
      <p:bldP spid="59" grpId="0" build="p"/>
      <p:bldP spid="60" grpId="0" animBg="1"/>
      <p:bldP spid="6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Shape 1334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37" name="Shape 1337"/>
          <p:cNvSpPr/>
          <p:nvPr/>
        </p:nvSpPr>
        <p:spPr>
          <a:xfrm>
            <a:off x="6705600" y="1912905"/>
            <a:ext cx="3556000" cy="4081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8" extrusionOk="0">
                <a:moveTo>
                  <a:pt x="18573" y="20204"/>
                </a:moveTo>
                <a:cubicBezTo>
                  <a:pt x="17509" y="20204"/>
                  <a:pt x="17509" y="20204"/>
                  <a:pt x="17509" y="20204"/>
                </a:cubicBezTo>
                <a:cubicBezTo>
                  <a:pt x="19964" y="18707"/>
                  <a:pt x="21600" y="16283"/>
                  <a:pt x="21600" y="13431"/>
                </a:cubicBezTo>
                <a:cubicBezTo>
                  <a:pt x="21600" y="9653"/>
                  <a:pt x="18655" y="6516"/>
                  <a:pt x="14645" y="5661"/>
                </a:cubicBezTo>
                <a:cubicBezTo>
                  <a:pt x="16364" y="2738"/>
                  <a:pt x="16364" y="2738"/>
                  <a:pt x="16364" y="2738"/>
                </a:cubicBezTo>
                <a:cubicBezTo>
                  <a:pt x="16609" y="2382"/>
                  <a:pt x="16445" y="2025"/>
                  <a:pt x="16036" y="1811"/>
                </a:cubicBezTo>
                <a:cubicBezTo>
                  <a:pt x="11864" y="101"/>
                  <a:pt x="11864" y="101"/>
                  <a:pt x="11864" y="101"/>
                </a:cubicBezTo>
                <a:cubicBezTo>
                  <a:pt x="11700" y="29"/>
                  <a:pt x="11455" y="-42"/>
                  <a:pt x="11291" y="29"/>
                </a:cubicBezTo>
                <a:cubicBezTo>
                  <a:pt x="11127" y="101"/>
                  <a:pt x="10964" y="243"/>
                  <a:pt x="10800" y="457"/>
                </a:cubicBezTo>
                <a:cubicBezTo>
                  <a:pt x="5891" y="8584"/>
                  <a:pt x="5891" y="8584"/>
                  <a:pt x="5891" y="8584"/>
                </a:cubicBezTo>
                <a:cubicBezTo>
                  <a:pt x="5482" y="9297"/>
                  <a:pt x="5809" y="10152"/>
                  <a:pt x="6545" y="10437"/>
                </a:cubicBezTo>
                <a:cubicBezTo>
                  <a:pt x="5891" y="11649"/>
                  <a:pt x="5891" y="11649"/>
                  <a:pt x="5891" y="11649"/>
                </a:cubicBezTo>
                <a:cubicBezTo>
                  <a:pt x="8673" y="12790"/>
                  <a:pt x="8673" y="12790"/>
                  <a:pt x="8673" y="12790"/>
                </a:cubicBezTo>
                <a:cubicBezTo>
                  <a:pt x="9327" y="11649"/>
                  <a:pt x="9327" y="11649"/>
                  <a:pt x="9327" y="11649"/>
                </a:cubicBezTo>
                <a:cubicBezTo>
                  <a:pt x="9327" y="11649"/>
                  <a:pt x="9327" y="11649"/>
                  <a:pt x="9327" y="11649"/>
                </a:cubicBezTo>
                <a:cubicBezTo>
                  <a:pt x="10145" y="11934"/>
                  <a:pt x="11045" y="11649"/>
                  <a:pt x="11455" y="10936"/>
                </a:cubicBezTo>
                <a:cubicBezTo>
                  <a:pt x="13173" y="8156"/>
                  <a:pt x="13173" y="8156"/>
                  <a:pt x="13173" y="8156"/>
                </a:cubicBezTo>
                <a:cubicBezTo>
                  <a:pt x="16200" y="8441"/>
                  <a:pt x="18573" y="10722"/>
                  <a:pt x="18573" y="13431"/>
                </a:cubicBezTo>
                <a:cubicBezTo>
                  <a:pt x="18573" y="16425"/>
                  <a:pt x="15791" y="18849"/>
                  <a:pt x="12355" y="18849"/>
                </a:cubicBezTo>
                <a:cubicBezTo>
                  <a:pt x="10800" y="18849"/>
                  <a:pt x="8836" y="18350"/>
                  <a:pt x="7773" y="17495"/>
                </a:cubicBezTo>
                <a:cubicBezTo>
                  <a:pt x="7773" y="16853"/>
                  <a:pt x="7773" y="16853"/>
                  <a:pt x="7773" y="16853"/>
                </a:cubicBezTo>
                <a:cubicBezTo>
                  <a:pt x="7773" y="16425"/>
                  <a:pt x="8100" y="16140"/>
                  <a:pt x="8509" y="16140"/>
                </a:cubicBezTo>
                <a:cubicBezTo>
                  <a:pt x="12355" y="16140"/>
                  <a:pt x="12355" y="16140"/>
                  <a:pt x="12355" y="16140"/>
                </a:cubicBezTo>
                <a:cubicBezTo>
                  <a:pt x="12355" y="14786"/>
                  <a:pt x="12355" y="14786"/>
                  <a:pt x="12355" y="14786"/>
                </a:cubicBezTo>
                <a:cubicBezTo>
                  <a:pt x="6464" y="14786"/>
                  <a:pt x="6464" y="14786"/>
                  <a:pt x="6464" y="14786"/>
                </a:cubicBezTo>
                <a:cubicBezTo>
                  <a:pt x="3273" y="14786"/>
                  <a:pt x="3273" y="14786"/>
                  <a:pt x="3273" y="14786"/>
                </a:cubicBezTo>
                <a:cubicBezTo>
                  <a:pt x="0" y="14786"/>
                  <a:pt x="0" y="14786"/>
                  <a:pt x="0" y="14786"/>
                </a:cubicBezTo>
                <a:cubicBezTo>
                  <a:pt x="0" y="16140"/>
                  <a:pt x="0" y="16140"/>
                  <a:pt x="0" y="16140"/>
                </a:cubicBezTo>
                <a:cubicBezTo>
                  <a:pt x="3682" y="16140"/>
                  <a:pt x="3682" y="16140"/>
                  <a:pt x="3682" y="16140"/>
                </a:cubicBezTo>
                <a:cubicBezTo>
                  <a:pt x="3927" y="16140"/>
                  <a:pt x="3927" y="16140"/>
                  <a:pt x="3927" y="16140"/>
                </a:cubicBezTo>
                <a:cubicBezTo>
                  <a:pt x="4336" y="16140"/>
                  <a:pt x="4664" y="16425"/>
                  <a:pt x="4664" y="16853"/>
                </a:cubicBezTo>
                <a:cubicBezTo>
                  <a:pt x="4664" y="17495"/>
                  <a:pt x="4664" y="17495"/>
                  <a:pt x="4664" y="17495"/>
                </a:cubicBezTo>
                <a:cubicBezTo>
                  <a:pt x="4664" y="20204"/>
                  <a:pt x="4664" y="20204"/>
                  <a:pt x="4664" y="20204"/>
                </a:cubicBezTo>
                <a:cubicBezTo>
                  <a:pt x="2945" y="20204"/>
                  <a:pt x="1555" y="20061"/>
                  <a:pt x="1555" y="21558"/>
                </a:cubicBezTo>
                <a:cubicBezTo>
                  <a:pt x="21600" y="21558"/>
                  <a:pt x="21600" y="21558"/>
                  <a:pt x="21600" y="21558"/>
                </a:cubicBezTo>
                <a:cubicBezTo>
                  <a:pt x="21600" y="20061"/>
                  <a:pt x="20291" y="20204"/>
                  <a:pt x="18573" y="20204"/>
                </a:cubicBezTo>
                <a:close/>
                <a:moveTo>
                  <a:pt x="13173" y="1811"/>
                </a:moveTo>
                <a:cubicBezTo>
                  <a:pt x="12927" y="1883"/>
                  <a:pt x="12764" y="2025"/>
                  <a:pt x="12682" y="2239"/>
                </a:cubicBezTo>
                <a:cubicBezTo>
                  <a:pt x="9082" y="8085"/>
                  <a:pt x="9082" y="8085"/>
                  <a:pt x="9082" y="8085"/>
                </a:cubicBezTo>
                <a:cubicBezTo>
                  <a:pt x="7773" y="7514"/>
                  <a:pt x="7773" y="7514"/>
                  <a:pt x="7773" y="7514"/>
                </a:cubicBezTo>
                <a:cubicBezTo>
                  <a:pt x="7773" y="7443"/>
                  <a:pt x="7773" y="7301"/>
                  <a:pt x="7855" y="7229"/>
                </a:cubicBezTo>
                <a:cubicBezTo>
                  <a:pt x="11209" y="1740"/>
                  <a:pt x="11209" y="1740"/>
                  <a:pt x="11209" y="1740"/>
                </a:cubicBezTo>
                <a:cubicBezTo>
                  <a:pt x="11291" y="1598"/>
                  <a:pt x="11455" y="1455"/>
                  <a:pt x="11700" y="1384"/>
                </a:cubicBezTo>
                <a:cubicBezTo>
                  <a:pt x="11864" y="1312"/>
                  <a:pt x="12109" y="1312"/>
                  <a:pt x="12273" y="1455"/>
                </a:cubicBezTo>
                <a:cubicBezTo>
                  <a:pt x="13173" y="1811"/>
                  <a:pt x="13173" y="1811"/>
                  <a:pt x="13173" y="1811"/>
                </a:cubicBezTo>
                <a:cubicBezTo>
                  <a:pt x="13173" y="1811"/>
                  <a:pt x="13173" y="1811"/>
                  <a:pt x="13173" y="1811"/>
                </a:cubicBezTo>
                <a:close/>
              </a:path>
            </a:pathLst>
          </a:custGeom>
          <a:solidFill>
            <a:srgbClr val="59595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344" name="Group 1344"/>
          <p:cNvGrpSpPr/>
          <p:nvPr/>
        </p:nvGrpSpPr>
        <p:grpSpPr>
          <a:xfrm>
            <a:off x="4667381" y="1658086"/>
            <a:ext cx="2393799" cy="2393799"/>
            <a:chOff x="0" y="0"/>
            <a:chExt cx="4787595" cy="4787595"/>
          </a:xfrm>
        </p:grpSpPr>
        <p:sp>
          <p:nvSpPr>
            <p:cNvPr id="1338" name="Shape 1338"/>
            <p:cNvSpPr/>
            <p:nvPr/>
          </p:nvSpPr>
          <p:spPr>
            <a:xfrm rot="21366453">
              <a:off x="147317" y="147317"/>
              <a:ext cx="4492961" cy="4492961"/>
            </a:xfrm>
            <a:prstGeom prst="ellipse">
              <a:avLst/>
            </a:prstGeom>
            <a:noFill/>
            <a:ln w="50800" cap="flat">
              <a:solidFill>
                <a:srgbClr val="FEB834"/>
              </a:solidFill>
              <a:prstDash val="solid"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39" name="Shape 1339"/>
            <p:cNvSpPr/>
            <p:nvPr/>
          </p:nvSpPr>
          <p:spPr>
            <a:xfrm rot="20602326">
              <a:off x="1003235" y="720595"/>
              <a:ext cx="2425438" cy="8689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5" h="20155" extrusionOk="0">
                  <a:moveTo>
                    <a:pt x="20191" y="3383"/>
                  </a:moveTo>
                  <a:cubicBezTo>
                    <a:pt x="19487" y="3383"/>
                    <a:pt x="19722" y="4706"/>
                    <a:pt x="19252" y="5587"/>
                  </a:cubicBezTo>
                  <a:cubicBezTo>
                    <a:pt x="18078" y="6028"/>
                    <a:pt x="16904" y="6469"/>
                    <a:pt x="15965" y="6910"/>
                  </a:cubicBezTo>
                  <a:cubicBezTo>
                    <a:pt x="15730" y="6028"/>
                    <a:pt x="15261" y="5587"/>
                    <a:pt x="15026" y="4706"/>
                  </a:cubicBezTo>
                  <a:cubicBezTo>
                    <a:pt x="15261" y="4706"/>
                    <a:pt x="15261" y="3824"/>
                    <a:pt x="15495" y="3824"/>
                  </a:cubicBezTo>
                  <a:cubicBezTo>
                    <a:pt x="15730" y="3383"/>
                    <a:pt x="16435" y="3824"/>
                    <a:pt x="16435" y="3383"/>
                  </a:cubicBezTo>
                  <a:cubicBezTo>
                    <a:pt x="16200" y="2502"/>
                    <a:pt x="16200" y="1620"/>
                    <a:pt x="15261" y="1620"/>
                  </a:cubicBezTo>
                  <a:cubicBezTo>
                    <a:pt x="14791" y="2502"/>
                    <a:pt x="15495" y="3824"/>
                    <a:pt x="14556" y="4706"/>
                  </a:cubicBezTo>
                  <a:cubicBezTo>
                    <a:pt x="14087" y="3824"/>
                    <a:pt x="13148" y="3824"/>
                    <a:pt x="12678" y="3383"/>
                  </a:cubicBezTo>
                  <a:cubicBezTo>
                    <a:pt x="12913" y="2942"/>
                    <a:pt x="12913" y="2061"/>
                    <a:pt x="12913" y="1620"/>
                  </a:cubicBezTo>
                  <a:cubicBezTo>
                    <a:pt x="13148" y="1620"/>
                    <a:pt x="13617" y="2061"/>
                    <a:pt x="13617" y="1620"/>
                  </a:cubicBezTo>
                  <a:cubicBezTo>
                    <a:pt x="13617" y="297"/>
                    <a:pt x="12208" y="-1025"/>
                    <a:pt x="11974" y="1179"/>
                  </a:cubicBezTo>
                  <a:cubicBezTo>
                    <a:pt x="11974" y="2061"/>
                    <a:pt x="12443" y="1179"/>
                    <a:pt x="12443" y="2061"/>
                  </a:cubicBezTo>
                  <a:cubicBezTo>
                    <a:pt x="12443" y="2502"/>
                    <a:pt x="12443" y="2942"/>
                    <a:pt x="12208" y="3383"/>
                  </a:cubicBezTo>
                  <a:cubicBezTo>
                    <a:pt x="11269" y="3383"/>
                    <a:pt x="10330" y="2942"/>
                    <a:pt x="9626" y="3824"/>
                  </a:cubicBezTo>
                  <a:cubicBezTo>
                    <a:pt x="9391" y="2942"/>
                    <a:pt x="9156" y="2942"/>
                    <a:pt x="9156" y="2061"/>
                  </a:cubicBezTo>
                  <a:cubicBezTo>
                    <a:pt x="9626" y="2061"/>
                    <a:pt x="9861" y="2061"/>
                    <a:pt x="9861" y="1179"/>
                  </a:cubicBezTo>
                  <a:cubicBezTo>
                    <a:pt x="9626" y="297"/>
                    <a:pt x="8687" y="297"/>
                    <a:pt x="8217" y="738"/>
                  </a:cubicBezTo>
                  <a:cubicBezTo>
                    <a:pt x="8217" y="2061"/>
                    <a:pt x="8217" y="2061"/>
                    <a:pt x="8217" y="2061"/>
                  </a:cubicBezTo>
                  <a:cubicBezTo>
                    <a:pt x="8452" y="2502"/>
                    <a:pt x="8922" y="2061"/>
                    <a:pt x="8922" y="2502"/>
                  </a:cubicBezTo>
                  <a:cubicBezTo>
                    <a:pt x="9156" y="2942"/>
                    <a:pt x="9156" y="3383"/>
                    <a:pt x="9156" y="3824"/>
                  </a:cubicBezTo>
                  <a:cubicBezTo>
                    <a:pt x="8217" y="4265"/>
                    <a:pt x="7748" y="5587"/>
                    <a:pt x="7043" y="6469"/>
                  </a:cubicBezTo>
                  <a:cubicBezTo>
                    <a:pt x="6339" y="5587"/>
                    <a:pt x="7043" y="3383"/>
                    <a:pt x="6104" y="2942"/>
                  </a:cubicBezTo>
                  <a:cubicBezTo>
                    <a:pt x="5635" y="2942"/>
                    <a:pt x="4930" y="4265"/>
                    <a:pt x="5165" y="6028"/>
                  </a:cubicBezTo>
                  <a:cubicBezTo>
                    <a:pt x="8452" y="5587"/>
                    <a:pt x="5635" y="8232"/>
                    <a:pt x="5869" y="11759"/>
                  </a:cubicBezTo>
                  <a:cubicBezTo>
                    <a:pt x="4461" y="12199"/>
                    <a:pt x="3052" y="13522"/>
                    <a:pt x="1408" y="13963"/>
                  </a:cubicBezTo>
                  <a:cubicBezTo>
                    <a:pt x="1174" y="13963"/>
                    <a:pt x="1408" y="13081"/>
                    <a:pt x="939" y="13522"/>
                  </a:cubicBezTo>
                  <a:cubicBezTo>
                    <a:pt x="0" y="13522"/>
                    <a:pt x="-235" y="16167"/>
                    <a:pt x="235" y="17489"/>
                  </a:cubicBezTo>
                  <a:cubicBezTo>
                    <a:pt x="704" y="17489"/>
                    <a:pt x="704" y="17489"/>
                    <a:pt x="1174" y="17489"/>
                  </a:cubicBezTo>
                  <a:cubicBezTo>
                    <a:pt x="1408" y="17048"/>
                    <a:pt x="1408" y="16167"/>
                    <a:pt x="1643" y="15285"/>
                  </a:cubicBezTo>
                  <a:cubicBezTo>
                    <a:pt x="3052" y="14404"/>
                    <a:pt x="4461" y="13081"/>
                    <a:pt x="6104" y="12640"/>
                  </a:cubicBezTo>
                  <a:cubicBezTo>
                    <a:pt x="6104" y="13963"/>
                    <a:pt x="6574" y="14844"/>
                    <a:pt x="7043" y="15726"/>
                  </a:cubicBezTo>
                  <a:cubicBezTo>
                    <a:pt x="6808" y="17048"/>
                    <a:pt x="6104" y="16167"/>
                    <a:pt x="5635" y="17048"/>
                  </a:cubicBezTo>
                  <a:cubicBezTo>
                    <a:pt x="5635" y="18812"/>
                    <a:pt x="6574" y="19253"/>
                    <a:pt x="7278" y="18812"/>
                  </a:cubicBezTo>
                  <a:cubicBezTo>
                    <a:pt x="7278" y="17930"/>
                    <a:pt x="7043" y="17930"/>
                    <a:pt x="7043" y="17489"/>
                  </a:cubicBezTo>
                  <a:cubicBezTo>
                    <a:pt x="7278" y="17048"/>
                    <a:pt x="7278" y="16167"/>
                    <a:pt x="7513" y="16167"/>
                  </a:cubicBezTo>
                  <a:cubicBezTo>
                    <a:pt x="7982" y="16608"/>
                    <a:pt x="8922" y="16167"/>
                    <a:pt x="9391" y="16608"/>
                  </a:cubicBezTo>
                  <a:cubicBezTo>
                    <a:pt x="9626" y="18371"/>
                    <a:pt x="8922" y="17930"/>
                    <a:pt x="8922" y="19253"/>
                  </a:cubicBezTo>
                  <a:cubicBezTo>
                    <a:pt x="9156" y="20575"/>
                    <a:pt x="10800" y="20575"/>
                    <a:pt x="10565" y="18371"/>
                  </a:cubicBezTo>
                  <a:cubicBezTo>
                    <a:pt x="10565" y="17930"/>
                    <a:pt x="9861" y="18371"/>
                    <a:pt x="10095" y="17489"/>
                  </a:cubicBezTo>
                  <a:cubicBezTo>
                    <a:pt x="9861" y="17048"/>
                    <a:pt x="10095" y="16608"/>
                    <a:pt x="10095" y="16167"/>
                  </a:cubicBezTo>
                  <a:cubicBezTo>
                    <a:pt x="11035" y="16167"/>
                    <a:pt x="11504" y="15726"/>
                    <a:pt x="12208" y="15285"/>
                  </a:cubicBezTo>
                  <a:cubicBezTo>
                    <a:pt x="12443" y="15726"/>
                    <a:pt x="12443" y="16167"/>
                    <a:pt x="12678" y="16608"/>
                  </a:cubicBezTo>
                  <a:cubicBezTo>
                    <a:pt x="12443" y="17489"/>
                    <a:pt x="12208" y="17489"/>
                    <a:pt x="12208" y="18371"/>
                  </a:cubicBezTo>
                  <a:cubicBezTo>
                    <a:pt x="12913" y="19253"/>
                    <a:pt x="13852" y="17930"/>
                    <a:pt x="13852" y="16608"/>
                  </a:cubicBezTo>
                  <a:cubicBezTo>
                    <a:pt x="13852" y="15726"/>
                    <a:pt x="13148" y="16608"/>
                    <a:pt x="12913" y="16167"/>
                  </a:cubicBezTo>
                  <a:cubicBezTo>
                    <a:pt x="12913" y="15726"/>
                    <a:pt x="12678" y="15285"/>
                    <a:pt x="12678" y="14844"/>
                  </a:cubicBezTo>
                  <a:cubicBezTo>
                    <a:pt x="13382" y="14404"/>
                    <a:pt x="13617" y="13522"/>
                    <a:pt x="14322" y="13522"/>
                  </a:cubicBezTo>
                  <a:cubicBezTo>
                    <a:pt x="15026" y="13963"/>
                    <a:pt x="14791" y="14844"/>
                    <a:pt x="15026" y="16167"/>
                  </a:cubicBezTo>
                  <a:cubicBezTo>
                    <a:pt x="15730" y="16167"/>
                    <a:pt x="16200" y="15726"/>
                    <a:pt x="16435" y="13963"/>
                  </a:cubicBezTo>
                  <a:cubicBezTo>
                    <a:pt x="15730" y="13081"/>
                    <a:pt x="14791" y="14404"/>
                    <a:pt x="14791" y="12640"/>
                  </a:cubicBezTo>
                  <a:cubicBezTo>
                    <a:pt x="15261" y="12199"/>
                    <a:pt x="15495" y="11318"/>
                    <a:pt x="15965" y="10877"/>
                  </a:cubicBezTo>
                  <a:cubicBezTo>
                    <a:pt x="16200" y="10877"/>
                    <a:pt x="16435" y="10877"/>
                    <a:pt x="16669" y="10877"/>
                  </a:cubicBezTo>
                  <a:cubicBezTo>
                    <a:pt x="16669" y="11759"/>
                    <a:pt x="16669" y="12640"/>
                    <a:pt x="17139" y="12640"/>
                  </a:cubicBezTo>
                  <a:cubicBezTo>
                    <a:pt x="18078" y="13081"/>
                    <a:pt x="18078" y="10436"/>
                    <a:pt x="17608" y="9555"/>
                  </a:cubicBezTo>
                  <a:cubicBezTo>
                    <a:pt x="16904" y="9555"/>
                    <a:pt x="16669" y="10877"/>
                    <a:pt x="15965" y="9995"/>
                  </a:cubicBezTo>
                  <a:cubicBezTo>
                    <a:pt x="16200" y="9114"/>
                    <a:pt x="15965" y="7791"/>
                    <a:pt x="16200" y="7351"/>
                  </a:cubicBezTo>
                  <a:cubicBezTo>
                    <a:pt x="17139" y="6910"/>
                    <a:pt x="18313" y="6469"/>
                    <a:pt x="19252" y="6469"/>
                  </a:cubicBezTo>
                  <a:cubicBezTo>
                    <a:pt x="19722" y="7351"/>
                    <a:pt x="20895" y="8232"/>
                    <a:pt x="21365" y="6469"/>
                  </a:cubicBezTo>
                  <a:cubicBezTo>
                    <a:pt x="21130" y="4706"/>
                    <a:pt x="20895" y="3383"/>
                    <a:pt x="20191" y="3383"/>
                  </a:cubicBezTo>
                  <a:close/>
                  <a:moveTo>
                    <a:pt x="9861" y="13081"/>
                  </a:moveTo>
                  <a:cubicBezTo>
                    <a:pt x="8687" y="12640"/>
                    <a:pt x="7748" y="8232"/>
                    <a:pt x="8922" y="6910"/>
                  </a:cubicBezTo>
                  <a:cubicBezTo>
                    <a:pt x="10095" y="6028"/>
                    <a:pt x="11974" y="7351"/>
                    <a:pt x="11974" y="9114"/>
                  </a:cubicBezTo>
                  <a:cubicBezTo>
                    <a:pt x="12208" y="11318"/>
                    <a:pt x="10800" y="13081"/>
                    <a:pt x="9861" y="13081"/>
                  </a:cubicBezTo>
                  <a:close/>
                  <a:moveTo>
                    <a:pt x="14556" y="10877"/>
                  </a:moveTo>
                  <a:cubicBezTo>
                    <a:pt x="12678" y="10877"/>
                    <a:pt x="13617" y="4706"/>
                    <a:pt x="14791" y="6910"/>
                  </a:cubicBezTo>
                  <a:cubicBezTo>
                    <a:pt x="14791" y="8232"/>
                    <a:pt x="15026" y="9995"/>
                    <a:pt x="14556" y="10877"/>
                  </a:cubicBezTo>
                  <a:close/>
                  <a:moveTo>
                    <a:pt x="14556" y="10877"/>
                  </a:moveTo>
                  <a:cubicBezTo>
                    <a:pt x="14556" y="10877"/>
                    <a:pt x="14556" y="10877"/>
                    <a:pt x="14556" y="10877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40" name="Shape 1340"/>
            <p:cNvSpPr/>
            <p:nvPr/>
          </p:nvSpPr>
          <p:spPr>
            <a:xfrm rot="21366453">
              <a:off x="1693172" y="1762833"/>
              <a:ext cx="1477356" cy="1277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6" h="21399" extrusionOk="0">
                  <a:moveTo>
                    <a:pt x="20599" y="11631"/>
                  </a:moveTo>
                  <a:cubicBezTo>
                    <a:pt x="19993" y="11156"/>
                    <a:pt x="19185" y="11156"/>
                    <a:pt x="18782" y="11868"/>
                  </a:cubicBezTo>
                  <a:cubicBezTo>
                    <a:pt x="18782" y="12105"/>
                    <a:pt x="18580" y="12105"/>
                    <a:pt x="18580" y="12105"/>
                  </a:cubicBezTo>
                  <a:cubicBezTo>
                    <a:pt x="15350" y="11393"/>
                    <a:pt x="15350" y="11393"/>
                    <a:pt x="15350" y="11393"/>
                  </a:cubicBezTo>
                  <a:cubicBezTo>
                    <a:pt x="15350" y="11156"/>
                    <a:pt x="15350" y="10919"/>
                    <a:pt x="15350" y="10681"/>
                  </a:cubicBezTo>
                  <a:cubicBezTo>
                    <a:pt x="15350" y="9495"/>
                    <a:pt x="15148" y="8545"/>
                    <a:pt x="14744" y="7596"/>
                  </a:cubicBezTo>
                  <a:cubicBezTo>
                    <a:pt x="16763" y="5934"/>
                    <a:pt x="16763" y="5934"/>
                    <a:pt x="16763" y="5934"/>
                  </a:cubicBezTo>
                  <a:cubicBezTo>
                    <a:pt x="16965" y="6171"/>
                    <a:pt x="17167" y="6171"/>
                    <a:pt x="17167" y="6171"/>
                  </a:cubicBezTo>
                  <a:cubicBezTo>
                    <a:pt x="17570" y="6171"/>
                    <a:pt x="17974" y="5697"/>
                    <a:pt x="17974" y="5222"/>
                  </a:cubicBezTo>
                  <a:cubicBezTo>
                    <a:pt x="17772" y="4747"/>
                    <a:pt x="17570" y="4510"/>
                    <a:pt x="17167" y="4510"/>
                  </a:cubicBezTo>
                  <a:cubicBezTo>
                    <a:pt x="16763" y="4510"/>
                    <a:pt x="16359" y="4985"/>
                    <a:pt x="16359" y="5459"/>
                  </a:cubicBezTo>
                  <a:cubicBezTo>
                    <a:pt x="16359" y="5459"/>
                    <a:pt x="16561" y="5459"/>
                    <a:pt x="16561" y="5459"/>
                  </a:cubicBezTo>
                  <a:cubicBezTo>
                    <a:pt x="14341" y="7121"/>
                    <a:pt x="14341" y="7121"/>
                    <a:pt x="14341" y="7121"/>
                  </a:cubicBezTo>
                  <a:cubicBezTo>
                    <a:pt x="13937" y="6409"/>
                    <a:pt x="13533" y="5934"/>
                    <a:pt x="12927" y="5459"/>
                  </a:cubicBezTo>
                  <a:cubicBezTo>
                    <a:pt x="14341" y="2611"/>
                    <a:pt x="14341" y="2611"/>
                    <a:pt x="14341" y="2611"/>
                  </a:cubicBezTo>
                  <a:cubicBezTo>
                    <a:pt x="14542" y="2611"/>
                    <a:pt x="14744" y="2611"/>
                    <a:pt x="14744" y="2611"/>
                  </a:cubicBezTo>
                  <a:cubicBezTo>
                    <a:pt x="15148" y="2374"/>
                    <a:pt x="15350" y="1899"/>
                    <a:pt x="15148" y="1424"/>
                  </a:cubicBezTo>
                  <a:cubicBezTo>
                    <a:pt x="14946" y="949"/>
                    <a:pt x="14542" y="949"/>
                    <a:pt x="14139" y="1187"/>
                  </a:cubicBezTo>
                  <a:cubicBezTo>
                    <a:pt x="13735" y="1424"/>
                    <a:pt x="13533" y="1899"/>
                    <a:pt x="13735" y="2374"/>
                  </a:cubicBezTo>
                  <a:cubicBezTo>
                    <a:pt x="13937" y="2374"/>
                    <a:pt x="13937" y="2374"/>
                    <a:pt x="13937" y="2374"/>
                  </a:cubicBezTo>
                  <a:cubicBezTo>
                    <a:pt x="12322" y="5222"/>
                    <a:pt x="12322" y="5222"/>
                    <a:pt x="12322" y="5222"/>
                  </a:cubicBezTo>
                  <a:cubicBezTo>
                    <a:pt x="11918" y="4985"/>
                    <a:pt x="11313" y="4747"/>
                    <a:pt x="10707" y="4747"/>
                  </a:cubicBezTo>
                  <a:cubicBezTo>
                    <a:pt x="11111" y="2611"/>
                    <a:pt x="11111" y="2611"/>
                    <a:pt x="11111" y="2611"/>
                  </a:cubicBezTo>
                  <a:cubicBezTo>
                    <a:pt x="11111" y="2611"/>
                    <a:pt x="11313" y="2374"/>
                    <a:pt x="11313" y="2374"/>
                  </a:cubicBezTo>
                  <a:cubicBezTo>
                    <a:pt x="11514" y="2136"/>
                    <a:pt x="11514" y="1662"/>
                    <a:pt x="11313" y="1424"/>
                  </a:cubicBezTo>
                  <a:cubicBezTo>
                    <a:pt x="11111" y="1187"/>
                    <a:pt x="10707" y="1187"/>
                    <a:pt x="10505" y="1662"/>
                  </a:cubicBezTo>
                  <a:cubicBezTo>
                    <a:pt x="10303" y="1899"/>
                    <a:pt x="10303" y="2136"/>
                    <a:pt x="10505" y="2374"/>
                  </a:cubicBezTo>
                  <a:cubicBezTo>
                    <a:pt x="10707" y="2374"/>
                    <a:pt x="10707" y="2374"/>
                    <a:pt x="10707" y="2374"/>
                  </a:cubicBezTo>
                  <a:cubicBezTo>
                    <a:pt x="10303" y="4747"/>
                    <a:pt x="10303" y="4747"/>
                    <a:pt x="10303" y="4747"/>
                  </a:cubicBezTo>
                  <a:cubicBezTo>
                    <a:pt x="10303" y="4747"/>
                    <a:pt x="10303" y="4510"/>
                    <a:pt x="10303" y="4510"/>
                  </a:cubicBezTo>
                  <a:cubicBezTo>
                    <a:pt x="9496" y="4510"/>
                    <a:pt x="8890" y="4747"/>
                    <a:pt x="8285" y="4985"/>
                  </a:cubicBezTo>
                  <a:cubicBezTo>
                    <a:pt x="6871" y="1899"/>
                    <a:pt x="6871" y="1899"/>
                    <a:pt x="6871" y="1899"/>
                  </a:cubicBezTo>
                  <a:cubicBezTo>
                    <a:pt x="7073" y="1662"/>
                    <a:pt x="7073" y="1424"/>
                    <a:pt x="7073" y="1187"/>
                  </a:cubicBezTo>
                  <a:cubicBezTo>
                    <a:pt x="7073" y="475"/>
                    <a:pt x="6670" y="0"/>
                    <a:pt x="6064" y="0"/>
                  </a:cubicBezTo>
                  <a:cubicBezTo>
                    <a:pt x="5458" y="0"/>
                    <a:pt x="5055" y="475"/>
                    <a:pt x="5055" y="1187"/>
                  </a:cubicBezTo>
                  <a:cubicBezTo>
                    <a:pt x="5055" y="1899"/>
                    <a:pt x="5660" y="2374"/>
                    <a:pt x="6064" y="2374"/>
                  </a:cubicBezTo>
                  <a:cubicBezTo>
                    <a:pt x="6266" y="2374"/>
                    <a:pt x="6266" y="2374"/>
                    <a:pt x="6266" y="2374"/>
                  </a:cubicBezTo>
                  <a:cubicBezTo>
                    <a:pt x="7679" y="5459"/>
                    <a:pt x="7679" y="5459"/>
                    <a:pt x="7679" y="5459"/>
                  </a:cubicBezTo>
                  <a:cubicBezTo>
                    <a:pt x="7073" y="5934"/>
                    <a:pt x="6468" y="6646"/>
                    <a:pt x="5862" y="7358"/>
                  </a:cubicBezTo>
                  <a:cubicBezTo>
                    <a:pt x="3843" y="5459"/>
                    <a:pt x="3843" y="5459"/>
                    <a:pt x="3843" y="5459"/>
                  </a:cubicBezTo>
                  <a:cubicBezTo>
                    <a:pt x="3843" y="5222"/>
                    <a:pt x="3843" y="4985"/>
                    <a:pt x="3843" y="4747"/>
                  </a:cubicBezTo>
                  <a:cubicBezTo>
                    <a:pt x="3642" y="4510"/>
                    <a:pt x="3238" y="4273"/>
                    <a:pt x="2834" y="4510"/>
                  </a:cubicBezTo>
                  <a:cubicBezTo>
                    <a:pt x="2430" y="4510"/>
                    <a:pt x="2228" y="4985"/>
                    <a:pt x="2430" y="5459"/>
                  </a:cubicBezTo>
                  <a:cubicBezTo>
                    <a:pt x="2632" y="5934"/>
                    <a:pt x="3036" y="6171"/>
                    <a:pt x="3440" y="5934"/>
                  </a:cubicBezTo>
                  <a:cubicBezTo>
                    <a:pt x="3440" y="5934"/>
                    <a:pt x="3440" y="5934"/>
                    <a:pt x="3642" y="5934"/>
                  </a:cubicBezTo>
                  <a:cubicBezTo>
                    <a:pt x="5660" y="7833"/>
                    <a:pt x="5660" y="7833"/>
                    <a:pt x="5660" y="7833"/>
                  </a:cubicBezTo>
                  <a:cubicBezTo>
                    <a:pt x="5458" y="8545"/>
                    <a:pt x="5256" y="9257"/>
                    <a:pt x="5055" y="10207"/>
                  </a:cubicBezTo>
                  <a:cubicBezTo>
                    <a:pt x="2027" y="10207"/>
                    <a:pt x="2027" y="10207"/>
                    <a:pt x="2027" y="10207"/>
                  </a:cubicBezTo>
                  <a:cubicBezTo>
                    <a:pt x="1825" y="9969"/>
                    <a:pt x="1623" y="9732"/>
                    <a:pt x="1421" y="9732"/>
                  </a:cubicBezTo>
                  <a:cubicBezTo>
                    <a:pt x="1017" y="9257"/>
                    <a:pt x="412" y="9495"/>
                    <a:pt x="210" y="10207"/>
                  </a:cubicBezTo>
                  <a:cubicBezTo>
                    <a:pt x="-194" y="10681"/>
                    <a:pt x="8" y="11393"/>
                    <a:pt x="613" y="11631"/>
                  </a:cubicBezTo>
                  <a:cubicBezTo>
                    <a:pt x="1017" y="12105"/>
                    <a:pt x="1623" y="11868"/>
                    <a:pt x="2027" y="11156"/>
                  </a:cubicBezTo>
                  <a:cubicBezTo>
                    <a:pt x="2027" y="11156"/>
                    <a:pt x="2027" y="11156"/>
                    <a:pt x="2027" y="11156"/>
                  </a:cubicBezTo>
                  <a:cubicBezTo>
                    <a:pt x="5055" y="11156"/>
                    <a:pt x="5055" y="11156"/>
                    <a:pt x="5055" y="11156"/>
                  </a:cubicBezTo>
                  <a:cubicBezTo>
                    <a:pt x="5055" y="11631"/>
                    <a:pt x="5256" y="12105"/>
                    <a:pt x="5256" y="12343"/>
                  </a:cubicBezTo>
                  <a:cubicBezTo>
                    <a:pt x="3238" y="13292"/>
                    <a:pt x="3238" y="13292"/>
                    <a:pt x="3238" y="13292"/>
                  </a:cubicBezTo>
                  <a:cubicBezTo>
                    <a:pt x="3238" y="13292"/>
                    <a:pt x="3036" y="13055"/>
                    <a:pt x="2834" y="13055"/>
                  </a:cubicBezTo>
                  <a:cubicBezTo>
                    <a:pt x="2430" y="13055"/>
                    <a:pt x="2027" y="13292"/>
                    <a:pt x="2027" y="13767"/>
                  </a:cubicBezTo>
                  <a:cubicBezTo>
                    <a:pt x="2027" y="14242"/>
                    <a:pt x="2228" y="14716"/>
                    <a:pt x="2632" y="14716"/>
                  </a:cubicBezTo>
                  <a:cubicBezTo>
                    <a:pt x="3036" y="14954"/>
                    <a:pt x="3440" y="14479"/>
                    <a:pt x="3440" y="14004"/>
                  </a:cubicBezTo>
                  <a:cubicBezTo>
                    <a:pt x="3440" y="14004"/>
                    <a:pt x="3440" y="14004"/>
                    <a:pt x="3440" y="14004"/>
                  </a:cubicBezTo>
                  <a:cubicBezTo>
                    <a:pt x="5458" y="13055"/>
                    <a:pt x="5458" y="13055"/>
                    <a:pt x="5458" y="13055"/>
                  </a:cubicBezTo>
                  <a:cubicBezTo>
                    <a:pt x="5862" y="14004"/>
                    <a:pt x="6468" y="14954"/>
                    <a:pt x="7477" y="15666"/>
                  </a:cubicBezTo>
                  <a:cubicBezTo>
                    <a:pt x="6468" y="16853"/>
                    <a:pt x="6468" y="16853"/>
                    <a:pt x="6468" y="16853"/>
                  </a:cubicBezTo>
                  <a:cubicBezTo>
                    <a:pt x="6266" y="16853"/>
                    <a:pt x="6064" y="16853"/>
                    <a:pt x="5862" y="16853"/>
                  </a:cubicBezTo>
                  <a:cubicBezTo>
                    <a:pt x="5458" y="17090"/>
                    <a:pt x="5256" y="17565"/>
                    <a:pt x="5458" y="18040"/>
                  </a:cubicBezTo>
                  <a:cubicBezTo>
                    <a:pt x="5660" y="18514"/>
                    <a:pt x="6064" y="18752"/>
                    <a:pt x="6468" y="18514"/>
                  </a:cubicBezTo>
                  <a:cubicBezTo>
                    <a:pt x="6871" y="18277"/>
                    <a:pt x="7073" y="17802"/>
                    <a:pt x="6871" y="17327"/>
                  </a:cubicBezTo>
                  <a:cubicBezTo>
                    <a:pt x="6871" y="17327"/>
                    <a:pt x="6871" y="17327"/>
                    <a:pt x="6871" y="17327"/>
                  </a:cubicBezTo>
                  <a:cubicBezTo>
                    <a:pt x="7881" y="16141"/>
                    <a:pt x="7881" y="16141"/>
                    <a:pt x="7881" y="16141"/>
                  </a:cubicBezTo>
                  <a:cubicBezTo>
                    <a:pt x="8285" y="16378"/>
                    <a:pt x="8890" y="16615"/>
                    <a:pt x="9496" y="16615"/>
                  </a:cubicBezTo>
                  <a:cubicBezTo>
                    <a:pt x="9294" y="19701"/>
                    <a:pt x="9294" y="19701"/>
                    <a:pt x="9294" y="19701"/>
                  </a:cubicBezTo>
                  <a:cubicBezTo>
                    <a:pt x="9092" y="19701"/>
                    <a:pt x="8890" y="19938"/>
                    <a:pt x="8688" y="19938"/>
                  </a:cubicBezTo>
                  <a:cubicBezTo>
                    <a:pt x="8486" y="20413"/>
                    <a:pt x="8688" y="20888"/>
                    <a:pt x="8890" y="21125"/>
                  </a:cubicBezTo>
                  <a:cubicBezTo>
                    <a:pt x="9294" y="21600"/>
                    <a:pt x="9698" y="21363"/>
                    <a:pt x="9899" y="21125"/>
                  </a:cubicBezTo>
                  <a:cubicBezTo>
                    <a:pt x="10101" y="20651"/>
                    <a:pt x="10101" y="20176"/>
                    <a:pt x="9899" y="19938"/>
                  </a:cubicBezTo>
                  <a:cubicBezTo>
                    <a:pt x="9698" y="19938"/>
                    <a:pt x="9698" y="19938"/>
                    <a:pt x="9698" y="19701"/>
                  </a:cubicBezTo>
                  <a:cubicBezTo>
                    <a:pt x="9899" y="16615"/>
                    <a:pt x="9899" y="16615"/>
                    <a:pt x="9899" y="16615"/>
                  </a:cubicBezTo>
                  <a:cubicBezTo>
                    <a:pt x="10101" y="16615"/>
                    <a:pt x="10101" y="16615"/>
                    <a:pt x="10303" y="16615"/>
                  </a:cubicBezTo>
                  <a:cubicBezTo>
                    <a:pt x="10909" y="16615"/>
                    <a:pt x="11514" y="16615"/>
                    <a:pt x="12120" y="16378"/>
                  </a:cubicBezTo>
                  <a:cubicBezTo>
                    <a:pt x="12726" y="18989"/>
                    <a:pt x="12726" y="18989"/>
                    <a:pt x="12726" y="18989"/>
                  </a:cubicBezTo>
                  <a:cubicBezTo>
                    <a:pt x="12524" y="19226"/>
                    <a:pt x="12524" y="19226"/>
                    <a:pt x="12322" y="19464"/>
                  </a:cubicBezTo>
                  <a:cubicBezTo>
                    <a:pt x="12322" y="19938"/>
                    <a:pt x="12524" y="20413"/>
                    <a:pt x="12927" y="20413"/>
                  </a:cubicBezTo>
                  <a:cubicBezTo>
                    <a:pt x="13331" y="20651"/>
                    <a:pt x="13735" y="20413"/>
                    <a:pt x="13735" y="19938"/>
                  </a:cubicBezTo>
                  <a:cubicBezTo>
                    <a:pt x="13937" y="19464"/>
                    <a:pt x="13735" y="18989"/>
                    <a:pt x="13331" y="18989"/>
                  </a:cubicBezTo>
                  <a:cubicBezTo>
                    <a:pt x="13331" y="18752"/>
                    <a:pt x="13129" y="18752"/>
                    <a:pt x="13129" y="18752"/>
                  </a:cubicBezTo>
                  <a:cubicBezTo>
                    <a:pt x="12524" y="16141"/>
                    <a:pt x="12524" y="16141"/>
                    <a:pt x="12524" y="16141"/>
                  </a:cubicBezTo>
                  <a:cubicBezTo>
                    <a:pt x="12927" y="15903"/>
                    <a:pt x="13331" y="15429"/>
                    <a:pt x="13735" y="15191"/>
                  </a:cubicBezTo>
                  <a:cubicBezTo>
                    <a:pt x="14341" y="16378"/>
                    <a:pt x="14341" y="16378"/>
                    <a:pt x="14341" y="16378"/>
                  </a:cubicBezTo>
                  <a:cubicBezTo>
                    <a:pt x="14341" y="16615"/>
                    <a:pt x="14341" y="16615"/>
                    <a:pt x="14341" y="16853"/>
                  </a:cubicBezTo>
                  <a:cubicBezTo>
                    <a:pt x="14341" y="17090"/>
                    <a:pt x="14542" y="17327"/>
                    <a:pt x="14946" y="17327"/>
                  </a:cubicBezTo>
                  <a:cubicBezTo>
                    <a:pt x="15148" y="17327"/>
                    <a:pt x="15350" y="16853"/>
                    <a:pt x="15350" y="16615"/>
                  </a:cubicBezTo>
                  <a:cubicBezTo>
                    <a:pt x="15350" y="16378"/>
                    <a:pt x="14946" y="16141"/>
                    <a:pt x="14744" y="16141"/>
                  </a:cubicBezTo>
                  <a:cubicBezTo>
                    <a:pt x="14744" y="16141"/>
                    <a:pt x="14744" y="16141"/>
                    <a:pt x="14744" y="16141"/>
                  </a:cubicBezTo>
                  <a:cubicBezTo>
                    <a:pt x="13937" y="14954"/>
                    <a:pt x="13937" y="14954"/>
                    <a:pt x="13937" y="14954"/>
                  </a:cubicBezTo>
                  <a:cubicBezTo>
                    <a:pt x="14542" y="14242"/>
                    <a:pt x="14946" y="13530"/>
                    <a:pt x="15148" y="12580"/>
                  </a:cubicBezTo>
                  <a:cubicBezTo>
                    <a:pt x="18580" y="13292"/>
                    <a:pt x="18580" y="13292"/>
                    <a:pt x="18580" y="13292"/>
                  </a:cubicBezTo>
                  <a:cubicBezTo>
                    <a:pt x="18580" y="13530"/>
                    <a:pt x="18782" y="14004"/>
                    <a:pt x="18984" y="14242"/>
                  </a:cubicBezTo>
                  <a:cubicBezTo>
                    <a:pt x="19589" y="14716"/>
                    <a:pt x="20397" y="14479"/>
                    <a:pt x="20800" y="13767"/>
                  </a:cubicBezTo>
                  <a:cubicBezTo>
                    <a:pt x="21406" y="13055"/>
                    <a:pt x="21204" y="12105"/>
                    <a:pt x="20599" y="11631"/>
                  </a:cubicBezTo>
                  <a:close/>
                  <a:moveTo>
                    <a:pt x="8688" y="10444"/>
                  </a:moveTo>
                  <a:cubicBezTo>
                    <a:pt x="8285" y="10444"/>
                    <a:pt x="7881" y="9969"/>
                    <a:pt x="7881" y="9495"/>
                  </a:cubicBezTo>
                  <a:cubicBezTo>
                    <a:pt x="7881" y="9020"/>
                    <a:pt x="8285" y="8545"/>
                    <a:pt x="8688" y="8545"/>
                  </a:cubicBezTo>
                  <a:cubicBezTo>
                    <a:pt x="9092" y="8545"/>
                    <a:pt x="9496" y="9020"/>
                    <a:pt x="9496" y="9495"/>
                  </a:cubicBezTo>
                  <a:cubicBezTo>
                    <a:pt x="9496" y="9969"/>
                    <a:pt x="9092" y="10444"/>
                    <a:pt x="8688" y="10444"/>
                  </a:cubicBezTo>
                  <a:close/>
                  <a:moveTo>
                    <a:pt x="10707" y="12343"/>
                  </a:moveTo>
                  <a:cubicBezTo>
                    <a:pt x="10303" y="12343"/>
                    <a:pt x="10101" y="12105"/>
                    <a:pt x="10101" y="11631"/>
                  </a:cubicBezTo>
                  <a:cubicBezTo>
                    <a:pt x="10101" y="11393"/>
                    <a:pt x="10303" y="10919"/>
                    <a:pt x="10707" y="10919"/>
                  </a:cubicBezTo>
                  <a:cubicBezTo>
                    <a:pt x="10909" y="10919"/>
                    <a:pt x="11111" y="11393"/>
                    <a:pt x="11111" y="11631"/>
                  </a:cubicBezTo>
                  <a:cubicBezTo>
                    <a:pt x="11111" y="12105"/>
                    <a:pt x="10909" y="12343"/>
                    <a:pt x="10707" y="12343"/>
                  </a:cubicBezTo>
                  <a:close/>
                  <a:moveTo>
                    <a:pt x="12726" y="9495"/>
                  </a:moveTo>
                  <a:cubicBezTo>
                    <a:pt x="12322" y="9495"/>
                    <a:pt x="11918" y="9020"/>
                    <a:pt x="11918" y="8545"/>
                  </a:cubicBezTo>
                  <a:cubicBezTo>
                    <a:pt x="11918" y="8070"/>
                    <a:pt x="12322" y="7596"/>
                    <a:pt x="12726" y="7596"/>
                  </a:cubicBezTo>
                  <a:cubicBezTo>
                    <a:pt x="13129" y="7596"/>
                    <a:pt x="13533" y="8070"/>
                    <a:pt x="13533" y="8545"/>
                  </a:cubicBezTo>
                  <a:cubicBezTo>
                    <a:pt x="13533" y="9020"/>
                    <a:pt x="13129" y="9495"/>
                    <a:pt x="12726" y="9495"/>
                  </a:cubicBezTo>
                  <a:close/>
                  <a:moveTo>
                    <a:pt x="12726" y="9495"/>
                  </a:moveTo>
                  <a:cubicBezTo>
                    <a:pt x="12726" y="9495"/>
                    <a:pt x="12726" y="9495"/>
                    <a:pt x="12726" y="9495"/>
                  </a:cubicBezTo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41" name="Shape 1341"/>
            <p:cNvSpPr/>
            <p:nvPr/>
          </p:nvSpPr>
          <p:spPr>
            <a:xfrm rot="21366453">
              <a:off x="3289035" y="1606158"/>
              <a:ext cx="900220" cy="778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6" h="21399" extrusionOk="0">
                  <a:moveTo>
                    <a:pt x="20599" y="11631"/>
                  </a:moveTo>
                  <a:cubicBezTo>
                    <a:pt x="19993" y="11156"/>
                    <a:pt x="19185" y="11156"/>
                    <a:pt x="18782" y="11868"/>
                  </a:cubicBezTo>
                  <a:cubicBezTo>
                    <a:pt x="18782" y="12105"/>
                    <a:pt x="18580" y="12105"/>
                    <a:pt x="18580" y="12105"/>
                  </a:cubicBezTo>
                  <a:cubicBezTo>
                    <a:pt x="15350" y="11393"/>
                    <a:pt x="15350" y="11393"/>
                    <a:pt x="15350" y="11393"/>
                  </a:cubicBezTo>
                  <a:cubicBezTo>
                    <a:pt x="15350" y="11156"/>
                    <a:pt x="15350" y="10919"/>
                    <a:pt x="15350" y="10681"/>
                  </a:cubicBezTo>
                  <a:cubicBezTo>
                    <a:pt x="15350" y="9495"/>
                    <a:pt x="15148" y="8545"/>
                    <a:pt x="14744" y="7596"/>
                  </a:cubicBezTo>
                  <a:cubicBezTo>
                    <a:pt x="16763" y="5934"/>
                    <a:pt x="16763" y="5934"/>
                    <a:pt x="16763" y="5934"/>
                  </a:cubicBezTo>
                  <a:cubicBezTo>
                    <a:pt x="16965" y="6171"/>
                    <a:pt x="17167" y="6171"/>
                    <a:pt x="17167" y="6171"/>
                  </a:cubicBezTo>
                  <a:cubicBezTo>
                    <a:pt x="17570" y="6171"/>
                    <a:pt x="17974" y="5697"/>
                    <a:pt x="17974" y="5222"/>
                  </a:cubicBezTo>
                  <a:cubicBezTo>
                    <a:pt x="17772" y="4747"/>
                    <a:pt x="17570" y="4510"/>
                    <a:pt x="17167" y="4510"/>
                  </a:cubicBezTo>
                  <a:cubicBezTo>
                    <a:pt x="16763" y="4510"/>
                    <a:pt x="16359" y="4985"/>
                    <a:pt x="16359" y="5459"/>
                  </a:cubicBezTo>
                  <a:cubicBezTo>
                    <a:pt x="16359" y="5459"/>
                    <a:pt x="16561" y="5459"/>
                    <a:pt x="16561" y="5459"/>
                  </a:cubicBezTo>
                  <a:cubicBezTo>
                    <a:pt x="14341" y="7121"/>
                    <a:pt x="14341" y="7121"/>
                    <a:pt x="14341" y="7121"/>
                  </a:cubicBezTo>
                  <a:cubicBezTo>
                    <a:pt x="13937" y="6409"/>
                    <a:pt x="13533" y="5934"/>
                    <a:pt x="12927" y="5459"/>
                  </a:cubicBezTo>
                  <a:cubicBezTo>
                    <a:pt x="14341" y="2611"/>
                    <a:pt x="14341" y="2611"/>
                    <a:pt x="14341" y="2611"/>
                  </a:cubicBezTo>
                  <a:cubicBezTo>
                    <a:pt x="14542" y="2611"/>
                    <a:pt x="14744" y="2611"/>
                    <a:pt x="14744" y="2611"/>
                  </a:cubicBezTo>
                  <a:cubicBezTo>
                    <a:pt x="15148" y="2374"/>
                    <a:pt x="15350" y="1899"/>
                    <a:pt x="15148" y="1424"/>
                  </a:cubicBezTo>
                  <a:cubicBezTo>
                    <a:pt x="14946" y="949"/>
                    <a:pt x="14542" y="949"/>
                    <a:pt x="14139" y="1187"/>
                  </a:cubicBezTo>
                  <a:cubicBezTo>
                    <a:pt x="13735" y="1424"/>
                    <a:pt x="13533" y="1899"/>
                    <a:pt x="13735" y="2374"/>
                  </a:cubicBezTo>
                  <a:cubicBezTo>
                    <a:pt x="13937" y="2374"/>
                    <a:pt x="13937" y="2374"/>
                    <a:pt x="13937" y="2374"/>
                  </a:cubicBezTo>
                  <a:cubicBezTo>
                    <a:pt x="12322" y="5222"/>
                    <a:pt x="12322" y="5222"/>
                    <a:pt x="12322" y="5222"/>
                  </a:cubicBezTo>
                  <a:cubicBezTo>
                    <a:pt x="11918" y="4985"/>
                    <a:pt x="11313" y="4747"/>
                    <a:pt x="10707" y="4747"/>
                  </a:cubicBezTo>
                  <a:cubicBezTo>
                    <a:pt x="11111" y="2611"/>
                    <a:pt x="11111" y="2611"/>
                    <a:pt x="11111" y="2611"/>
                  </a:cubicBezTo>
                  <a:cubicBezTo>
                    <a:pt x="11111" y="2611"/>
                    <a:pt x="11313" y="2374"/>
                    <a:pt x="11313" y="2374"/>
                  </a:cubicBezTo>
                  <a:cubicBezTo>
                    <a:pt x="11514" y="2136"/>
                    <a:pt x="11514" y="1662"/>
                    <a:pt x="11313" y="1424"/>
                  </a:cubicBezTo>
                  <a:cubicBezTo>
                    <a:pt x="11111" y="1187"/>
                    <a:pt x="10707" y="1187"/>
                    <a:pt x="10505" y="1662"/>
                  </a:cubicBezTo>
                  <a:cubicBezTo>
                    <a:pt x="10303" y="1899"/>
                    <a:pt x="10303" y="2136"/>
                    <a:pt x="10505" y="2374"/>
                  </a:cubicBezTo>
                  <a:cubicBezTo>
                    <a:pt x="10707" y="2374"/>
                    <a:pt x="10707" y="2374"/>
                    <a:pt x="10707" y="2374"/>
                  </a:cubicBezTo>
                  <a:cubicBezTo>
                    <a:pt x="10303" y="4747"/>
                    <a:pt x="10303" y="4747"/>
                    <a:pt x="10303" y="4747"/>
                  </a:cubicBezTo>
                  <a:cubicBezTo>
                    <a:pt x="10303" y="4747"/>
                    <a:pt x="10303" y="4510"/>
                    <a:pt x="10303" y="4510"/>
                  </a:cubicBezTo>
                  <a:cubicBezTo>
                    <a:pt x="9496" y="4510"/>
                    <a:pt x="8890" y="4747"/>
                    <a:pt x="8285" y="4985"/>
                  </a:cubicBezTo>
                  <a:cubicBezTo>
                    <a:pt x="6871" y="1899"/>
                    <a:pt x="6871" y="1899"/>
                    <a:pt x="6871" y="1899"/>
                  </a:cubicBezTo>
                  <a:cubicBezTo>
                    <a:pt x="7073" y="1662"/>
                    <a:pt x="7073" y="1424"/>
                    <a:pt x="7073" y="1187"/>
                  </a:cubicBezTo>
                  <a:cubicBezTo>
                    <a:pt x="7073" y="475"/>
                    <a:pt x="6670" y="0"/>
                    <a:pt x="6064" y="0"/>
                  </a:cubicBezTo>
                  <a:cubicBezTo>
                    <a:pt x="5458" y="0"/>
                    <a:pt x="5055" y="475"/>
                    <a:pt x="5055" y="1187"/>
                  </a:cubicBezTo>
                  <a:cubicBezTo>
                    <a:pt x="5055" y="1899"/>
                    <a:pt x="5660" y="2374"/>
                    <a:pt x="6064" y="2374"/>
                  </a:cubicBezTo>
                  <a:cubicBezTo>
                    <a:pt x="6266" y="2374"/>
                    <a:pt x="6266" y="2374"/>
                    <a:pt x="6266" y="2374"/>
                  </a:cubicBezTo>
                  <a:cubicBezTo>
                    <a:pt x="7679" y="5459"/>
                    <a:pt x="7679" y="5459"/>
                    <a:pt x="7679" y="5459"/>
                  </a:cubicBezTo>
                  <a:cubicBezTo>
                    <a:pt x="7073" y="5934"/>
                    <a:pt x="6468" y="6646"/>
                    <a:pt x="5862" y="7358"/>
                  </a:cubicBezTo>
                  <a:cubicBezTo>
                    <a:pt x="3843" y="5459"/>
                    <a:pt x="3843" y="5459"/>
                    <a:pt x="3843" y="5459"/>
                  </a:cubicBezTo>
                  <a:cubicBezTo>
                    <a:pt x="3843" y="5222"/>
                    <a:pt x="3843" y="4985"/>
                    <a:pt x="3843" y="4747"/>
                  </a:cubicBezTo>
                  <a:cubicBezTo>
                    <a:pt x="3642" y="4510"/>
                    <a:pt x="3238" y="4273"/>
                    <a:pt x="2834" y="4510"/>
                  </a:cubicBezTo>
                  <a:cubicBezTo>
                    <a:pt x="2430" y="4510"/>
                    <a:pt x="2228" y="4985"/>
                    <a:pt x="2430" y="5459"/>
                  </a:cubicBezTo>
                  <a:cubicBezTo>
                    <a:pt x="2632" y="5934"/>
                    <a:pt x="3036" y="6171"/>
                    <a:pt x="3440" y="5934"/>
                  </a:cubicBezTo>
                  <a:cubicBezTo>
                    <a:pt x="3440" y="5934"/>
                    <a:pt x="3440" y="5934"/>
                    <a:pt x="3642" y="5934"/>
                  </a:cubicBezTo>
                  <a:cubicBezTo>
                    <a:pt x="5660" y="7833"/>
                    <a:pt x="5660" y="7833"/>
                    <a:pt x="5660" y="7833"/>
                  </a:cubicBezTo>
                  <a:cubicBezTo>
                    <a:pt x="5458" y="8545"/>
                    <a:pt x="5256" y="9257"/>
                    <a:pt x="5055" y="10207"/>
                  </a:cubicBezTo>
                  <a:cubicBezTo>
                    <a:pt x="2027" y="10207"/>
                    <a:pt x="2027" y="10207"/>
                    <a:pt x="2027" y="10207"/>
                  </a:cubicBezTo>
                  <a:cubicBezTo>
                    <a:pt x="1825" y="9969"/>
                    <a:pt x="1623" y="9732"/>
                    <a:pt x="1421" y="9732"/>
                  </a:cubicBezTo>
                  <a:cubicBezTo>
                    <a:pt x="1017" y="9257"/>
                    <a:pt x="412" y="9495"/>
                    <a:pt x="210" y="10207"/>
                  </a:cubicBezTo>
                  <a:cubicBezTo>
                    <a:pt x="-194" y="10681"/>
                    <a:pt x="8" y="11393"/>
                    <a:pt x="613" y="11631"/>
                  </a:cubicBezTo>
                  <a:cubicBezTo>
                    <a:pt x="1017" y="12105"/>
                    <a:pt x="1623" y="11868"/>
                    <a:pt x="2027" y="11156"/>
                  </a:cubicBezTo>
                  <a:cubicBezTo>
                    <a:pt x="2027" y="11156"/>
                    <a:pt x="2027" y="11156"/>
                    <a:pt x="2027" y="11156"/>
                  </a:cubicBezTo>
                  <a:cubicBezTo>
                    <a:pt x="5055" y="11156"/>
                    <a:pt x="5055" y="11156"/>
                    <a:pt x="5055" y="11156"/>
                  </a:cubicBezTo>
                  <a:cubicBezTo>
                    <a:pt x="5055" y="11631"/>
                    <a:pt x="5256" y="12105"/>
                    <a:pt x="5256" y="12343"/>
                  </a:cubicBezTo>
                  <a:cubicBezTo>
                    <a:pt x="3238" y="13292"/>
                    <a:pt x="3238" y="13292"/>
                    <a:pt x="3238" y="13292"/>
                  </a:cubicBezTo>
                  <a:cubicBezTo>
                    <a:pt x="3238" y="13292"/>
                    <a:pt x="3036" y="13055"/>
                    <a:pt x="2834" y="13055"/>
                  </a:cubicBezTo>
                  <a:cubicBezTo>
                    <a:pt x="2430" y="13055"/>
                    <a:pt x="2027" y="13292"/>
                    <a:pt x="2027" y="13767"/>
                  </a:cubicBezTo>
                  <a:cubicBezTo>
                    <a:pt x="2027" y="14242"/>
                    <a:pt x="2228" y="14716"/>
                    <a:pt x="2632" y="14716"/>
                  </a:cubicBezTo>
                  <a:cubicBezTo>
                    <a:pt x="3036" y="14954"/>
                    <a:pt x="3440" y="14479"/>
                    <a:pt x="3440" y="14004"/>
                  </a:cubicBezTo>
                  <a:cubicBezTo>
                    <a:pt x="3440" y="14004"/>
                    <a:pt x="3440" y="14004"/>
                    <a:pt x="3440" y="14004"/>
                  </a:cubicBezTo>
                  <a:cubicBezTo>
                    <a:pt x="5458" y="13055"/>
                    <a:pt x="5458" y="13055"/>
                    <a:pt x="5458" y="13055"/>
                  </a:cubicBezTo>
                  <a:cubicBezTo>
                    <a:pt x="5862" y="14004"/>
                    <a:pt x="6468" y="14954"/>
                    <a:pt x="7477" y="15666"/>
                  </a:cubicBezTo>
                  <a:cubicBezTo>
                    <a:pt x="6468" y="16853"/>
                    <a:pt x="6468" y="16853"/>
                    <a:pt x="6468" y="16853"/>
                  </a:cubicBezTo>
                  <a:cubicBezTo>
                    <a:pt x="6266" y="16853"/>
                    <a:pt x="6064" y="16853"/>
                    <a:pt x="5862" y="16853"/>
                  </a:cubicBezTo>
                  <a:cubicBezTo>
                    <a:pt x="5458" y="17090"/>
                    <a:pt x="5256" y="17565"/>
                    <a:pt x="5458" y="18040"/>
                  </a:cubicBezTo>
                  <a:cubicBezTo>
                    <a:pt x="5660" y="18514"/>
                    <a:pt x="6064" y="18752"/>
                    <a:pt x="6468" y="18514"/>
                  </a:cubicBezTo>
                  <a:cubicBezTo>
                    <a:pt x="6871" y="18277"/>
                    <a:pt x="7073" y="17802"/>
                    <a:pt x="6871" y="17327"/>
                  </a:cubicBezTo>
                  <a:cubicBezTo>
                    <a:pt x="6871" y="17327"/>
                    <a:pt x="6871" y="17327"/>
                    <a:pt x="6871" y="17327"/>
                  </a:cubicBezTo>
                  <a:cubicBezTo>
                    <a:pt x="7881" y="16141"/>
                    <a:pt x="7881" y="16141"/>
                    <a:pt x="7881" y="16141"/>
                  </a:cubicBezTo>
                  <a:cubicBezTo>
                    <a:pt x="8285" y="16378"/>
                    <a:pt x="8890" y="16615"/>
                    <a:pt x="9496" y="16615"/>
                  </a:cubicBezTo>
                  <a:cubicBezTo>
                    <a:pt x="9294" y="19701"/>
                    <a:pt x="9294" y="19701"/>
                    <a:pt x="9294" y="19701"/>
                  </a:cubicBezTo>
                  <a:cubicBezTo>
                    <a:pt x="9092" y="19701"/>
                    <a:pt x="8890" y="19938"/>
                    <a:pt x="8688" y="19938"/>
                  </a:cubicBezTo>
                  <a:cubicBezTo>
                    <a:pt x="8486" y="20413"/>
                    <a:pt x="8688" y="20888"/>
                    <a:pt x="8890" y="21125"/>
                  </a:cubicBezTo>
                  <a:cubicBezTo>
                    <a:pt x="9294" y="21600"/>
                    <a:pt x="9698" y="21363"/>
                    <a:pt x="9899" y="21125"/>
                  </a:cubicBezTo>
                  <a:cubicBezTo>
                    <a:pt x="10101" y="20651"/>
                    <a:pt x="10101" y="20176"/>
                    <a:pt x="9899" y="19938"/>
                  </a:cubicBezTo>
                  <a:cubicBezTo>
                    <a:pt x="9698" y="19938"/>
                    <a:pt x="9698" y="19938"/>
                    <a:pt x="9698" y="19701"/>
                  </a:cubicBezTo>
                  <a:cubicBezTo>
                    <a:pt x="9899" y="16615"/>
                    <a:pt x="9899" y="16615"/>
                    <a:pt x="9899" y="16615"/>
                  </a:cubicBezTo>
                  <a:cubicBezTo>
                    <a:pt x="10101" y="16615"/>
                    <a:pt x="10101" y="16615"/>
                    <a:pt x="10303" y="16615"/>
                  </a:cubicBezTo>
                  <a:cubicBezTo>
                    <a:pt x="10909" y="16615"/>
                    <a:pt x="11514" y="16615"/>
                    <a:pt x="12120" y="16378"/>
                  </a:cubicBezTo>
                  <a:cubicBezTo>
                    <a:pt x="12726" y="18989"/>
                    <a:pt x="12726" y="18989"/>
                    <a:pt x="12726" y="18989"/>
                  </a:cubicBezTo>
                  <a:cubicBezTo>
                    <a:pt x="12524" y="19226"/>
                    <a:pt x="12524" y="19226"/>
                    <a:pt x="12322" y="19464"/>
                  </a:cubicBezTo>
                  <a:cubicBezTo>
                    <a:pt x="12322" y="19938"/>
                    <a:pt x="12524" y="20413"/>
                    <a:pt x="12927" y="20413"/>
                  </a:cubicBezTo>
                  <a:cubicBezTo>
                    <a:pt x="13331" y="20651"/>
                    <a:pt x="13735" y="20413"/>
                    <a:pt x="13735" y="19938"/>
                  </a:cubicBezTo>
                  <a:cubicBezTo>
                    <a:pt x="13937" y="19464"/>
                    <a:pt x="13735" y="18989"/>
                    <a:pt x="13331" y="18989"/>
                  </a:cubicBezTo>
                  <a:cubicBezTo>
                    <a:pt x="13331" y="18752"/>
                    <a:pt x="13129" y="18752"/>
                    <a:pt x="13129" y="18752"/>
                  </a:cubicBezTo>
                  <a:cubicBezTo>
                    <a:pt x="12524" y="16141"/>
                    <a:pt x="12524" y="16141"/>
                    <a:pt x="12524" y="16141"/>
                  </a:cubicBezTo>
                  <a:cubicBezTo>
                    <a:pt x="12927" y="15903"/>
                    <a:pt x="13331" y="15429"/>
                    <a:pt x="13735" y="15191"/>
                  </a:cubicBezTo>
                  <a:cubicBezTo>
                    <a:pt x="14341" y="16378"/>
                    <a:pt x="14341" y="16378"/>
                    <a:pt x="14341" y="16378"/>
                  </a:cubicBezTo>
                  <a:cubicBezTo>
                    <a:pt x="14341" y="16615"/>
                    <a:pt x="14341" y="16615"/>
                    <a:pt x="14341" y="16853"/>
                  </a:cubicBezTo>
                  <a:cubicBezTo>
                    <a:pt x="14341" y="17090"/>
                    <a:pt x="14542" y="17327"/>
                    <a:pt x="14946" y="17327"/>
                  </a:cubicBezTo>
                  <a:cubicBezTo>
                    <a:pt x="15148" y="17327"/>
                    <a:pt x="15350" y="16853"/>
                    <a:pt x="15350" y="16615"/>
                  </a:cubicBezTo>
                  <a:cubicBezTo>
                    <a:pt x="15350" y="16378"/>
                    <a:pt x="14946" y="16141"/>
                    <a:pt x="14744" y="16141"/>
                  </a:cubicBezTo>
                  <a:cubicBezTo>
                    <a:pt x="14744" y="16141"/>
                    <a:pt x="14744" y="16141"/>
                    <a:pt x="14744" y="16141"/>
                  </a:cubicBezTo>
                  <a:cubicBezTo>
                    <a:pt x="13937" y="14954"/>
                    <a:pt x="13937" y="14954"/>
                    <a:pt x="13937" y="14954"/>
                  </a:cubicBezTo>
                  <a:cubicBezTo>
                    <a:pt x="14542" y="14242"/>
                    <a:pt x="14946" y="13530"/>
                    <a:pt x="15148" y="12580"/>
                  </a:cubicBezTo>
                  <a:cubicBezTo>
                    <a:pt x="18580" y="13292"/>
                    <a:pt x="18580" y="13292"/>
                    <a:pt x="18580" y="13292"/>
                  </a:cubicBezTo>
                  <a:cubicBezTo>
                    <a:pt x="18580" y="13530"/>
                    <a:pt x="18782" y="14004"/>
                    <a:pt x="18984" y="14242"/>
                  </a:cubicBezTo>
                  <a:cubicBezTo>
                    <a:pt x="19589" y="14716"/>
                    <a:pt x="20397" y="14479"/>
                    <a:pt x="20800" y="13767"/>
                  </a:cubicBezTo>
                  <a:cubicBezTo>
                    <a:pt x="21406" y="13055"/>
                    <a:pt x="21204" y="12105"/>
                    <a:pt x="20599" y="11631"/>
                  </a:cubicBezTo>
                  <a:close/>
                  <a:moveTo>
                    <a:pt x="8688" y="10444"/>
                  </a:moveTo>
                  <a:cubicBezTo>
                    <a:pt x="8285" y="10444"/>
                    <a:pt x="7881" y="9969"/>
                    <a:pt x="7881" y="9495"/>
                  </a:cubicBezTo>
                  <a:cubicBezTo>
                    <a:pt x="7881" y="9020"/>
                    <a:pt x="8285" y="8545"/>
                    <a:pt x="8688" y="8545"/>
                  </a:cubicBezTo>
                  <a:cubicBezTo>
                    <a:pt x="9092" y="8545"/>
                    <a:pt x="9496" y="9020"/>
                    <a:pt x="9496" y="9495"/>
                  </a:cubicBezTo>
                  <a:cubicBezTo>
                    <a:pt x="9496" y="9969"/>
                    <a:pt x="9092" y="10444"/>
                    <a:pt x="8688" y="10444"/>
                  </a:cubicBezTo>
                  <a:close/>
                  <a:moveTo>
                    <a:pt x="10707" y="12343"/>
                  </a:moveTo>
                  <a:cubicBezTo>
                    <a:pt x="10303" y="12343"/>
                    <a:pt x="10101" y="12105"/>
                    <a:pt x="10101" y="11631"/>
                  </a:cubicBezTo>
                  <a:cubicBezTo>
                    <a:pt x="10101" y="11393"/>
                    <a:pt x="10303" y="10919"/>
                    <a:pt x="10707" y="10919"/>
                  </a:cubicBezTo>
                  <a:cubicBezTo>
                    <a:pt x="10909" y="10919"/>
                    <a:pt x="11111" y="11393"/>
                    <a:pt x="11111" y="11631"/>
                  </a:cubicBezTo>
                  <a:cubicBezTo>
                    <a:pt x="11111" y="12105"/>
                    <a:pt x="10909" y="12343"/>
                    <a:pt x="10707" y="12343"/>
                  </a:cubicBezTo>
                  <a:close/>
                  <a:moveTo>
                    <a:pt x="12726" y="9495"/>
                  </a:moveTo>
                  <a:cubicBezTo>
                    <a:pt x="12322" y="9495"/>
                    <a:pt x="11918" y="9020"/>
                    <a:pt x="11918" y="8545"/>
                  </a:cubicBezTo>
                  <a:cubicBezTo>
                    <a:pt x="11918" y="8070"/>
                    <a:pt x="12322" y="7596"/>
                    <a:pt x="12726" y="7596"/>
                  </a:cubicBezTo>
                  <a:cubicBezTo>
                    <a:pt x="13129" y="7596"/>
                    <a:pt x="13533" y="8070"/>
                    <a:pt x="13533" y="8545"/>
                  </a:cubicBezTo>
                  <a:cubicBezTo>
                    <a:pt x="13533" y="9020"/>
                    <a:pt x="13129" y="9495"/>
                    <a:pt x="12726" y="9495"/>
                  </a:cubicBezTo>
                  <a:close/>
                  <a:moveTo>
                    <a:pt x="12726" y="9495"/>
                  </a:moveTo>
                  <a:cubicBezTo>
                    <a:pt x="12726" y="9495"/>
                    <a:pt x="12726" y="9495"/>
                    <a:pt x="12726" y="9495"/>
                  </a:cubicBezTo>
                </a:path>
              </a:pathLst>
            </a:cu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42" name="Shape 1342"/>
            <p:cNvSpPr/>
            <p:nvPr/>
          </p:nvSpPr>
          <p:spPr>
            <a:xfrm rot="21366453">
              <a:off x="1693172" y="3185235"/>
              <a:ext cx="1477356" cy="1277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6" h="21399" extrusionOk="0">
                  <a:moveTo>
                    <a:pt x="20599" y="11631"/>
                  </a:moveTo>
                  <a:cubicBezTo>
                    <a:pt x="19993" y="11156"/>
                    <a:pt x="19185" y="11156"/>
                    <a:pt x="18782" y="11868"/>
                  </a:cubicBezTo>
                  <a:cubicBezTo>
                    <a:pt x="18782" y="12105"/>
                    <a:pt x="18580" y="12105"/>
                    <a:pt x="18580" y="12105"/>
                  </a:cubicBezTo>
                  <a:cubicBezTo>
                    <a:pt x="15350" y="11393"/>
                    <a:pt x="15350" y="11393"/>
                    <a:pt x="15350" y="11393"/>
                  </a:cubicBezTo>
                  <a:cubicBezTo>
                    <a:pt x="15350" y="11156"/>
                    <a:pt x="15350" y="10919"/>
                    <a:pt x="15350" y="10681"/>
                  </a:cubicBezTo>
                  <a:cubicBezTo>
                    <a:pt x="15350" y="9495"/>
                    <a:pt x="15148" y="8545"/>
                    <a:pt x="14744" y="7596"/>
                  </a:cubicBezTo>
                  <a:cubicBezTo>
                    <a:pt x="16763" y="5934"/>
                    <a:pt x="16763" y="5934"/>
                    <a:pt x="16763" y="5934"/>
                  </a:cubicBezTo>
                  <a:cubicBezTo>
                    <a:pt x="16965" y="6171"/>
                    <a:pt x="17167" y="6171"/>
                    <a:pt x="17167" y="6171"/>
                  </a:cubicBezTo>
                  <a:cubicBezTo>
                    <a:pt x="17570" y="6171"/>
                    <a:pt x="17974" y="5697"/>
                    <a:pt x="17974" y="5222"/>
                  </a:cubicBezTo>
                  <a:cubicBezTo>
                    <a:pt x="17772" y="4747"/>
                    <a:pt x="17570" y="4510"/>
                    <a:pt x="17167" y="4510"/>
                  </a:cubicBezTo>
                  <a:cubicBezTo>
                    <a:pt x="16763" y="4510"/>
                    <a:pt x="16359" y="4985"/>
                    <a:pt x="16359" y="5459"/>
                  </a:cubicBezTo>
                  <a:cubicBezTo>
                    <a:pt x="16359" y="5459"/>
                    <a:pt x="16561" y="5459"/>
                    <a:pt x="16561" y="5459"/>
                  </a:cubicBezTo>
                  <a:cubicBezTo>
                    <a:pt x="14341" y="7121"/>
                    <a:pt x="14341" y="7121"/>
                    <a:pt x="14341" y="7121"/>
                  </a:cubicBezTo>
                  <a:cubicBezTo>
                    <a:pt x="13937" y="6409"/>
                    <a:pt x="13533" y="5934"/>
                    <a:pt x="12927" y="5459"/>
                  </a:cubicBezTo>
                  <a:cubicBezTo>
                    <a:pt x="14341" y="2611"/>
                    <a:pt x="14341" y="2611"/>
                    <a:pt x="14341" y="2611"/>
                  </a:cubicBezTo>
                  <a:cubicBezTo>
                    <a:pt x="14542" y="2611"/>
                    <a:pt x="14744" y="2611"/>
                    <a:pt x="14744" y="2611"/>
                  </a:cubicBezTo>
                  <a:cubicBezTo>
                    <a:pt x="15148" y="2374"/>
                    <a:pt x="15350" y="1899"/>
                    <a:pt x="15148" y="1424"/>
                  </a:cubicBezTo>
                  <a:cubicBezTo>
                    <a:pt x="14946" y="949"/>
                    <a:pt x="14542" y="949"/>
                    <a:pt x="14139" y="1187"/>
                  </a:cubicBezTo>
                  <a:cubicBezTo>
                    <a:pt x="13735" y="1424"/>
                    <a:pt x="13533" y="1899"/>
                    <a:pt x="13735" y="2374"/>
                  </a:cubicBezTo>
                  <a:cubicBezTo>
                    <a:pt x="13937" y="2374"/>
                    <a:pt x="13937" y="2374"/>
                    <a:pt x="13937" y="2374"/>
                  </a:cubicBezTo>
                  <a:cubicBezTo>
                    <a:pt x="12322" y="5222"/>
                    <a:pt x="12322" y="5222"/>
                    <a:pt x="12322" y="5222"/>
                  </a:cubicBezTo>
                  <a:cubicBezTo>
                    <a:pt x="11918" y="4985"/>
                    <a:pt x="11313" y="4747"/>
                    <a:pt x="10707" y="4747"/>
                  </a:cubicBezTo>
                  <a:cubicBezTo>
                    <a:pt x="11111" y="2611"/>
                    <a:pt x="11111" y="2611"/>
                    <a:pt x="11111" y="2611"/>
                  </a:cubicBezTo>
                  <a:cubicBezTo>
                    <a:pt x="11111" y="2611"/>
                    <a:pt x="11313" y="2374"/>
                    <a:pt x="11313" y="2374"/>
                  </a:cubicBezTo>
                  <a:cubicBezTo>
                    <a:pt x="11514" y="2136"/>
                    <a:pt x="11514" y="1662"/>
                    <a:pt x="11313" y="1424"/>
                  </a:cubicBezTo>
                  <a:cubicBezTo>
                    <a:pt x="11111" y="1187"/>
                    <a:pt x="10707" y="1187"/>
                    <a:pt x="10505" y="1662"/>
                  </a:cubicBezTo>
                  <a:cubicBezTo>
                    <a:pt x="10303" y="1899"/>
                    <a:pt x="10303" y="2136"/>
                    <a:pt x="10505" y="2374"/>
                  </a:cubicBezTo>
                  <a:cubicBezTo>
                    <a:pt x="10707" y="2374"/>
                    <a:pt x="10707" y="2374"/>
                    <a:pt x="10707" y="2374"/>
                  </a:cubicBezTo>
                  <a:cubicBezTo>
                    <a:pt x="10303" y="4747"/>
                    <a:pt x="10303" y="4747"/>
                    <a:pt x="10303" y="4747"/>
                  </a:cubicBezTo>
                  <a:cubicBezTo>
                    <a:pt x="10303" y="4747"/>
                    <a:pt x="10303" y="4510"/>
                    <a:pt x="10303" y="4510"/>
                  </a:cubicBezTo>
                  <a:cubicBezTo>
                    <a:pt x="9496" y="4510"/>
                    <a:pt x="8890" y="4747"/>
                    <a:pt x="8285" y="4985"/>
                  </a:cubicBezTo>
                  <a:cubicBezTo>
                    <a:pt x="6871" y="1899"/>
                    <a:pt x="6871" y="1899"/>
                    <a:pt x="6871" y="1899"/>
                  </a:cubicBezTo>
                  <a:cubicBezTo>
                    <a:pt x="7073" y="1662"/>
                    <a:pt x="7073" y="1424"/>
                    <a:pt x="7073" y="1187"/>
                  </a:cubicBezTo>
                  <a:cubicBezTo>
                    <a:pt x="7073" y="475"/>
                    <a:pt x="6670" y="0"/>
                    <a:pt x="6064" y="0"/>
                  </a:cubicBezTo>
                  <a:cubicBezTo>
                    <a:pt x="5458" y="0"/>
                    <a:pt x="5055" y="475"/>
                    <a:pt x="5055" y="1187"/>
                  </a:cubicBezTo>
                  <a:cubicBezTo>
                    <a:pt x="5055" y="1899"/>
                    <a:pt x="5660" y="2374"/>
                    <a:pt x="6064" y="2374"/>
                  </a:cubicBezTo>
                  <a:cubicBezTo>
                    <a:pt x="6266" y="2374"/>
                    <a:pt x="6266" y="2374"/>
                    <a:pt x="6266" y="2374"/>
                  </a:cubicBezTo>
                  <a:cubicBezTo>
                    <a:pt x="7679" y="5459"/>
                    <a:pt x="7679" y="5459"/>
                    <a:pt x="7679" y="5459"/>
                  </a:cubicBezTo>
                  <a:cubicBezTo>
                    <a:pt x="7073" y="5934"/>
                    <a:pt x="6468" y="6646"/>
                    <a:pt x="5862" y="7358"/>
                  </a:cubicBezTo>
                  <a:cubicBezTo>
                    <a:pt x="3843" y="5459"/>
                    <a:pt x="3843" y="5459"/>
                    <a:pt x="3843" y="5459"/>
                  </a:cubicBezTo>
                  <a:cubicBezTo>
                    <a:pt x="3843" y="5222"/>
                    <a:pt x="3843" y="4985"/>
                    <a:pt x="3843" y="4747"/>
                  </a:cubicBezTo>
                  <a:cubicBezTo>
                    <a:pt x="3642" y="4510"/>
                    <a:pt x="3238" y="4273"/>
                    <a:pt x="2834" y="4510"/>
                  </a:cubicBezTo>
                  <a:cubicBezTo>
                    <a:pt x="2430" y="4510"/>
                    <a:pt x="2228" y="4985"/>
                    <a:pt x="2430" y="5459"/>
                  </a:cubicBezTo>
                  <a:cubicBezTo>
                    <a:pt x="2632" y="5934"/>
                    <a:pt x="3036" y="6171"/>
                    <a:pt x="3440" y="5934"/>
                  </a:cubicBezTo>
                  <a:cubicBezTo>
                    <a:pt x="3440" y="5934"/>
                    <a:pt x="3440" y="5934"/>
                    <a:pt x="3642" y="5934"/>
                  </a:cubicBezTo>
                  <a:cubicBezTo>
                    <a:pt x="5660" y="7833"/>
                    <a:pt x="5660" y="7833"/>
                    <a:pt x="5660" y="7833"/>
                  </a:cubicBezTo>
                  <a:cubicBezTo>
                    <a:pt x="5458" y="8545"/>
                    <a:pt x="5256" y="9257"/>
                    <a:pt x="5055" y="10207"/>
                  </a:cubicBezTo>
                  <a:cubicBezTo>
                    <a:pt x="2027" y="10207"/>
                    <a:pt x="2027" y="10207"/>
                    <a:pt x="2027" y="10207"/>
                  </a:cubicBezTo>
                  <a:cubicBezTo>
                    <a:pt x="1825" y="9969"/>
                    <a:pt x="1623" y="9732"/>
                    <a:pt x="1421" y="9732"/>
                  </a:cubicBezTo>
                  <a:cubicBezTo>
                    <a:pt x="1017" y="9257"/>
                    <a:pt x="412" y="9495"/>
                    <a:pt x="210" y="10207"/>
                  </a:cubicBezTo>
                  <a:cubicBezTo>
                    <a:pt x="-194" y="10681"/>
                    <a:pt x="8" y="11393"/>
                    <a:pt x="613" y="11631"/>
                  </a:cubicBezTo>
                  <a:cubicBezTo>
                    <a:pt x="1017" y="12105"/>
                    <a:pt x="1623" y="11868"/>
                    <a:pt x="2027" y="11156"/>
                  </a:cubicBezTo>
                  <a:cubicBezTo>
                    <a:pt x="2027" y="11156"/>
                    <a:pt x="2027" y="11156"/>
                    <a:pt x="2027" y="11156"/>
                  </a:cubicBezTo>
                  <a:cubicBezTo>
                    <a:pt x="5055" y="11156"/>
                    <a:pt x="5055" y="11156"/>
                    <a:pt x="5055" y="11156"/>
                  </a:cubicBezTo>
                  <a:cubicBezTo>
                    <a:pt x="5055" y="11631"/>
                    <a:pt x="5256" y="12105"/>
                    <a:pt x="5256" y="12343"/>
                  </a:cubicBezTo>
                  <a:cubicBezTo>
                    <a:pt x="3238" y="13292"/>
                    <a:pt x="3238" y="13292"/>
                    <a:pt x="3238" y="13292"/>
                  </a:cubicBezTo>
                  <a:cubicBezTo>
                    <a:pt x="3238" y="13292"/>
                    <a:pt x="3036" y="13055"/>
                    <a:pt x="2834" y="13055"/>
                  </a:cubicBezTo>
                  <a:cubicBezTo>
                    <a:pt x="2430" y="13055"/>
                    <a:pt x="2027" y="13292"/>
                    <a:pt x="2027" y="13767"/>
                  </a:cubicBezTo>
                  <a:cubicBezTo>
                    <a:pt x="2027" y="14242"/>
                    <a:pt x="2228" y="14716"/>
                    <a:pt x="2632" y="14716"/>
                  </a:cubicBezTo>
                  <a:cubicBezTo>
                    <a:pt x="3036" y="14954"/>
                    <a:pt x="3440" y="14479"/>
                    <a:pt x="3440" y="14004"/>
                  </a:cubicBezTo>
                  <a:cubicBezTo>
                    <a:pt x="3440" y="14004"/>
                    <a:pt x="3440" y="14004"/>
                    <a:pt x="3440" y="14004"/>
                  </a:cubicBezTo>
                  <a:cubicBezTo>
                    <a:pt x="5458" y="13055"/>
                    <a:pt x="5458" y="13055"/>
                    <a:pt x="5458" y="13055"/>
                  </a:cubicBezTo>
                  <a:cubicBezTo>
                    <a:pt x="5862" y="14004"/>
                    <a:pt x="6468" y="14954"/>
                    <a:pt x="7477" y="15666"/>
                  </a:cubicBezTo>
                  <a:cubicBezTo>
                    <a:pt x="6468" y="16853"/>
                    <a:pt x="6468" y="16853"/>
                    <a:pt x="6468" y="16853"/>
                  </a:cubicBezTo>
                  <a:cubicBezTo>
                    <a:pt x="6266" y="16853"/>
                    <a:pt x="6064" y="16853"/>
                    <a:pt x="5862" y="16853"/>
                  </a:cubicBezTo>
                  <a:cubicBezTo>
                    <a:pt x="5458" y="17090"/>
                    <a:pt x="5256" y="17565"/>
                    <a:pt x="5458" y="18040"/>
                  </a:cubicBezTo>
                  <a:cubicBezTo>
                    <a:pt x="5660" y="18514"/>
                    <a:pt x="6064" y="18752"/>
                    <a:pt x="6468" y="18514"/>
                  </a:cubicBezTo>
                  <a:cubicBezTo>
                    <a:pt x="6871" y="18277"/>
                    <a:pt x="7073" y="17802"/>
                    <a:pt x="6871" y="17327"/>
                  </a:cubicBezTo>
                  <a:cubicBezTo>
                    <a:pt x="6871" y="17327"/>
                    <a:pt x="6871" y="17327"/>
                    <a:pt x="6871" y="17327"/>
                  </a:cubicBezTo>
                  <a:cubicBezTo>
                    <a:pt x="7881" y="16141"/>
                    <a:pt x="7881" y="16141"/>
                    <a:pt x="7881" y="16141"/>
                  </a:cubicBezTo>
                  <a:cubicBezTo>
                    <a:pt x="8285" y="16378"/>
                    <a:pt x="8890" y="16615"/>
                    <a:pt x="9496" y="16615"/>
                  </a:cubicBezTo>
                  <a:cubicBezTo>
                    <a:pt x="9294" y="19701"/>
                    <a:pt x="9294" y="19701"/>
                    <a:pt x="9294" y="19701"/>
                  </a:cubicBezTo>
                  <a:cubicBezTo>
                    <a:pt x="9092" y="19701"/>
                    <a:pt x="8890" y="19938"/>
                    <a:pt x="8688" y="19938"/>
                  </a:cubicBezTo>
                  <a:cubicBezTo>
                    <a:pt x="8486" y="20413"/>
                    <a:pt x="8688" y="20888"/>
                    <a:pt x="8890" y="21125"/>
                  </a:cubicBezTo>
                  <a:cubicBezTo>
                    <a:pt x="9294" y="21600"/>
                    <a:pt x="9698" y="21363"/>
                    <a:pt x="9899" y="21125"/>
                  </a:cubicBezTo>
                  <a:cubicBezTo>
                    <a:pt x="10101" y="20651"/>
                    <a:pt x="10101" y="20176"/>
                    <a:pt x="9899" y="19938"/>
                  </a:cubicBezTo>
                  <a:cubicBezTo>
                    <a:pt x="9698" y="19938"/>
                    <a:pt x="9698" y="19938"/>
                    <a:pt x="9698" y="19701"/>
                  </a:cubicBezTo>
                  <a:cubicBezTo>
                    <a:pt x="9899" y="16615"/>
                    <a:pt x="9899" y="16615"/>
                    <a:pt x="9899" y="16615"/>
                  </a:cubicBezTo>
                  <a:cubicBezTo>
                    <a:pt x="10101" y="16615"/>
                    <a:pt x="10101" y="16615"/>
                    <a:pt x="10303" y="16615"/>
                  </a:cubicBezTo>
                  <a:cubicBezTo>
                    <a:pt x="10909" y="16615"/>
                    <a:pt x="11514" y="16615"/>
                    <a:pt x="12120" y="16378"/>
                  </a:cubicBezTo>
                  <a:cubicBezTo>
                    <a:pt x="12726" y="18989"/>
                    <a:pt x="12726" y="18989"/>
                    <a:pt x="12726" y="18989"/>
                  </a:cubicBezTo>
                  <a:cubicBezTo>
                    <a:pt x="12524" y="19226"/>
                    <a:pt x="12524" y="19226"/>
                    <a:pt x="12322" y="19464"/>
                  </a:cubicBezTo>
                  <a:cubicBezTo>
                    <a:pt x="12322" y="19938"/>
                    <a:pt x="12524" y="20413"/>
                    <a:pt x="12927" y="20413"/>
                  </a:cubicBezTo>
                  <a:cubicBezTo>
                    <a:pt x="13331" y="20651"/>
                    <a:pt x="13735" y="20413"/>
                    <a:pt x="13735" y="19938"/>
                  </a:cubicBezTo>
                  <a:cubicBezTo>
                    <a:pt x="13937" y="19464"/>
                    <a:pt x="13735" y="18989"/>
                    <a:pt x="13331" y="18989"/>
                  </a:cubicBezTo>
                  <a:cubicBezTo>
                    <a:pt x="13331" y="18752"/>
                    <a:pt x="13129" y="18752"/>
                    <a:pt x="13129" y="18752"/>
                  </a:cubicBezTo>
                  <a:cubicBezTo>
                    <a:pt x="12524" y="16141"/>
                    <a:pt x="12524" y="16141"/>
                    <a:pt x="12524" y="16141"/>
                  </a:cubicBezTo>
                  <a:cubicBezTo>
                    <a:pt x="12927" y="15903"/>
                    <a:pt x="13331" y="15429"/>
                    <a:pt x="13735" y="15191"/>
                  </a:cubicBezTo>
                  <a:cubicBezTo>
                    <a:pt x="14341" y="16378"/>
                    <a:pt x="14341" y="16378"/>
                    <a:pt x="14341" y="16378"/>
                  </a:cubicBezTo>
                  <a:cubicBezTo>
                    <a:pt x="14341" y="16615"/>
                    <a:pt x="14341" y="16615"/>
                    <a:pt x="14341" y="16853"/>
                  </a:cubicBezTo>
                  <a:cubicBezTo>
                    <a:pt x="14341" y="17090"/>
                    <a:pt x="14542" y="17327"/>
                    <a:pt x="14946" y="17327"/>
                  </a:cubicBezTo>
                  <a:cubicBezTo>
                    <a:pt x="15148" y="17327"/>
                    <a:pt x="15350" y="16853"/>
                    <a:pt x="15350" y="16615"/>
                  </a:cubicBezTo>
                  <a:cubicBezTo>
                    <a:pt x="15350" y="16378"/>
                    <a:pt x="14946" y="16141"/>
                    <a:pt x="14744" y="16141"/>
                  </a:cubicBezTo>
                  <a:cubicBezTo>
                    <a:pt x="14744" y="16141"/>
                    <a:pt x="14744" y="16141"/>
                    <a:pt x="14744" y="16141"/>
                  </a:cubicBezTo>
                  <a:cubicBezTo>
                    <a:pt x="13937" y="14954"/>
                    <a:pt x="13937" y="14954"/>
                    <a:pt x="13937" y="14954"/>
                  </a:cubicBezTo>
                  <a:cubicBezTo>
                    <a:pt x="14542" y="14242"/>
                    <a:pt x="14946" y="13530"/>
                    <a:pt x="15148" y="12580"/>
                  </a:cubicBezTo>
                  <a:cubicBezTo>
                    <a:pt x="18580" y="13292"/>
                    <a:pt x="18580" y="13292"/>
                    <a:pt x="18580" y="13292"/>
                  </a:cubicBezTo>
                  <a:cubicBezTo>
                    <a:pt x="18580" y="13530"/>
                    <a:pt x="18782" y="14004"/>
                    <a:pt x="18984" y="14242"/>
                  </a:cubicBezTo>
                  <a:cubicBezTo>
                    <a:pt x="19589" y="14716"/>
                    <a:pt x="20397" y="14479"/>
                    <a:pt x="20800" y="13767"/>
                  </a:cubicBezTo>
                  <a:cubicBezTo>
                    <a:pt x="21406" y="13055"/>
                    <a:pt x="21204" y="12105"/>
                    <a:pt x="20599" y="11631"/>
                  </a:cubicBezTo>
                  <a:close/>
                  <a:moveTo>
                    <a:pt x="8688" y="10444"/>
                  </a:moveTo>
                  <a:cubicBezTo>
                    <a:pt x="8285" y="10444"/>
                    <a:pt x="7881" y="9969"/>
                    <a:pt x="7881" y="9495"/>
                  </a:cubicBezTo>
                  <a:cubicBezTo>
                    <a:pt x="7881" y="9020"/>
                    <a:pt x="8285" y="8545"/>
                    <a:pt x="8688" y="8545"/>
                  </a:cubicBezTo>
                  <a:cubicBezTo>
                    <a:pt x="9092" y="8545"/>
                    <a:pt x="9496" y="9020"/>
                    <a:pt x="9496" y="9495"/>
                  </a:cubicBezTo>
                  <a:cubicBezTo>
                    <a:pt x="9496" y="9969"/>
                    <a:pt x="9092" y="10444"/>
                    <a:pt x="8688" y="10444"/>
                  </a:cubicBezTo>
                  <a:close/>
                  <a:moveTo>
                    <a:pt x="10707" y="12343"/>
                  </a:moveTo>
                  <a:cubicBezTo>
                    <a:pt x="10303" y="12343"/>
                    <a:pt x="10101" y="12105"/>
                    <a:pt x="10101" y="11631"/>
                  </a:cubicBezTo>
                  <a:cubicBezTo>
                    <a:pt x="10101" y="11393"/>
                    <a:pt x="10303" y="10919"/>
                    <a:pt x="10707" y="10919"/>
                  </a:cubicBezTo>
                  <a:cubicBezTo>
                    <a:pt x="10909" y="10919"/>
                    <a:pt x="11111" y="11393"/>
                    <a:pt x="11111" y="11631"/>
                  </a:cubicBezTo>
                  <a:cubicBezTo>
                    <a:pt x="11111" y="12105"/>
                    <a:pt x="10909" y="12343"/>
                    <a:pt x="10707" y="12343"/>
                  </a:cubicBezTo>
                  <a:close/>
                  <a:moveTo>
                    <a:pt x="12726" y="9495"/>
                  </a:moveTo>
                  <a:cubicBezTo>
                    <a:pt x="12322" y="9495"/>
                    <a:pt x="11918" y="9020"/>
                    <a:pt x="11918" y="8545"/>
                  </a:cubicBezTo>
                  <a:cubicBezTo>
                    <a:pt x="11918" y="8070"/>
                    <a:pt x="12322" y="7596"/>
                    <a:pt x="12726" y="7596"/>
                  </a:cubicBezTo>
                  <a:cubicBezTo>
                    <a:pt x="13129" y="7596"/>
                    <a:pt x="13533" y="8070"/>
                    <a:pt x="13533" y="8545"/>
                  </a:cubicBezTo>
                  <a:cubicBezTo>
                    <a:pt x="13533" y="9020"/>
                    <a:pt x="13129" y="9495"/>
                    <a:pt x="12726" y="9495"/>
                  </a:cubicBezTo>
                  <a:close/>
                  <a:moveTo>
                    <a:pt x="12726" y="9495"/>
                  </a:moveTo>
                  <a:cubicBezTo>
                    <a:pt x="12726" y="9495"/>
                    <a:pt x="12726" y="9495"/>
                    <a:pt x="12726" y="9495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43" name="Shape 1343"/>
            <p:cNvSpPr/>
            <p:nvPr/>
          </p:nvSpPr>
          <p:spPr>
            <a:xfrm rot="21366453">
              <a:off x="655632" y="2556177"/>
              <a:ext cx="900220" cy="7782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66" h="21399" extrusionOk="0">
                  <a:moveTo>
                    <a:pt x="20599" y="11631"/>
                  </a:moveTo>
                  <a:cubicBezTo>
                    <a:pt x="19993" y="11156"/>
                    <a:pt x="19185" y="11156"/>
                    <a:pt x="18782" y="11868"/>
                  </a:cubicBezTo>
                  <a:cubicBezTo>
                    <a:pt x="18782" y="12105"/>
                    <a:pt x="18580" y="12105"/>
                    <a:pt x="18580" y="12105"/>
                  </a:cubicBezTo>
                  <a:cubicBezTo>
                    <a:pt x="15350" y="11393"/>
                    <a:pt x="15350" y="11393"/>
                    <a:pt x="15350" y="11393"/>
                  </a:cubicBezTo>
                  <a:cubicBezTo>
                    <a:pt x="15350" y="11156"/>
                    <a:pt x="15350" y="10919"/>
                    <a:pt x="15350" y="10681"/>
                  </a:cubicBezTo>
                  <a:cubicBezTo>
                    <a:pt x="15350" y="9495"/>
                    <a:pt x="15148" y="8545"/>
                    <a:pt x="14744" y="7596"/>
                  </a:cubicBezTo>
                  <a:cubicBezTo>
                    <a:pt x="16763" y="5934"/>
                    <a:pt x="16763" y="5934"/>
                    <a:pt x="16763" y="5934"/>
                  </a:cubicBezTo>
                  <a:cubicBezTo>
                    <a:pt x="16965" y="6171"/>
                    <a:pt x="17167" y="6171"/>
                    <a:pt x="17167" y="6171"/>
                  </a:cubicBezTo>
                  <a:cubicBezTo>
                    <a:pt x="17570" y="6171"/>
                    <a:pt x="17974" y="5697"/>
                    <a:pt x="17974" y="5222"/>
                  </a:cubicBezTo>
                  <a:cubicBezTo>
                    <a:pt x="17772" y="4747"/>
                    <a:pt x="17570" y="4510"/>
                    <a:pt x="17167" y="4510"/>
                  </a:cubicBezTo>
                  <a:cubicBezTo>
                    <a:pt x="16763" y="4510"/>
                    <a:pt x="16359" y="4985"/>
                    <a:pt x="16359" y="5459"/>
                  </a:cubicBezTo>
                  <a:cubicBezTo>
                    <a:pt x="16359" y="5459"/>
                    <a:pt x="16561" y="5459"/>
                    <a:pt x="16561" y="5459"/>
                  </a:cubicBezTo>
                  <a:cubicBezTo>
                    <a:pt x="14341" y="7121"/>
                    <a:pt x="14341" y="7121"/>
                    <a:pt x="14341" y="7121"/>
                  </a:cubicBezTo>
                  <a:cubicBezTo>
                    <a:pt x="13937" y="6409"/>
                    <a:pt x="13533" y="5934"/>
                    <a:pt x="12927" y="5459"/>
                  </a:cubicBezTo>
                  <a:cubicBezTo>
                    <a:pt x="14341" y="2611"/>
                    <a:pt x="14341" y="2611"/>
                    <a:pt x="14341" y="2611"/>
                  </a:cubicBezTo>
                  <a:cubicBezTo>
                    <a:pt x="14542" y="2611"/>
                    <a:pt x="14744" y="2611"/>
                    <a:pt x="14744" y="2611"/>
                  </a:cubicBezTo>
                  <a:cubicBezTo>
                    <a:pt x="15148" y="2374"/>
                    <a:pt x="15350" y="1899"/>
                    <a:pt x="15148" y="1424"/>
                  </a:cubicBezTo>
                  <a:cubicBezTo>
                    <a:pt x="14946" y="949"/>
                    <a:pt x="14542" y="949"/>
                    <a:pt x="14139" y="1187"/>
                  </a:cubicBezTo>
                  <a:cubicBezTo>
                    <a:pt x="13735" y="1424"/>
                    <a:pt x="13533" y="1899"/>
                    <a:pt x="13735" y="2374"/>
                  </a:cubicBezTo>
                  <a:cubicBezTo>
                    <a:pt x="13937" y="2374"/>
                    <a:pt x="13937" y="2374"/>
                    <a:pt x="13937" y="2374"/>
                  </a:cubicBezTo>
                  <a:cubicBezTo>
                    <a:pt x="12322" y="5222"/>
                    <a:pt x="12322" y="5222"/>
                    <a:pt x="12322" y="5222"/>
                  </a:cubicBezTo>
                  <a:cubicBezTo>
                    <a:pt x="11918" y="4985"/>
                    <a:pt x="11313" y="4747"/>
                    <a:pt x="10707" y="4747"/>
                  </a:cubicBezTo>
                  <a:cubicBezTo>
                    <a:pt x="11111" y="2611"/>
                    <a:pt x="11111" y="2611"/>
                    <a:pt x="11111" y="2611"/>
                  </a:cubicBezTo>
                  <a:cubicBezTo>
                    <a:pt x="11111" y="2611"/>
                    <a:pt x="11313" y="2374"/>
                    <a:pt x="11313" y="2374"/>
                  </a:cubicBezTo>
                  <a:cubicBezTo>
                    <a:pt x="11514" y="2136"/>
                    <a:pt x="11514" y="1662"/>
                    <a:pt x="11313" y="1424"/>
                  </a:cubicBezTo>
                  <a:cubicBezTo>
                    <a:pt x="11111" y="1187"/>
                    <a:pt x="10707" y="1187"/>
                    <a:pt x="10505" y="1662"/>
                  </a:cubicBezTo>
                  <a:cubicBezTo>
                    <a:pt x="10303" y="1899"/>
                    <a:pt x="10303" y="2136"/>
                    <a:pt x="10505" y="2374"/>
                  </a:cubicBezTo>
                  <a:cubicBezTo>
                    <a:pt x="10707" y="2374"/>
                    <a:pt x="10707" y="2374"/>
                    <a:pt x="10707" y="2374"/>
                  </a:cubicBezTo>
                  <a:cubicBezTo>
                    <a:pt x="10303" y="4747"/>
                    <a:pt x="10303" y="4747"/>
                    <a:pt x="10303" y="4747"/>
                  </a:cubicBezTo>
                  <a:cubicBezTo>
                    <a:pt x="10303" y="4747"/>
                    <a:pt x="10303" y="4510"/>
                    <a:pt x="10303" y="4510"/>
                  </a:cubicBezTo>
                  <a:cubicBezTo>
                    <a:pt x="9496" y="4510"/>
                    <a:pt x="8890" y="4747"/>
                    <a:pt x="8285" y="4985"/>
                  </a:cubicBezTo>
                  <a:cubicBezTo>
                    <a:pt x="6871" y="1899"/>
                    <a:pt x="6871" y="1899"/>
                    <a:pt x="6871" y="1899"/>
                  </a:cubicBezTo>
                  <a:cubicBezTo>
                    <a:pt x="7073" y="1662"/>
                    <a:pt x="7073" y="1424"/>
                    <a:pt x="7073" y="1187"/>
                  </a:cubicBezTo>
                  <a:cubicBezTo>
                    <a:pt x="7073" y="475"/>
                    <a:pt x="6670" y="0"/>
                    <a:pt x="6064" y="0"/>
                  </a:cubicBezTo>
                  <a:cubicBezTo>
                    <a:pt x="5458" y="0"/>
                    <a:pt x="5055" y="475"/>
                    <a:pt x="5055" y="1187"/>
                  </a:cubicBezTo>
                  <a:cubicBezTo>
                    <a:pt x="5055" y="1899"/>
                    <a:pt x="5660" y="2374"/>
                    <a:pt x="6064" y="2374"/>
                  </a:cubicBezTo>
                  <a:cubicBezTo>
                    <a:pt x="6266" y="2374"/>
                    <a:pt x="6266" y="2374"/>
                    <a:pt x="6266" y="2374"/>
                  </a:cubicBezTo>
                  <a:cubicBezTo>
                    <a:pt x="7679" y="5459"/>
                    <a:pt x="7679" y="5459"/>
                    <a:pt x="7679" y="5459"/>
                  </a:cubicBezTo>
                  <a:cubicBezTo>
                    <a:pt x="7073" y="5934"/>
                    <a:pt x="6468" y="6646"/>
                    <a:pt x="5862" y="7358"/>
                  </a:cubicBezTo>
                  <a:cubicBezTo>
                    <a:pt x="3843" y="5459"/>
                    <a:pt x="3843" y="5459"/>
                    <a:pt x="3843" y="5459"/>
                  </a:cubicBezTo>
                  <a:cubicBezTo>
                    <a:pt x="3843" y="5222"/>
                    <a:pt x="3843" y="4985"/>
                    <a:pt x="3843" y="4747"/>
                  </a:cubicBezTo>
                  <a:cubicBezTo>
                    <a:pt x="3642" y="4510"/>
                    <a:pt x="3238" y="4273"/>
                    <a:pt x="2834" y="4510"/>
                  </a:cubicBezTo>
                  <a:cubicBezTo>
                    <a:pt x="2430" y="4510"/>
                    <a:pt x="2228" y="4985"/>
                    <a:pt x="2430" y="5459"/>
                  </a:cubicBezTo>
                  <a:cubicBezTo>
                    <a:pt x="2632" y="5934"/>
                    <a:pt x="3036" y="6171"/>
                    <a:pt x="3440" y="5934"/>
                  </a:cubicBezTo>
                  <a:cubicBezTo>
                    <a:pt x="3440" y="5934"/>
                    <a:pt x="3440" y="5934"/>
                    <a:pt x="3642" y="5934"/>
                  </a:cubicBezTo>
                  <a:cubicBezTo>
                    <a:pt x="5660" y="7833"/>
                    <a:pt x="5660" y="7833"/>
                    <a:pt x="5660" y="7833"/>
                  </a:cubicBezTo>
                  <a:cubicBezTo>
                    <a:pt x="5458" y="8545"/>
                    <a:pt x="5256" y="9257"/>
                    <a:pt x="5055" y="10207"/>
                  </a:cubicBezTo>
                  <a:cubicBezTo>
                    <a:pt x="2027" y="10207"/>
                    <a:pt x="2027" y="10207"/>
                    <a:pt x="2027" y="10207"/>
                  </a:cubicBezTo>
                  <a:cubicBezTo>
                    <a:pt x="1825" y="9969"/>
                    <a:pt x="1623" y="9732"/>
                    <a:pt x="1421" y="9732"/>
                  </a:cubicBezTo>
                  <a:cubicBezTo>
                    <a:pt x="1017" y="9257"/>
                    <a:pt x="412" y="9495"/>
                    <a:pt x="210" y="10207"/>
                  </a:cubicBezTo>
                  <a:cubicBezTo>
                    <a:pt x="-194" y="10681"/>
                    <a:pt x="8" y="11393"/>
                    <a:pt x="613" y="11631"/>
                  </a:cubicBezTo>
                  <a:cubicBezTo>
                    <a:pt x="1017" y="12105"/>
                    <a:pt x="1623" y="11868"/>
                    <a:pt x="2027" y="11156"/>
                  </a:cubicBezTo>
                  <a:cubicBezTo>
                    <a:pt x="2027" y="11156"/>
                    <a:pt x="2027" y="11156"/>
                    <a:pt x="2027" y="11156"/>
                  </a:cubicBezTo>
                  <a:cubicBezTo>
                    <a:pt x="5055" y="11156"/>
                    <a:pt x="5055" y="11156"/>
                    <a:pt x="5055" y="11156"/>
                  </a:cubicBezTo>
                  <a:cubicBezTo>
                    <a:pt x="5055" y="11631"/>
                    <a:pt x="5256" y="12105"/>
                    <a:pt x="5256" y="12343"/>
                  </a:cubicBezTo>
                  <a:cubicBezTo>
                    <a:pt x="3238" y="13292"/>
                    <a:pt x="3238" y="13292"/>
                    <a:pt x="3238" y="13292"/>
                  </a:cubicBezTo>
                  <a:cubicBezTo>
                    <a:pt x="3238" y="13292"/>
                    <a:pt x="3036" y="13055"/>
                    <a:pt x="2834" y="13055"/>
                  </a:cubicBezTo>
                  <a:cubicBezTo>
                    <a:pt x="2430" y="13055"/>
                    <a:pt x="2027" y="13292"/>
                    <a:pt x="2027" y="13767"/>
                  </a:cubicBezTo>
                  <a:cubicBezTo>
                    <a:pt x="2027" y="14242"/>
                    <a:pt x="2228" y="14716"/>
                    <a:pt x="2632" y="14716"/>
                  </a:cubicBezTo>
                  <a:cubicBezTo>
                    <a:pt x="3036" y="14954"/>
                    <a:pt x="3440" y="14479"/>
                    <a:pt x="3440" y="14004"/>
                  </a:cubicBezTo>
                  <a:cubicBezTo>
                    <a:pt x="3440" y="14004"/>
                    <a:pt x="3440" y="14004"/>
                    <a:pt x="3440" y="14004"/>
                  </a:cubicBezTo>
                  <a:cubicBezTo>
                    <a:pt x="5458" y="13055"/>
                    <a:pt x="5458" y="13055"/>
                    <a:pt x="5458" y="13055"/>
                  </a:cubicBezTo>
                  <a:cubicBezTo>
                    <a:pt x="5862" y="14004"/>
                    <a:pt x="6468" y="14954"/>
                    <a:pt x="7477" y="15666"/>
                  </a:cubicBezTo>
                  <a:cubicBezTo>
                    <a:pt x="6468" y="16853"/>
                    <a:pt x="6468" y="16853"/>
                    <a:pt x="6468" y="16853"/>
                  </a:cubicBezTo>
                  <a:cubicBezTo>
                    <a:pt x="6266" y="16853"/>
                    <a:pt x="6064" y="16853"/>
                    <a:pt x="5862" y="16853"/>
                  </a:cubicBezTo>
                  <a:cubicBezTo>
                    <a:pt x="5458" y="17090"/>
                    <a:pt x="5256" y="17565"/>
                    <a:pt x="5458" y="18040"/>
                  </a:cubicBezTo>
                  <a:cubicBezTo>
                    <a:pt x="5660" y="18514"/>
                    <a:pt x="6064" y="18752"/>
                    <a:pt x="6468" y="18514"/>
                  </a:cubicBezTo>
                  <a:cubicBezTo>
                    <a:pt x="6871" y="18277"/>
                    <a:pt x="7073" y="17802"/>
                    <a:pt x="6871" y="17327"/>
                  </a:cubicBezTo>
                  <a:cubicBezTo>
                    <a:pt x="6871" y="17327"/>
                    <a:pt x="6871" y="17327"/>
                    <a:pt x="6871" y="17327"/>
                  </a:cubicBezTo>
                  <a:cubicBezTo>
                    <a:pt x="7881" y="16141"/>
                    <a:pt x="7881" y="16141"/>
                    <a:pt x="7881" y="16141"/>
                  </a:cubicBezTo>
                  <a:cubicBezTo>
                    <a:pt x="8285" y="16378"/>
                    <a:pt x="8890" y="16615"/>
                    <a:pt x="9496" y="16615"/>
                  </a:cubicBezTo>
                  <a:cubicBezTo>
                    <a:pt x="9294" y="19701"/>
                    <a:pt x="9294" y="19701"/>
                    <a:pt x="9294" y="19701"/>
                  </a:cubicBezTo>
                  <a:cubicBezTo>
                    <a:pt x="9092" y="19701"/>
                    <a:pt x="8890" y="19938"/>
                    <a:pt x="8688" y="19938"/>
                  </a:cubicBezTo>
                  <a:cubicBezTo>
                    <a:pt x="8486" y="20413"/>
                    <a:pt x="8688" y="20888"/>
                    <a:pt x="8890" y="21125"/>
                  </a:cubicBezTo>
                  <a:cubicBezTo>
                    <a:pt x="9294" y="21600"/>
                    <a:pt x="9698" y="21363"/>
                    <a:pt x="9899" y="21125"/>
                  </a:cubicBezTo>
                  <a:cubicBezTo>
                    <a:pt x="10101" y="20651"/>
                    <a:pt x="10101" y="20176"/>
                    <a:pt x="9899" y="19938"/>
                  </a:cubicBezTo>
                  <a:cubicBezTo>
                    <a:pt x="9698" y="19938"/>
                    <a:pt x="9698" y="19938"/>
                    <a:pt x="9698" y="19701"/>
                  </a:cubicBezTo>
                  <a:cubicBezTo>
                    <a:pt x="9899" y="16615"/>
                    <a:pt x="9899" y="16615"/>
                    <a:pt x="9899" y="16615"/>
                  </a:cubicBezTo>
                  <a:cubicBezTo>
                    <a:pt x="10101" y="16615"/>
                    <a:pt x="10101" y="16615"/>
                    <a:pt x="10303" y="16615"/>
                  </a:cubicBezTo>
                  <a:cubicBezTo>
                    <a:pt x="10909" y="16615"/>
                    <a:pt x="11514" y="16615"/>
                    <a:pt x="12120" y="16378"/>
                  </a:cubicBezTo>
                  <a:cubicBezTo>
                    <a:pt x="12726" y="18989"/>
                    <a:pt x="12726" y="18989"/>
                    <a:pt x="12726" y="18989"/>
                  </a:cubicBezTo>
                  <a:cubicBezTo>
                    <a:pt x="12524" y="19226"/>
                    <a:pt x="12524" y="19226"/>
                    <a:pt x="12322" y="19464"/>
                  </a:cubicBezTo>
                  <a:cubicBezTo>
                    <a:pt x="12322" y="19938"/>
                    <a:pt x="12524" y="20413"/>
                    <a:pt x="12927" y="20413"/>
                  </a:cubicBezTo>
                  <a:cubicBezTo>
                    <a:pt x="13331" y="20651"/>
                    <a:pt x="13735" y="20413"/>
                    <a:pt x="13735" y="19938"/>
                  </a:cubicBezTo>
                  <a:cubicBezTo>
                    <a:pt x="13937" y="19464"/>
                    <a:pt x="13735" y="18989"/>
                    <a:pt x="13331" y="18989"/>
                  </a:cubicBezTo>
                  <a:cubicBezTo>
                    <a:pt x="13331" y="18752"/>
                    <a:pt x="13129" y="18752"/>
                    <a:pt x="13129" y="18752"/>
                  </a:cubicBezTo>
                  <a:cubicBezTo>
                    <a:pt x="12524" y="16141"/>
                    <a:pt x="12524" y="16141"/>
                    <a:pt x="12524" y="16141"/>
                  </a:cubicBezTo>
                  <a:cubicBezTo>
                    <a:pt x="12927" y="15903"/>
                    <a:pt x="13331" y="15429"/>
                    <a:pt x="13735" y="15191"/>
                  </a:cubicBezTo>
                  <a:cubicBezTo>
                    <a:pt x="14341" y="16378"/>
                    <a:pt x="14341" y="16378"/>
                    <a:pt x="14341" y="16378"/>
                  </a:cubicBezTo>
                  <a:cubicBezTo>
                    <a:pt x="14341" y="16615"/>
                    <a:pt x="14341" y="16615"/>
                    <a:pt x="14341" y="16853"/>
                  </a:cubicBezTo>
                  <a:cubicBezTo>
                    <a:pt x="14341" y="17090"/>
                    <a:pt x="14542" y="17327"/>
                    <a:pt x="14946" y="17327"/>
                  </a:cubicBezTo>
                  <a:cubicBezTo>
                    <a:pt x="15148" y="17327"/>
                    <a:pt x="15350" y="16853"/>
                    <a:pt x="15350" y="16615"/>
                  </a:cubicBezTo>
                  <a:cubicBezTo>
                    <a:pt x="15350" y="16378"/>
                    <a:pt x="14946" y="16141"/>
                    <a:pt x="14744" y="16141"/>
                  </a:cubicBezTo>
                  <a:cubicBezTo>
                    <a:pt x="14744" y="16141"/>
                    <a:pt x="14744" y="16141"/>
                    <a:pt x="14744" y="16141"/>
                  </a:cubicBezTo>
                  <a:cubicBezTo>
                    <a:pt x="13937" y="14954"/>
                    <a:pt x="13937" y="14954"/>
                    <a:pt x="13937" y="14954"/>
                  </a:cubicBezTo>
                  <a:cubicBezTo>
                    <a:pt x="14542" y="14242"/>
                    <a:pt x="14946" y="13530"/>
                    <a:pt x="15148" y="12580"/>
                  </a:cubicBezTo>
                  <a:cubicBezTo>
                    <a:pt x="18580" y="13292"/>
                    <a:pt x="18580" y="13292"/>
                    <a:pt x="18580" y="13292"/>
                  </a:cubicBezTo>
                  <a:cubicBezTo>
                    <a:pt x="18580" y="13530"/>
                    <a:pt x="18782" y="14004"/>
                    <a:pt x="18984" y="14242"/>
                  </a:cubicBezTo>
                  <a:cubicBezTo>
                    <a:pt x="19589" y="14716"/>
                    <a:pt x="20397" y="14479"/>
                    <a:pt x="20800" y="13767"/>
                  </a:cubicBezTo>
                  <a:cubicBezTo>
                    <a:pt x="21406" y="13055"/>
                    <a:pt x="21204" y="12105"/>
                    <a:pt x="20599" y="11631"/>
                  </a:cubicBezTo>
                  <a:close/>
                  <a:moveTo>
                    <a:pt x="8688" y="10444"/>
                  </a:moveTo>
                  <a:cubicBezTo>
                    <a:pt x="8285" y="10444"/>
                    <a:pt x="7881" y="9969"/>
                    <a:pt x="7881" y="9495"/>
                  </a:cubicBezTo>
                  <a:cubicBezTo>
                    <a:pt x="7881" y="9020"/>
                    <a:pt x="8285" y="8545"/>
                    <a:pt x="8688" y="8545"/>
                  </a:cubicBezTo>
                  <a:cubicBezTo>
                    <a:pt x="9092" y="8545"/>
                    <a:pt x="9496" y="9020"/>
                    <a:pt x="9496" y="9495"/>
                  </a:cubicBezTo>
                  <a:cubicBezTo>
                    <a:pt x="9496" y="9969"/>
                    <a:pt x="9092" y="10444"/>
                    <a:pt x="8688" y="10444"/>
                  </a:cubicBezTo>
                  <a:close/>
                  <a:moveTo>
                    <a:pt x="10707" y="12343"/>
                  </a:moveTo>
                  <a:cubicBezTo>
                    <a:pt x="10303" y="12343"/>
                    <a:pt x="10101" y="12105"/>
                    <a:pt x="10101" y="11631"/>
                  </a:cubicBezTo>
                  <a:cubicBezTo>
                    <a:pt x="10101" y="11393"/>
                    <a:pt x="10303" y="10919"/>
                    <a:pt x="10707" y="10919"/>
                  </a:cubicBezTo>
                  <a:cubicBezTo>
                    <a:pt x="10909" y="10919"/>
                    <a:pt x="11111" y="11393"/>
                    <a:pt x="11111" y="11631"/>
                  </a:cubicBezTo>
                  <a:cubicBezTo>
                    <a:pt x="11111" y="12105"/>
                    <a:pt x="10909" y="12343"/>
                    <a:pt x="10707" y="12343"/>
                  </a:cubicBezTo>
                  <a:close/>
                  <a:moveTo>
                    <a:pt x="12726" y="9495"/>
                  </a:moveTo>
                  <a:cubicBezTo>
                    <a:pt x="12322" y="9495"/>
                    <a:pt x="11918" y="9020"/>
                    <a:pt x="11918" y="8545"/>
                  </a:cubicBezTo>
                  <a:cubicBezTo>
                    <a:pt x="11918" y="8070"/>
                    <a:pt x="12322" y="7596"/>
                    <a:pt x="12726" y="7596"/>
                  </a:cubicBezTo>
                  <a:cubicBezTo>
                    <a:pt x="13129" y="7596"/>
                    <a:pt x="13533" y="8070"/>
                    <a:pt x="13533" y="8545"/>
                  </a:cubicBezTo>
                  <a:cubicBezTo>
                    <a:pt x="13533" y="9020"/>
                    <a:pt x="13129" y="9495"/>
                    <a:pt x="12726" y="9495"/>
                  </a:cubicBezTo>
                  <a:close/>
                  <a:moveTo>
                    <a:pt x="12726" y="9495"/>
                  </a:moveTo>
                  <a:cubicBezTo>
                    <a:pt x="12726" y="9495"/>
                    <a:pt x="12726" y="9495"/>
                    <a:pt x="12726" y="9495"/>
                  </a:cubicBezTo>
                </a:path>
              </a:pathLst>
            </a:cu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346" name="Shape 1346"/>
          <p:cNvSpPr/>
          <p:nvPr/>
        </p:nvSpPr>
        <p:spPr>
          <a:xfrm>
            <a:off x="1160133" y="4967385"/>
            <a:ext cx="815929" cy="20005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>
              <a:defRPr sz="2600" b="1">
                <a:solidFill>
                  <a:srgbClr val="808080"/>
                </a:solidFill>
              </a:defRPr>
            </a:lvl1pPr>
          </a:lstStyle>
          <a:p>
            <a:pPr>
              <a:defRPr b="0">
                <a:solidFill>
                  <a:srgbClr val="000000"/>
                </a:solidFill>
              </a:defRPr>
            </a:pPr>
            <a:r>
              <a:rPr sz="13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Term here</a:t>
            </a:r>
            <a:endParaRPr sz="13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47" name="Shape 1347"/>
          <p:cNvSpPr/>
          <p:nvPr/>
        </p:nvSpPr>
        <p:spPr>
          <a:xfrm flipH="1">
            <a:off x="1160136" y="5190322"/>
            <a:ext cx="3279090" cy="153619"/>
          </a:xfrm>
          <a:prstGeom prst="roundRect">
            <a:avLst>
              <a:gd name="adj" fmla="val 4134"/>
            </a:avLst>
          </a:prstGeom>
          <a:solidFill>
            <a:srgbClr val="D9D9D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48" name="Shape 1348"/>
          <p:cNvSpPr/>
          <p:nvPr/>
        </p:nvSpPr>
        <p:spPr>
          <a:xfrm rot="10800000" flipH="1">
            <a:off x="1160144" y="5190322"/>
            <a:ext cx="2498040" cy="153619"/>
          </a:xfrm>
          <a:prstGeom prst="roundRect">
            <a:avLst>
              <a:gd name="adj" fmla="val 4134"/>
            </a:avLst>
          </a:pr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49" name="Shape 1349"/>
          <p:cNvSpPr/>
          <p:nvPr/>
        </p:nvSpPr>
        <p:spPr>
          <a:xfrm>
            <a:off x="4082728" y="4967385"/>
            <a:ext cx="344646" cy="20005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2600" b="1">
                <a:solidFill>
                  <a:srgbClr val="808080"/>
                </a:solidFill>
              </a:defRPr>
            </a:lvl1pPr>
          </a:lstStyle>
          <a:p>
            <a:pPr>
              <a:defRPr b="0">
                <a:solidFill>
                  <a:srgbClr val="000000"/>
                </a:solidFill>
              </a:defRPr>
            </a:pPr>
            <a:r>
              <a:rPr sz="13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80%</a:t>
            </a:r>
            <a:endParaRPr sz="13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50" name="Shape 1350"/>
          <p:cNvSpPr/>
          <p:nvPr/>
        </p:nvSpPr>
        <p:spPr>
          <a:xfrm>
            <a:off x="1160133" y="5512314"/>
            <a:ext cx="815929" cy="20005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>
              <a:defRPr sz="2600" b="1">
                <a:solidFill>
                  <a:srgbClr val="808080"/>
                </a:solidFill>
              </a:defRPr>
            </a:lvl1pPr>
          </a:lstStyle>
          <a:p>
            <a:pPr>
              <a:defRPr b="0">
                <a:solidFill>
                  <a:srgbClr val="000000"/>
                </a:solidFill>
              </a:defRPr>
            </a:pPr>
            <a:r>
              <a:rPr sz="13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Term here</a:t>
            </a:r>
            <a:endParaRPr sz="13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51" name="Shape 1351"/>
          <p:cNvSpPr/>
          <p:nvPr/>
        </p:nvSpPr>
        <p:spPr>
          <a:xfrm flipH="1">
            <a:off x="1160133" y="5749024"/>
            <a:ext cx="3279094" cy="153620"/>
          </a:xfrm>
          <a:prstGeom prst="roundRect">
            <a:avLst>
              <a:gd name="adj" fmla="val 4134"/>
            </a:avLst>
          </a:prstGeom>
          <a:solidFill>
            <a:srgbClr val="D9D9D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52" name="Shape 1352"/>
          <p:cNvSpPr/>
          <p:nvPr/>
        </p:nvSpPr>
        <p:spPr>
          <a:xfrm rot="10800000" flipH="1">
            <a:off x="1160141" y="5749024"/>
            <a:ext cx="2997390" cy="153621"/>
          </a:xfrm>
          <a:prstGeom prst="roundRect">
            <a:avLst>
              <a:gd name="adj" fmla="val 4134"/>
            </a:avLst>
          </a:prstGeom>
          <a:solidFill>
            <a:srgbClr val="FF3F5F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53" name="Shape 1353"/>
          <p:cNvSpPr/>
          <p:nvPr/>
        </p:nvSpPr>
        <p:spPr>
          <a:xfrm>
            <a:off x="4082728" y="5546419"/>
            <a:ext cx="344646" cy="20005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2600" b="1">
                <a:solidFill>
                  <a:srgbClr val="808080"/>
                </a:solidFill>
              </a:defRPr>
            </a:lvl1pPr>
          </a:lstStyle>
          <a:p>
            <a:pPr>
              <a:defRPr b="0">
                <a:solidFill>
                  <a:srgbClr val="000000"/>
                </a:solidFill>
              </a:defRPr>
            </a:pPr>
            <a:r>
              <a:rPr sz="13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90%</a:t>
            </a:r>
            <a:endParaRPr sz="13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354" name="Shape 1354"/>
          <p:cNvSpPr/>
          <p:nvPr/>
        </p:nvSpPr>
        <p:spPr>
          <a:xfrm>
            <a:off x="1400711" y="1612019"/>
            <a:ext cx="1099340" cy="400110"/>
          </a:xfrm>
          <a:prstGeom prst="rect">
            <a:avLst/>
          </a:prstGeom>
          <a:ln w="12700">
            <a:miter lim="400000"/>
          </a:ln>
        </p:spPr>
        <p:txBody>
          <a:bodyPr wrap="none" lIns="60960" tIns="60960" rIns="60960" bIns="60960">
            <a:spAutoFit/>
          </a:bodyPr>
          <a:lstStyle>
            <a:lvl1pPr>
              <a:defRPr sz="3600" b="1">
                <a:solidFill>
                  <a:srgbClr val="808080"/>
                </a:solidFill>
              </a:defRPr>
            </a:lvl1pPr>
          </a:lstStyle>
          <a:p>
            <a:pPr>
              <a:defRPr b="0">
                <a:solidFill>
                  <a:srgbClr val="000000"/>
                </a:solidFill>
              </a:defRPr>
            </a:pPr>
            <a:r>
              <a:rPr sz="1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Products</a:t>
            </a:r>
            <a:endParaRPr sz="1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359" name="Group 1359"/>
          <p:cNvGrpSpPr/>
          <p:nvPr/>
        </p:nvGrpSpPr>
        <p:grpSpPr>
          <a:xfrm>
            <a:off x="1117600" y="1626196"/>
            <a:ext cx="328091" cy="343536"/>
            <a:chOff x="0" y="0"/>
            <a:chExt cx="656181" cy="687070"/>
          </a:xfrm>
        </p:grpSpPr>
        <p:sp>
          <p:nvSpPr>
            <p:cNvPr id="1355" name="Shape 1355"/>
            <p:cNvSpPr/>
            <p:nvPr/>
          </p:nvSpPr>
          <p:spPr>
            <a:xfrm>
              <a:off x="0" y="0"/>
              <a:ext cx="362992" cy="591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400" y="18164"/>
                  </a:moveTo>
                  <a:cubicBezTo>
                    <a:pt x="8000" y="18409"/>
                    <a:pt x="7200" y="18655"/>
                    <a:pt x="6800" y="18655"/>
                  </a:cubicBezTo>
                  <a:cubicBezTo>
                    <a:pt x="6400" y="18655"/>
                    <a:pt x="6000" y="18655"/>
                    <a:pt x="5600" y="18409"/>
                  </a:cubicBezTo>
                  <a:cubicBezTo>
                    <a:pt x="400" y="15709"/>
                    <a:pt x="2400" y="11782"/>
                    <a:pt x="2400" y="11782"/>
                  </a:cubicBezTo>
                  <a:cubicBezTo>
                    <a:pt x="2800" y="11045"/>
                    <a:pt x="3600" y="10800"/>
                    <a:pt x="4800" y="11045"/>
                  </a:cubicBezTo>
                  <a:cubicBezTo>
                    <a:pt x="5600" y="11045"/>
                    <a:pt x="6000" y="11782"/>
                    <a:pt x="6000" y="12273"/>
                  </a:cubicBezTo>
                  <a:cubicBezTo>
                    <a:pt x="6000" y="12518"/>
                    <a:pt x="4800" y="14973"/>
                    <a:pt x="8000" y="16691"/>
                  </a:cubicBezTo>
                  <a:cubicBezTo>
                    <a:pt x="8800" y="17182"/>
                    <a:pt x="8800" y="17673"/>
                    <a:pt x="8400" y="18164"/>
                  </a:cubicBezTo>
                  <a:moveTo>
                    <a:pt x="10000" y="14973"/>
                  </a:moveTo>
                  <a:cubicBezTo>
                    <a:pt x="10000" y="12764"/>
                    <a:pt x="11600" y="10800"/>
                    <a:pt x="14000" y="9327"/>
                  </a:cubicBezTo>
                  <a:cubicBezTo>
                    <a:pt x="16000" y="8100"/>
                    <a:pt x="18800" y="7364"/>
                    <a:pt x="21600" y="7118"/>
                  </a:cubicBezTo>
                  <a:cubicBezTo>
                    <a:pt x="19200" y="4664"/>
                    <a:pt x="16800" y="2209"/>
                    <a:pt x="14800" y="736"/>
                  </a:cubicBezTo>
                  <a:cubicBezTo>
                    <a:pt x="14400" y="245"/>
                    <a:pt x="13600" y="0"/>
                    <a:pt x="12800" y="0"/>
                  </a:cubicBezTo>
                  <a:cubicBezTo>
                    <a:pt x="12000" y="0"/>
                    <a:pt x="11200" y="245"/>
                    <a:pt x="10800" y="736"/>
                  </a:cubicBezTo>
                  <a:cubicBezTo>
                    <a:pt x="6800" y="3927"/>
                    <a:pt x="0" y="10555"/>
                    <a:pt x="0" y="13745"/>
                  </a:cubicBezTo>
                  <a:cubicBezTo>
                    <a:pt x="0" y="18164"/>
                    <a:pt x="5600" y="21600"/>
                    <a:pt x="12800" y="21600"/>
                  </a:cubicBezTo>
                  <a:cubicBezTo>
                    <a:pt x="14000" y="21600"/>
                    <a:pt x="14800" y="21600"/>
                    <a:pt x="16000" y="21355"/>
                  </a:cubicBezTo>
                  <a:cubicBezTo>
                    <a:pt x="15200" y="21109"/>
                    <a:pt x="14400" y="20864"/>
                    <a:pt x="14000" y="20373"/>
                  </a:cubicBezTo>
                  <a:cubicBezTo>
                    <a:pt x="11600" y="18900"/>
                    <a:pt x="10000" y="16936"/>
                    <a:pt x="10000" y="14973"/>
                  </a:cubicBezTo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56" name="Shape 1356"/>
            <p:cNvSpPr/>
            <p:nvPr/>
          </p:nvSpPr>
          <p:spPr>
            <a:xfrm>
              <a:off x="278563" y="409530"/>
              <a:ext cx="107699" cy="107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8" h="21600" extrusionOk="0">
                  <a:moveTo>
                    <a:pt x="18287" y="14850"/>
                  </a:moveTo>
                  <a:cubicBezTo>
                    <a:pt x="9393" y="12150"/>
                    <a:pt x="6852" y="2700"/>
                    <a:pt x="6852" y="2700"/>
                  </a:cubicBezTo>
                  <a:cubicBezTo>
                    <a:pt x="6852" y="1350"/>
                    <a:pt x="4310" y="0"/>
                    <a:pt x="3040" y="0"/>
                  </a:cubicBezTo>
                  <a:cubicBezTo>
                    <a:pt x="499" y="1350"/>
                    <a:pt x="-772" y="2700"/>
                    <a:pt x="499" y="4050"/>
                  </a:cubicBezTo>
                  <a:cubicBezTo>
                    <a:pt x="499" y="5400"/>
                    <a:pt x="3040" y="18900"/>
                    <a:pt x="17016" y="21600"/>
                  </a:cubicBezTo>
                  <a:cubicBezTo>
                    <a:pt x="17016" y="21600"/>
                    <a:pt x="17016" y="21600"/>
                    <a:pt x="17016" y="21600"/>
                  </a:cubicBezTo>
                  <a:cubicBezTo>
                    <a:pt x="19557" y="21600"/>
                    <a:pt x="20828" y="20250"/>
                    <a:pt x="20828" y="18900"/>
                  </a:cubicBezTo>
                  <a:cubicBezTo>
                    <a:pt x="20828" y="16200"/>
                    <a:pt x="19557" y="14850"/>
                    <a:pt x="18287" y="14850"/>
                  </a:cubicBezTo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57" name="Shape 1357"/>
            <p:cNvSpPr/>
            <p:nvPr/>
          </p:nvSpPr>
          <p:spPr>
            <a:xfrm>
              <a:off x="204765" y="237338"/>
              <a:ext cx="451417" cy="449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19" extrusionOk="0">
                  <a:moveTo>
                    <a:pt x="12573" y="12251"/>
                  </a:moveTo>
                  <a:cubicBezTo>
                    <a:pt x="11606" y="13540"/>
                    <a:pt x="9994" y="14185"/>
                    <a:pt x="8382" y="14185"/>
                  </a:cubicBezTo>
                  <a:cubicBezTo>
                    <a:pt x="6770" y="14185"/>
                    <a:pt x="5481" y="13540"/>
                    <a:pt x="4513" y="12251"/>
                  </a:cubicBezTo>
                  <a:cubicBezTo>
                    <a:pt x="3224" y="11284"/>
                    <a:pt x="2579" y="9994"/>
                    <a:pt x="2579" y="8382"/>
                  </a:cubicBezTo>
                  <a:cubicBezTo>
                    <a:pt x="2579" y="7415"/>
                    <a:pt x="2901" y="6448"/>
                    <a:pt x="3224" y="5481"/>
                  </a:cubicBezTo>
                  <a:cubicBezTo>
                    <a:pt x="3546" y="5158"/>
                    <a:pt x="3869" y="4513"/>
                    <a:pt x="4513" y="4191"/>
                  </a:cubicBezTo>
                  <a:cubicBezTo>
                    <a:pt x="4513" y="4191"/>
                    <a:pt x="4513" y="4191"/>
                    <a:pt x="4513" y="3869"/>
                  </a:cubicBezTo>
                  <a:cubicBezTo>
                    <a:pt x="5481" y="2901"/>
                    <a:pt x="7093" y="2579"/>
                    <a:pt x="8382" y="2579"/>
                  </a:cubicBezTo>
                  <a:cubicBezTo>
                    <a:pt x="9994" y="2579"/>
                    <a:pt x="11606" y="3224"/>
                    <a:pt x="12573" y="4191"/>
                  </a:cubicBezTo>
                  <a:cubicBezTo>
                    <a:pt x="12896" y="4513"/>
                    <a:pt x="12896" y="4513"/>
                    <a:pt x="13218" y="4836"/>
                  </a:cubicBezTo>
                  <a:cubicBezTo>
                    <a:pt x="14830" y="7093"/>
                    <a:pt x="14507" y="10316"/>
                    <a:pt x="12573" y="12251"/>
                  </a:cubicBezTo>
                  <a:moveTo>
                    <a:pt x="21278" y="17409"/>
                  </a:moveTo>
                  <a:cubicBezTo>
                    <a:pt x="18054" y="14185"/>
                    <a:pt x="18054" y="14185"/>
                    <a:pt x="18054" y="14185"/>
                  </a:cubicBezTo>
                  <a:cubicBezTo>
                    <a:pt x="17409" y="13540"/>
                    <a:pt x="16764" y="13540"/>
                    <a:pt x="16119" y="14185"/>
                  </a:cubicBezTo>
                  <a:cubicBezTo>
                    <a:pt x="15152" y="13218"/>
                    <a:pt x="15152" y="13218"/>
                    <a:pt x="15152" y="13218"/>
                  </a:cubicBezTo>
                  <a:cubicBezTo>
                    <a:pt x="17731" y="9994"/>
                    <a:pt x="17409" y="5158"/>
                    <a:pt x="14507" y="2257"/>
                  </a:cubicBezTo>
                  <a:cubicBezTo>
                    <a:pt x="12896" y="645"/>
                    <a:pt x="10639" y="0"/>
                    <a:pt x="8382" y="0"/>
                  </a:cubicBezTo>
                  <a:cubicBezTo>
                    <a:pt x="6125" y="0"/>
                    <a:pt x="4191" y="645"/>
                    <a:pt x="2579" y="2257"/>
                  </a:cubicBezTo>
                  <a:cubicBezTo>
                    <a:pt x="967" y="3869"/>
                    <a:pt x="0" y="6125"/>
                    <a:pt x="0" y="8382"/>
                  </a:cubicBezTo>
                  <a:cubicBezTo>
                    <a:pt x="0" y="10639"/>
                    <a:pt x="967" y="12573"/>
                    <a:pt x="2579" y="14185"/>
                  </a:cubicBezTo>
                  <a:cubicBezTo>
                    <a:pt x="4191" y="15797"/>
                    <a:pt x="6125" y="16764"/>
                    <a:pt x="8382" y="16764"/>
                  </a:cubicBezTo>
                  <a:cubicBezTo>
                    <a:pt x="10316" y="16764"/>
                    <a:pt x="11928" y="16119"/>
                    <a:pt x="13540" y="15152"/>
                  </a:cubicBezTo>
                  <a:cubicBezTo>
                    <a:pt x="14185" y="16119"/>
                    <a:pt x="14185" y="16119"/>
                    <a:pt x="14185" y="16119"/>
                  </a:cubicBezTo>
                  <a:cubicBezTo>
                    <a:pt x="13863" y="16442"/>
                    <a:pt x="13863" y="17409"/>
                    <a:pt x="14185" y="17731"/>
                  </a:cubicBezTo>
                  <a:cubicBezTo>
                    <a:pt x="17731" y="21278"/>
                    <a:pt x="17731" y="21278"/>
                    <a:pt x="17731" y="21278"/>
                  </a:cubicBezTo>
                  <a:cubicBezTo>
                    <a:pt x="18054" y="21600"/>
                    <a:pt x="19021" y="21600"/>
                    <a:pt x="19666" y="21278"/>
                  </a:cubicBezTo>
                  <a:cubicBezTo>
                    <a:pt x="21278" y="19343"/>
                    <a:pt x="21278" y="19343"/>
                    <a:pt x="21278" y="19343"/>
                  </a:cubicBezTo>
                  <a:cubicBezTo>
                    <a:pt x="21600" y="19343"/>
                    <a:pt x="21600" y="18699"/>
                    <a:pt x="21600" y="18376"/>
                  </a:cubicBezTo>
                  <a:cubicBezTo>
                    <a:pt x="21600" y="18054"/>
                    <a:pt x="21600" y="17731"/>
                    <a:pt x="21278" y="17409"/>
                  </a:cubicBezTo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358" name="Shape 1358"/>
            <p:cNvSpPr/>
            <p:nvPr/>
          </p:nvSpPr>
          <p:spPr>
            <a:xfrm>
              <a:off x="279226" y="358336"/>
              <a:ext cx="32582" cy="32582"/>
            </a:xfrm>
            <a:prstGeom prst="ellipse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28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市场布局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9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0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1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02230" y="2039461"/>
            <a:ext cx="363265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/>
              <a:t>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</a:t>
            </a:r>
            <a:endParaRPr lang="zh-CN" altLang="en-US" sz="1400" dirty="0"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8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 fill="hold"/>
                                        <p:tgtEl>
                                          <p:spTgt spid="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indefinite" fill="hold"/>
                                        <p:tgtEl>
                                          <p:spTgt spid="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2" presetClass="entr" presetSubtype="8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indefinite" fill="hold"/>
                                        <p:tgtEl>
                                          <p:spTgt spid="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 fill="hold"/>
                                        <p:tgtEl>
                                          <p:spTgt spid="1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2" presetClass="entr" presetSubtype="8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 fill="hold"/>
                                        <p:tgtEl>
                                          <p:spTgt spid="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7" grpId="1" animBg="1" advAuto="0"/>
      <p:bldP spid="1344" grpId="2" animBg="1" advAuto="0"/>
      <p:bldP spid="1346" grpId="6" animBg="1" advAuto="0"/>
      <p:bldP spid="1347" grpId="7" animBg="1" advAuto="0"/>
      <p:bldP spid="1348" grpId="8" animBg="1" advAuto="0"/>
      <p:bldP spid="1349" grpId="9" animBg="1" advAuto="0"/>
      <p:bldP spid="1350" grpId="10" animBg="1" advAuto="0"/>
      <p:bldP spid="1351" grpId="11" animBg="1" advAuto="0"/>
      <p:bldP spid="1352" grpId="12" animBg="1" advAuto="0"/>
      <p:bldP spid="1353" grpId="13" animBg="1" advAuto="0"/>
      <p:bldP spid="1354" grpId="4" animBg="1" advAuto="0"/>
      <p:bldP spid="1359" grpId="3" animBg="1" advAuto="0"/>
      <p:bldP spid="28" grpId="0"/>
      <p:bldP spid="29" grpId="0" build="p"/>
      <p:bldP spid="30" grpId="0" animBg="1"/>
      <p:bldP spid="31" grpId="0" animBg="1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2" name="Shape 1892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895" name="Shape 1895"/>
          <p:cNvSpPr/>
          <p:nvPr/>
        </p:nvSpPr>
        <p:spPr>
          <a:xfrm>
            <a:off x="4406572" y="2359784"/>
            <a:ext cx="1508762" cy="3084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10" h="20395" extrusionOk="0">
                <a:moveTo>
                  <a:pt x="19187" y="5815"/>
                </a:moveTo>
                <a:cubicBezTo>
                  <a:pt x="19044" y="5137"/>
                  <a:pt x="18615" y="4528"/>
                  <a:pt x="18329" y="3919"/>
                </a:cubicBezTo>
                <a:cubicBezTo>
                  <a:pt x="17900" y="2903"/>
                  <a:pt x="17471" y="1549"/>
                  <a:pt x="16326" y="669"/>
                </a:cubicBezTo>
                <a:cubicBezTo>
                  <a:pt x="14181" y="-1092"/>
                  <a:pt x="10605" y="1075"/>
                  <a:pt x="9174" y="2023"/>
                </a:cubicBezTo>
                <a:cubicBezTo>
                  <a:pt x="8602" y="2497"/>
                  <a:pt x="7887" y="2971"/>
                  <a:pt x="7315" y="3445"/>
                </a:cubicBezTo>
                <a:cubicBezTo>
                  <a:pt x="6742" y="3919"/>
                  <a:pt x="6599" y="4460"/>
                  <a:pt x="6170" y="5002"/>
                </a:cubicBezTo>
                <a:cubicBezTo>
                  <a:pt x="4454" y="6898"/>
                  <a:pt x="3595" y="8929"/>
                  <a:pt x="2165" y="10893"/>
                </a:cubicBezTo>
                <a:cubicBezTo>
                  <a:pt x="734" y="12992"/>
                  <a:pt x="1164" y="15091"/>
                  <a:pt x="305" y="17190"/>
                </a:cubicBezTo>
                <a:cubicBezTo>
                  <a:pt x="19" y="17596"/>
                  <a:pt x="-410" y="20169"/>
                  <a:pt x="877" y="20305"/>
                </a:cubicBezTo>
                <a:cubicBezTo>
                  <a:pt x="3023" y="20508"/>
                  <a:pt x="5598" y="20305"/>
                  <a:pt x="7887" y="20305"/>
                </a:cubicBezTo>
                <a:cubicBezTo>
                  <a:pt x="11749" y="20305"/>
                  <a:pt x="17757" y="20440"/>
                  <a:pt x="19903" y="18477"/>
                </a:cubicBezTo>
                <a:cubicBezTo>
                  <a:pt x="21190" y="17326"/>
                  <a:pt x="21190" y="16039"/>
                  <a:pt x="21047" y="14753"/>
                </a:cubicBezTo>
                <a:cubicBezTo>
                  <a:pt x="21047" y="14346"/>
                  <a:pt x="21047" y="13940"/>
                  <a:pt x="21047" y="13534"/>
                </a:cubicBezTo>
                <a:cubicBezTo>
                  <a:pt x="21047" y="12721"/>
                  <a:pt x="20761" y="11841"/>
                  <a:pt x="20618" y="11028"/>
                </a:cubicBezTo>
                <a:cubicBezTo>
                  <a:pt x="20475" y="10419"/>
                  <a:pt x="20475" y="9877"/>
                  <a:pt x="20046" y="9268"/>
                </a:cubicBezTo>
                <a:cubicBezTo>
                  <a:pt x="20046" y="9268"/>
                  <a:pt x="20046" y="9132"/>
                  <a:pt x="20046" y="8997"/>
                </a:cubicBezTo>
              </a:path>
            </a:pathLst>
          </a:cu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901" name="Group 1901"/>
          <p:cNvGrpSpPr/>
          <p:nvPr/>
        </p:nvGrpSpPr>
        <p:grpSpPr>
          <a:xfrm>
            <a:off x="4919124" y="2941840"/>
            <a:ext cx="756699" cy="2323333"/>
            <a:chOff x="0" y="0"/>
            <a:chExt cx="1513397" cy="4646664"/>
          </a:xfrm>
        </p:grpSpPr>
        <p:sp>
          <p:nvSpPr>
            <p:cNvPr id="1896" name="Shape 1896"/>
            <p:cNvSpPr/>
            <p:nvPr/>
          </p:nvSpPr>
          <p:spPr>
            <a:xfrm>
              <a:off x="79853" y="-1"/>
              <a:ext cx="1330878" cy="2456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2" y="16560"/>
                  </a:moveTo>
                  <a:cubicBezTo>
                    <a:pt x="332" y="16920"/>
                    <a:pt x="4985" y="17460"/>
                    <a:pt x="5649" y="17460"/>
                  </a:cubicBezTo>
                  <a:cubicBezTo>
                    <a:pt x="7311" y="17100"/>
                    <a:pt x="7643" y="16380"/>
                    <a:pt x="8308" y="15660"/>
                  </a:cubicBezTo>
                  <a:cubicBezTo>
                    <a:pt x="9305" y="14220"/>
                    <a:pt x="10634" y="14760"/>
                    <a:pt x="12295" y="14400"/>
                  </a:cubicBezTo>
                  <a:cubicBezTo>
                    <a:pt x="11963" y="14940"/>
                    <a:pt x="11631" y="15300"/>
                    <a:pt x="11298" y="15840"/>
                  </a:cubicBezTo>
                  <a:cubicBezTo>
                    <a:pt x="10966" y="16740"/>
                    <a:pt x="12960" y="17460"/>
                    <a:pt x="10634" y="18180"/>
                  </a:cubicBezTo>
                  <a:cubicBezTo>
                    <a:pt x="7975" y="19080"/>
                    <a:pt x="7975" y="19800"/>
                    <a:pt x="8640" y="21600"/>
                  </a:cubicBezTo>
                  <a:cubicBezTo>
                    <a:pt x="8640" y="21600"/>
                    <a:pt x="8972" y="21600"/>
                    <a:pt x="8972" y="21600"/>
                  </a:cubicBezTo>
                  <a:cubicBezTo>
                    <a:pt x="8972" y="20700"/>
                    <a:pt x="8640" y="19440"/>
                    <a:pt x="9969" y="19080"/>
                  </a:cubicBezTo>
                  <a:cubicBezTo>
                    <a:pt x="10634" y="18900"/>
                    <a:pt x="11298" y="18720"/>
                    <a:pt x="11631" y="18540"/>
                  </a:cubicBezTo>
                  <a:cubicBezTo>
                    <a:pt x="12960" y="18360"/>
                    <a:pt x="13292" y="17640"/>
                    <a:pt x="13625" y="17100"/>
                  </a:cubicBezTo>
                  <a:cubicBezTo>
                    <a:pt x="13625" y="16560"/>
                    <a:pt x="12628" y="16200"/>
                    <a:pt x="12960" y="15660"/>
                  </a:cubicBezTo>
                  <a:cubicBezTo>
                    <a:pt x="13292" y="14760"/>
                    <a:pt x="14622" y="14220"/>
                    <a:pt x="14622" y="13140"/>
                  </a:cubicBezTo>
                  <a:cubicBezTo>
                    <a:pt x="14622" y="13140"/>
                    <a:pt x="14622" y="13140"/>
                    <a:pt x="14622" y="13140"/>
                  </a:cubicBezTo>
                  <a:cubicBezTo>
                    <a:pt x="15286" y="12240"/>
                    <a:pt x="16948" y="11880"/>
                    <a:pt x="18609" y="11700"/>
                  </a:cubicBezTo>
                  <a:cubicBezTo>
                    <a:pt x="18609" y="11700"/>
                    <a:pt x="18609" y="11520"/>
                    <a:pt x="18609" y="11520"/>
                  </a:cubicBezTo>
                  <a:cubicBezTo>
                    <a:pt x="19274" y="11340"/>
                    <a:pt x="20603" y="11340"/>
                    <a:pt x="21268" y="11340"/>
                  </a:cubicBezTo>
                  <a:cubicBezTo>
                    <a:pt x="21600" y="11340"/>
                    <a:pt x="21600" y="10980"/>
                    <a:pt x="21600" y="10440"/>
                  </a:cubicBezTo>
                  <a:cubicBezTo>
                    <a:pt x="21268" y="10440"/>
                    <a:pt x="21268" y="10440"/>
                    <a:pt x="21268" y="10440"/>
                  </a:cubicBezTo>
                  <a:cubicBezTo>
                    <a:pt x="20935" y="10260"/>
                    <a:pt x="20603" y="9900"/>
                    <a:pt x="19938" y="9720"/>
                  </a:cubicBezTo>
                  <a:cubicBezTo>
                    <a:pt x="19274" y="9540"/>
                    <a:pt x="18277" y="9720"/>
                    <a:pt x="17612" y="9540"/>
                  </a:cubicBezTo>
                  <a:cubicBezTo>
                    <a:pt x="17612" y="9360"/>
                    <a:pt x="17612" y="9180"/>
                    <a:pt x="17612" y="9180"/>
                  </a:cubicBezTo>
                  <a:cubicBezTo>
                    <a:pt x="17280" y="9000"/>
                    <a:pt x="17280" y="8820"/>
                    <a:pt x="16948" y="8820"/>
                  </a:cubicBezTo>
                  <a:cubicBezTo>
                    <a:pt x="16948" y="8640"/>
                    <a:pt x="16948" y="8460"/>
                    <a:pt x="16948" y="8280"/>
                  </a:cubicBezTo>
                  <a:cubicBezTo>
                    <a:pt x="17280" y="7560"/>
                    <a:pt x="17612" y="7020"/>
                    <a:pt x="17280" y="6300"/>
                  </a:cubicBezTo>
                  <a:cubicBezTo>
                    <a:pt x="16948" y="5580"/>
                    <a:pt x="16283" y="5760"/>
                    <a:pt x="16283" y="4860"/>
                  </a:cubicBezTo>
                  <a:cubicBezTo>
                    <a:pt x="16283" y="4140"/>
                    <a:pt x="17280" y="3600"/>
                    <a:pt x="17280" y="3060"/>
                  </a:cubicBezTo>
                  <a:cubicBezTo>
                    <a:pt x="17280" y="2160"/>
                    <a:pt x="17280" y="1620"/>
                    <a:pt x="16948" y="900"/>
                  </a:cubicBezTo>
                  <a:cubicBezTo>
                    <a:pt x="16615" y="180"/>
                    <a:pt x="15618" y="0"/>
                    <a:pt x="14622" y="0"/>
                  </a:cubicBezTo>
                  <a:cubicBezTo>
                    <a:pt x="14622" y="180"/>
                    <a:pt x="14622" y="180"/>
                    <a:pt x="14622" y="360"/>
                  </a:cubicBezTo>
                  <a:cubicBezTo>
                    <a:pt x="17280" y="720"/>
                    <a:pt x="14954" y="4140"/>
                    <a:pt x="14289" y="5220"/>
                  </a:cubicBezTo>
                  <a:cubicBezTo>
                    <a:pt x="14289" y="5400"/>
                    <a:pt x="14289" y="5940"/>
                    <a:pt x="14622" y="6120"/>
                  </a:cubicBezTo>
                  <a:cubicBezTo>
                    <a:pt x="14622" y="6300"/>
                    <a:pt x="14954" y="6300"/>
                    <a:pt x="15286" y="6480"/>
                  </a:cubicBezTo>
                  <a:cubicBezTo>
                    <a:pt x="16615" y="7020"/>
                    <a:pt x="15618" y="7920"/>
                    <a:pt x="15286" y="8640"/>
                  </a:cubicBezTo>
                  <a:cubicBezTo>
                    <a:pt x="14954" y="8640"/>
                    <a:pt x="14954" y="8820"/>
                    <a:pt x="14954" y="8820"/>
                  </a:cubicBezTo>
                  <a:cubicBezTo>
                    <a:pt x="13957" y="9180"/>
                    <a:pt x="13625" y="9540"/>
                    <a:pt x="12628" y="8820"/>
                  </a:cubicBezTo>
                  <a:cubicBezTo>
                    <a:pt x="12295" y="8640"/>
                    <a:pt x="11963" y="8460"/>
                    <a:pt x="11298" y="8460"/>
                  </a:cubicBezTo>
                  <a:cubicBezTo>
                    <a:pt x="10302" y="8280"/>
                    <a:pt x="9305" y="9900"/>
                    <a:pt x="8308" y="9000"/>
                  </a:cubicBezTo>
                  <a:cubicBezTo>
                    <a:pt x="7643" y="8640"/>
                    <a:pt x="7643" y="7740"/>
                    <a:pt x="7311" y="7200"/>
                  </a:cubicBezTo>
                  <a:cubicBezTo>
                    <a:pt x="7311" y="7020"/>
                    <a:pt x="6978" y="7020"/>
                    <a:pt x="6978" y="7200"/>
                  </a:cubicBezTo>
                  <a:cubicBezTo>
                    <a:pt x="6978" y="8100"/>
                    <a:pt x="6646" y="9900"/>
                    <a:pt x="8972" y="10080"/>
                  </a:cubicBezTo>
                  <a:cubicBezTo>
                    <a:pt x="9305" y="10080"/>
                    <a:pt x="9969" y="9900"/>
                    <a:pt x="10302" y="9720"/>
                  </a:cubicBezTo>
                  <a:cubicBezTo>
                    <a:pt x="10966" y="9540"/>
                    <a:pt x="11298" y="9180"/>
                    <a:pt x="11631" y="9540"/>
                  </a:cubicBezTo>
                  <a:cubicBezTo>
                    <a:pt x="11963" y="9720"/>
                    <a:pt x="12295" y="9900"/>
                    <a:pt x="12628" y="10080"/>
                  </a:cubicBezTo>
                  <a:cubicBezTo>
                    <a:pt x="13292" y="10440"/>
                    <a:pt x="14289" y="10080"/>
                    <a:pt x="15286" y="9900"/>
                  </a:cubicBezTo>
                  <a:cubicBezTo>
                    <a:pt x="15286" y="10080"/>
                    <a:pt x="15618" y="10260"/>
                    <a:pt x="16283" y="10440"/>
                  </a:cubicBezTo>
                  <a:cubicBezTo>
                    <a:pt x="17280" y="10620"/>
                    <a:pt x="17945" y="10620"/>
                    <a:pt x="18609" y="10800"/>
                  </a:cubicBezTo>
                  <a:cubicBezTo>
                    <a:pt x="17280" y="10980"/>
                    <a:pt x="16283" y="11160"/>
                    <a:pt x="14954" y="11520"/>
                  </a:cubicBezTo>
                  <a:cubicBezTo>
                    <a:pt x="12628" y="12240"/>
                    <a:pt x="12628" y="13500"/>
                    <a:pt x="9637" y="13140"/>
                  </a:cubicBezTo>
                  <a:cubicBezTo>
                    <a:pt x="7975" y="12960"/>
                    <a:pt x="6978" y="13860"/>
                    <a:pt x="6646" y="14580"/>
                  </a:cubicBezTo>
                  <a:cubicBezTo>
                    <a:pt x="5649" y="15660"/>
                    <a:pt x="4985" y="16560"/>
                    <a:pt x="2658" y="16200"/>
                  </a:cubicBezTo>
                  <a:cubicBezTo>
                    <a:pt x="1662" y="16020"/>
                    <a:pt x="997" y="16200"/>
                    <a:pt x="0" y="16380"/>
                  </a:cubicBezTo>
                  <a:cubicBezTo>
                    <a:pt x="0" y="16380"/>
                    <a:pt x="0" y="16380"/>
                    <a:pt x="0" y="16560"/>
                  </a:cubicBezTo>
                  <a:cubicBezTo>
                    <a:pt x="0" y="16560"/>
                    <a:pt x="0" y="16560"/>
                    <a:pt x="0" y="16560"/>
                  </a:cubicBezTo>
                  <a:cubicBezTo>
                    <a:pt x="0" y="16740"/>
                    <a:pt x="332" y="16740"/>
                    <a:pt x="332" y="16560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97" name="Shape 1897"/>
            <p:cNvSpPr/>
            <p:nvPr/>
          </p:nvSpPr>
          <p:spPr>
            <a:xfrm>
              <a:off x="72188" y="2619925"/>
              <a:ext cx="851920" cy="870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9" h="21321" extrusionOk="0">
                  <a:moveTo>
                    <a:pt x="17302" y="1507"/>
                  </a:moveTo>
                  <a:cubicBezTo>
                    <a:pt x="16298" y="1005"/>
                    <a:pt x="14791" y="1005"/>
                    <a:pt x="13284" y="502"/>
                  </a:cubicBezTo>
                  <a:cubicBezTo>
                    <a:pt x="12279" y="502"/>
                    <a:pt x="10270" y="502"/>
                    <a:pt x="9768" y="2009"/>
                  </a:cubicBezTo>
                  <a:cubicBezTo>
                    <a:pt x="8763" y="3516"/>
                    <a:pt x="8261" y="6530"/>
                    <a:pt x="5749" y="5526"/>
                  </a:cubicBezTo>
                  <a:cubicBezTo>
                    <a:pt x="4744" y="5023"/>
                    <a:pt x="3740" y="4019"/>
                    <a:pt x="2735" y="3516"/>
                  </a:cubicBezTo>
                  <a:cubicBezTo>
                    <a:pt x="1730" y="3014"/>
                    <a:pt x="1228" y="3014"/>
                    <a:pt x="223" y="3516"/>
                  </a:cubicBezTo>
                  <a:cubicBezTo>
                    <a:pt x="-279" y="4019"/>
                    <a:pt x="223" y="4521"/>
                    <a:pt x="223" y="4019"/>
                  </a:cubicBezTo>
                  <a:cubicBezTo>
                    <a:pt x="1228" y="3516"/>
                    <a:pt x="4242" y="7535"/>
                    <a:pt x="5247" y="8037"/>
                  </a:cubicBezTo>
                  <a:cubicBezTo>
                    <a:pt x="6754" y="9042"/>
                    <a:pt x="8261" y="8540"/>
                    <a:pt x="9265" y="8037"/>
                  </a:cubicBezTo>
                  <a:cubicBezTo>
                    <a:pt x="11274" y="7033"/>
                    <a:pt x="11274" y="3516"/>
                    <a:pt x="13786" y="3516"/>
                  </a:cubicBezTo>
                  <a:cubicBezTo>
                    <a:pt x="11777" y="5023"/>
                    <a:pt x="12279" y="8037"/>
                    <a:pt x="12279" y="10047"/>
                  </a:cubicBezTo>
                  <a:cubicBezTo>
                    <a:pt x="12279" y="12056"/>
                    <a:pt x="12781" y="12558"/>
                    <a:pt x="11274" y="13563"/>
                  </a:cubicBezTo>
                  <a:cubicBezTo>
                    <a:pt x="10270" y="14065"/>
                    <a:pt x="9768" y="14065"/>
                    <a:pt x="9265" y="15070"/>
                  </a:cubicBezTo>
                  <a:cubicBezTo>
                    <a:pt x="8763" y="16577"/>
                    <a:pt x="8763" y="18084"/>
                    <a:pt x="7758" y="19591"/>
                  </a:cubicBezTo>
                  <a:cubicBezTo>
                    <a:pt x="7256" y="20093"/>
                    <a:pt x="7758" y="20595"/>
                    <a:pt x="8261" y="21098"/>
                  </a:cubicBezTo>
                  <a:cubicBezTo>
                    <a:pt x="8261" y="21600"/>
                    <a:pt x="8763" y="21098"/>
                    <a:pt x="8763" y="21098"/>
                  </a:cubicBezTo>
                  <a:cubicBezTo>
                    <a:pt x="8261" y="20093"/>
                    <a:pt x="10270" y="18084"/>
                    <a:pt x="10270" y="17079"/>
                  </a:cubicBezTo>
                  <a:cubicBezTo>
                    <a:pt x="11274" y="15070"/>
                    <a:pt x="13284" y="15572"/>
                    <a:pt x="14288" y="14567"/>
                  </a:cubicBezTo>
                  <a:cubicBezTo>
                    <a:pt x="14791" y="13563"/>
                    <a:pt x="14791" y="12056"/>
                    <a:pt x="14791" y="11553"/>
                  </a:cubicBezTo>
                  <a:cubicBezTo>
                    <a:pt x="14791" y="10047"/>
                    <a:pt x="14791" y="9042"/>
                    <a:pt x="14791" y="8037"/>
                  </a:cubicBezTo>
                  <a:cubicBezTo>
                    <a:pt x="14791" y="6530"/>
                    <a:pt x="15293" y="5023"/>
                    <a:pt x="16800" y="4521"/>
                  </a:cubicBezTo>
                  <a:cubicBezTo>
                    <a:pt x="17302" y="4521"/>
                    <a:pt x="18307" y="4521"/>
                    <a:pt x="18809" y="4019"/>
                  </a:cubicBezTo>
                  <a:cubicBezTo>
                    <a:pt x="20316" y="2512"/>
                    <a:pt x="21321" y="1507"/>
                    <a:pt x="20819" y="502"/>
                  </a:cubicBezTo>
                  <a:cubicBezTo>
                    <a:pt x="20316" y="502"/>
                    <a:pt x="20316" y="0"/>
                    <a:pt x="19814" y="0"/>
                  </a:cubicBezTo>
                  <a:cubicBezTo>
                    <a:pt x="19814" y="502"/>
                    <a:pt x="19814" y="1005"/>
                    <a:pt x="19814" y="1507"/>
                  </a:cubicBezTo>
                  <a:cubicBezTo>
                    <a:pt x="18809" y="1005"/>
                    <a:pt x="18307" y="1507"/>
                    <a:pt x="17302" y="1507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98" name="Shape 1898"/>
            <p:cNvSpPr/>
            <p:nvPr/>
          </p:nvSpPr>
          <p:spPr>
            <a:xfrm>
              <a:off x="920205" y="3228171"/>
              <a:ext cx="368846" cy="292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87" extrusionOk="0">
                  <a:moveTo>
                    <a:pt x="18000" y="14475"/>
                  </a:moveTo>
                  <a:cubicBezTo>
                    <a:pt x="16800" y="13205"/>
                    <a:pt x="15600" y="13205"/>
                    <a:pt x="15600" y="13205"/>
                  </a:cubicBezTo>
                  <a:cubicBezTo>
                    <a:pt x="12000" y="9393"/>
                    <a:pt x="9600" y="9393"/>
                    <a:pt x="10800" y="4311"/>
                  </a:cubicBezTo>
                  <a:cubicBezTo>
                    <a:pt x="10800" y="-3313"/>
                    <a:pt x="3600" y="1769"/>
                    <a:pt x="0" y="499"/>
                  </a:cubicBezTo>
                  <a:cubicBezTo>
                    <a:pt x="0" y="1769"/>
                    <a:pt x="0" y="4311"/>
                    <a:pt x="0" y="5581"/>
                  </a:cubicBezTo>
                  <a:cubicBezTo>
                    <a:pt x="2400" y="5581"/>
                    <a:pt x="3600" y="5581"/>
                    <a:pt x="4800" y="4311"/>
                  </a:cubicBezTo>
                  <a:cubicBezTo>
                    <a:pt x="6000" y="5581"/>
                    <a:pt x="6000" y="5581"/>
                    <a:pt x="6000" y="4311"/>
                  </a:cubicBezTo>
                  <a:cubicBezTo>
                    <a:pt x="6000" y="5581"/>
                    <a:pt x="6000" y="6852"/>
                    <a:pt x="6000" y="6852"/>
                  </a:cubicBezTo>
                  <a:cubicBezTo>
                    <a:pt x="6000" y="14475"/>
                    <a:pt x="15600" y="15746"/>
                    <a:pt x="20400" y="18287"/>
                  </a:cubicBezTo>
                  <a:cubicBezTo>
                    <a:pt x="20400" y="18287"/>
                    <a:pt x="21600" y="17016"/>
                    <a:pt x="21600" y="17016"/>
                  </a:cubicBezTo>
                  <a:cubicBezTo>
                    <a:pt x="20400" y="15746"/>
                    <a:pt x="19200" y="15746"/>
                    <a:pt x="18000" y="14475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899" name="Shape 1899"/>
            <p:cNvSpPr/>
            <p:nvPr/>
          </p:nvSpPr>
          <p:spPr>
            <a:xfrm>
              <a:off x="1015458" y="2414589"/>
              <a:ext cx="497940" cy="391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600" extrusionOk="0">
                  <a:moveTo>
                    <a:pt x="20952" y="20463"/>
                  </a:moveTo>
                  <a:cubicBezTo>
                    <a:pt x="16632" y="19326"/>
                    <a:pt x="14040" y="13642"/>
                    <a:pt x="14040" y="9095"/>
                  </a:cubicBezTo>
                  <a:cubicBezTo>
                    <a:pt x="14040" y="5684"/>
                    <a:pt x="12312" y="4547"/>
                    <a:pt x="10584" y="3411"/>
                  </a:cubicBezTo>
                  <a:cubicBezTo>
                    <a:pt x="7992" y="1137"/>
                    <a:pt x="4536" y="1137"/>
                    <a:pt x="2808" y="1137"/>
                  </a:cubicBezTo>
                  <a:cubicBezTo>
                    <a:pt x="1080" y="2274"/>
                    <a:pt x="1080" y="2274"/>
                    <a:pt x="1080" y="1137"/>
                  </a:cubicBezTo>
                  <a:cubicBezTo>
                    <a:pt x="1080" y="0"/>
                    <a:pt x="1080" y="0"/>
                    <a:pt x="1080" y="0"/>
                  </a:cubicBezTo>
                  <a:cubicBezTo>
                    <a:pt x="-648" y="3411"/>
                    <a:pt x="216" y="6821"/>
                    <a:pt x="216" y="9095"/>
                  </a:cubicBezTo>
                  <a:cubicBezTo>
                    <a:pt x="1080" y="9095"/>
                    <a:pt x="2808" y="9095"/>
                    <a:pt x="3672" y="7958"/>
                  </a:cubicBezTo>
                  <a:cubicBezTo>
                    <a:pt x="4536" y="7958"/>
                    <a:pt x="5400" y="7958"/>
                    <a:pt x="6264" y="7958"/>
                  </a:cubicBezTo>
                  <a:cubicBezTo>
                    <a:pt x="12312" y="6821"/>
                    <a:pt x="9720" y="9095"/>
                    <a:pt x="10584" y="11368"/>
                  </a:cubicBezTo>
                  <a:cubicBezTo>
                    <a:pt x="11448" y="13642"/>
                    <a:pt x="11448" y="14779"/>
                    <a:pt x="12312" y="17053"/>
                  </a:cubicBezTo>
                  <a:cubicBezTo>
                    <a:pt x="14040" y="19326"/>
                    <a:pt x="18360" y="21600"/>
                    <a:pt x="20952" y="21600"/>
                  </a:cubicBezTo>
                  <a:cubicBezTo>
                    <a:pt x="20952" y="21600"/>
                    <a:pt x="20952" y="21600"/>
                    <a:pt x="20952" y="21600"/>
                  </a:cubicBezTo>
                  <a:cubicBezTo>
                    <a:pt x="20952" y="20463"/>
                    <a:pt x="20952" y="20463"/>
                    <a:pt x="20952" y="2046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00" name="Shape 1900"/>
            <p:cNvSpPr/>
            <p:nvPr/>
          </p:nvSpPr>
          <p:spPr>
            <a:xfrm>
              <a:off x="-1" y="3484413"/>
              <a:ext cx="984328" cy="1162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6" h="21505" extrusionOk="0">
                  <a:moveTo>
                    <a:pt x="18576" y="663"/>
                  </a:moveTo>
                  <a:cubicBezTo>
                    <a:pt x="18576" y="663"/>
                    <a:pt x="18576" y="663"/>
                    <a:pt x="18576" y="663"/>
                  </a:cubicBezTo>
                  <a:cubicBezTo>
                    <a:pt x="18576" y="663"/>
                    <a:pt x="18576" y="663"/>
                    <a:pt x="18576" y="663"/>
                  </a:cubicBezTo>
                  <a:cubicBezTo>
                    <a:pt x="18576" y="663"/>
                    <a:pt x="18576" y="663"/>
                    <a:pt x="18576" y="663"/>
                  </a:cubicBezTo>
                  <a:cubicBezTo>
                    <a:pt x="18576" y="284"/>
                    <a:pt x="17712" y="663"/>
                    <a:pt x="17712" y="1042"/>
                  </a:cubicBezTo>
                  <a:cubicBezTo>
                    <a:pt x="17280" y="1421"/>
                    <a:pt x="17280" y="1421"/>
                    <a:pt x="17280" y="1421"/>
                  </a:cubicBezTo>
                  <a:cubicBezTo>
                    <a:pt x="16848" y="1800"/>
                    <a:pt x="16416" y="1800"/>
                    <a:pt x="15984" y="2558"/>
                  </a:cubicBezTo>
                  <a:cubicBezTo>
                    <a:pt x="13824" y="4831"/>
                    <a:pt x="12096" y="2937"/>
                    <a:pt x="9504" y="2937"/>
                  </a:cubicBezTo>
                  <a:cubicBezTo>
                    <a:pt x="7776" y="2937"/>
                    <a:pt x="3888" y="5210"/>
                    <a:pt x="3024" y="2558"/>
                  </a:cubicBezTo>
                  <a:cubicBezTo>
                    <a:pt x="2592" y="1421"/>
                    <a:pt x="2592" y="663"/>
                    <a:pt x="1728" y="284"/>
                  </a:cubicBezTo>
                  <a:cubicBezTo>
                    <a:pt x="1296" y="-95"/>
                    <a:pt x="1296" y="-95"/>
                    <a:pt x="864" y="284"/>
                  </a:cubicBezTo>
                  <a:cubicBezTo>
                    <a:pt x="432" y="284"/>
                    <a:pt x="432" y="284"/>
                    <a:pt x="0" y="663"/>
                  </a:cubicBezTo>
                  <a:cubicBezTo>
                    <a:pt x="0" y="1042"/>
                    <a:pt x="0" y="1042"/>
                    <a:pt x="432" y="1042"/>
                  </a:cubicBezTo>
                  <a:cubicBezTo>
                    <a:pt x="432" y="1042"/>
                    <a:pt x="1296" y="4452"/>
                    <a:pt x="2160" y="4831"/>
                  </a:cubicBezTo>
                  <a:cubicBezTo>
                    <a:pt x="3456" y="5968"/>
                    <a:pt x="5616" y="5968"/>
                    <a:pt x="7344" y="5589"/>
                  </a:cubicBezTo>
                  <a:cubicBezTo>
                    <a:pt x="9504" y="4831"/>
                    <a:pt x="10368" y="5210"/>
                    <a:pt x="12096" y="5589"/>
                  </a:cubicBezTo>
                  <a:cubicBezTo>
                    <a:pt x="12960" y="5968"/>
                    <a:pt x="14688" y="5968"/>
                    <a:pt x="15120" y="5589"/>
                  </a:cubicBezTo>
                  <a:cubicBezTo>
                    <a:pt x="16416" y="5210"/>
                    <a:pt x="16848" y="4452"/>
                    <a:pt x="17712" y="4073"/>
                  </a:cubicBezTo>
                  <a:cubicBezTo>
                    <a:pt x="17712" y="4452"/>
                    <a:pt x="17712" y="4831"/>
                    <a:pt x="17712" y="4831"/>
                  </a:cubicBezTo>
                  <a:cubicBezTo>
                    <a:pt x="18576" y="7105"/>
                    <a:pt x="15120" y="5589"/>
                    <a:pt x="13824" y="6347"/>
                  </a:cubicBezTo>
                  <a:cubicBezTo>
                    <a:pt x="12960" y="7105"/>
                    <a:pt x="12528" y="7484"/>
                    <a:pt x="12528" y="8621"/>
                  </a:cubicBezTo>
                  <a:cubicBezTo>
                    <a:pt x="12528" y="10894"/>
                    <a:pt x="12528" y="11652"/>
                    <a:pt x="9936" y="12410"/>
                  </a:cubicBezTo>
                  <a:cubicBezTo>
                    <a:pt x="8640" y="12789"/>
                    <a:pt x="7776" y="13926"/>
                    <a:pt x="6912" y="15063"/>
                  </a:cubicBezTo>
                  <a:cubicBezTo>
                    <a:pt x="5616" y="16958"/>
                    <a:pt x="7776" y="19989"/>
                    <a:pt x="8640" y="21505"/>
                  </a:cubicBezTo>
                  <a:cubicBezTo>
                    <a:pt x="9072" y="21505"/>
                    <a:pt x="9504" y="21505"/>
                    <a:pt x="9072" y="21126"/>
                  </a:cubicBezTo>
                  <a:cubicBezTo>
                    <a:pt x="9072" y="20747"/>
                    <a:pt x="8208" y="18094"/>
                    <a:pt x="8208" y="17716"/>
                  </a:cubicBezTo>
                  <a:cubicBezTo>
                    <a:pt x="8208" y="13168"/>
                    <a:pt x="11664" y="15063"/>
                    <a:pt x="13824" y="13926"/>
                  </a:cubicBezTo>
                  <a:cubicBezTo>
                    <a:pt x="15120" y="13168"/>
                    <a:pt x="15120" y="11273"/>
                    <a:pt x="15120" y="9758"/>
                  </a:cubicBezTo>
                  <a:cubicBezTo>
                    <a:pt x="14688" y="7484"/>
                    <a:pt x="18576" y="9000"/>
                    <a:pt x="20304" y="7484"/>
                  </a:cubicBezTo>
                  <a:cubicBezTo>
                    <a:pt x="21600" y="6347"/>
                    <a:pt x="19872" y="4073"/>
                    <a:pt x="19872" y="2937"/>
                  </a:cubicBezTo>
                  <a:cubicBezTo>
                    <a:pt x="19440" y="2179"/>
                    <a:pt x="19008" y="1421"/>
                    <a:pt x="18576" y="66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902" name="Shape 1902"/>
          <p:cNvSpPr/>
          <p:nvPr/>
        </p:nvSpPr>
        <p:spPr>
          <a:xfrm>
            <a:off x="6274771" y="2359784"/>
            <a:ext cx="1510622" cy="3084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10" h="20395" extrusionOk="0">
                <a:moveTo>
                  <a:pt x="1923" y="5815"/>
                </a:moveTo>
                <a:cubicBezTo>
                  <a:pt x="2066" y="5137"/>
                  <a:pt x="2495" y="4528"/>
                  <a:pt x="2781" y="3919"/>
                </a:cubicBezTo>
                <a:cubicBezTo>
                  <a:pt x="3210" y="2903"/>
                  <a:pt x="3639" y="1549"/>
                  <a:pt x="4784" y="669"/>
                </a:cubicBezTo>
                <a:cubicBezTo>
                  <a:pt x="6929" y="-1092"/>
                  <a:pt x="10505" y="1075"/>
                  <a:pt x="11936" y="2023"/>
                </a:cubicBezTo>
                <a:cubicBezTo>
                  <a:pt x="12508" y="2497"/>
                  <a:pt x="13223" y="2971"/>
                  <a:pt x="13795" y="3445"/>
                </a:cubicBezTo>
                <a:cubicBezTo>
                  <a:pt x="14368" y="3919"/>
                  <a:pt x="14511" y="4460"/>
                  <a:pt x="14940" y="5002"/>
                </a:cubicBezTo>
                <a:cubicBezTo>
                  <a:pt x="16656" y="6898"/>
                  <a:pt x="17515" y="8929"/>
                  <a:pt x="18945" y="10893"/>
                </a:cubicBezTo>
                <a:cubicBezTo>
                  <a:pt x="20376" y="12992"/>
                  <a:pt x="19946" y="15091"/>
                  <a:pt x="20805" y="17190"/>
                </a:cubicBezTo>
                <a:cubicBezTo>
                  <a:pt x="21091" y="17596"/>
                  <a:pt x="21520" y="20169"/>
                  <a:pt x="20233" y="20305"/>
                </a:cubicBezTo>
                <a:cubicBezTo>
                  <a:pt x="17944" y="20508"/>
                  <a:pt x="15512" y="20305"/>
                  <a:pt x="13223" y="20305"/>
                </a:cubicBezTo>
                <a:cubicBezTo>
                  <a:pt x="9361" y="20305"/>
                  <a:pt x="3353" y="20440"/>
                  <a:pt x="1207" y="18477"/>
                </a:cubicBezTo>
                <a:cubicBezTo>
                  <a:pt x="-80" y="17326"/>
                  <a:pt x="-80" y="16039"/>
                  <a:pt x="63" y="14753"/>
                </a:cubicBezTo>
                <a:cubicBezTo>
                  <a:pt x="63" y="14346"/>
                  <a:pt x="63" y="13940"/>
                  <a:pt x="63" y="13534"/>
                </a:cubicBezTo>
                <a:cubicBezTo>
                  <a:pt x="63" y="12721"/>
                  <a:pt x="349" y="11841"/>
                  <a:pt x="492" y="11028"/>
                </a:cubicBezTo>
                <a:cubicBezTo>
                  <a:pt x="635" y="10419"/>
                  <a:pt x="635" y="9877"/>
                  <a:pt x="1064" y="9268"/>
                </a:cubicBezTo>
                <a:cubicBezTo>
                  <a:pt x="1064" y="9268"/>
                  <a:pt x="1064" y="9132"/>
                  <a:pt x="1064" y="8997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908" name="Group 1908"/>
          <p:cNvGrpSpPr/>
          <p:nvPr/>
        </p:nvGrpSpPr>
        <p:grpSpPr>
          <a:xfrm>
            <a:off x="6514276" y="2941840"/>
            <a:ext cx="756699" cy="2323333"/>
            <a:chOff x="0" y="0"/>
            <a:chExt cx="1513397" cy="4646664"/>
          </a:xfrm>
        </p:grpSpPr>
        <p:sp>
          <p:nvSpPr>
            <p:cNvPr id="1903" name="Shape 1903"/>
            <p:cNvSpPr/>
            <p:nvPr/>
          </p:nvSpPr>
          <p:spPr>
            <a:xfrm>
              <a:off x="102666" y="-1"/>
              <a:ext cx="1330878" cy="24564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8" y="16560"/>
                  </a:moveTo>
                  <a:cubicBezTo>
                    <a:pt x="21268" y="16920"/>
                    <a:pt x="16615" y="17460"/>
                    <a:pt x="15951" y="17460"/>
                  </a:cubicBezTo>
                  <a:cubicBezTo>
                    <a:pt x="14289" y="17100"/>
                    <a:pt x="13957" y="16380"/>
                    <a:pt x="13292" y="15660"/>
                  </a:cubicBezTo>
                  <a:cubicBezTo>
                    <a:pt x="12295" y="14220"/>
                    <a:pt x="10966" y="14760"/>
                    <a:pt x="9305" y="14400"/>
                  </a:cubicBezTo>
                  <a:cubicBezTo>
                    <a:pt x="9637" y="14940"/>
                    <a:pt x="9969" y="15300"/>
                    <a:pt x="10302" y="15840"/>
                  </a:cubicBezTo>
                  <a:cubicBezTo>
                    <a:pt x="10634" y="16740"/>
                    <a:pt x="8640" y="17460"/>
                    <a:pt x="10966" y="18180"/>
                  </a:cubicBezTo>
                  <a:cubicBezTo>
                    <a:pt x="13625" y="19080"/>
                    <a:pt x="13625" y="19800"/>
                    <a:pt x="12960" y="21600"/>
                  </a:cubicBezTo>
                  <a:cubicBezTo>
                    <a:pt x="12960" y="21600"/>
                    <a:pt x="12628" y="21600"/>
                    <a:pt x="12628" y="21600"/>
                  </a:cubicBezTo>
                  <a:cubicBezTo>
                    <a:pt x="12628" y="20700"/>
                    <a:pt x="12960" y="19440"/>
                    <a:pt x="11631" y="19080"/>
                  </a:cubicBezTo>
                  <a:cubicBezTo>
                    <a:pt x="10966" y="18900"/>
                    <a:pt x="10302" y="18720"/>
                    <a:pt x="9969" y="18540"/>
                  </a:cubicBezTo>
                  <a:cubicBezTo>
                    <a:pt x="8640" y="18360"/>
                    <a:pt x="8308" y="17640"/>
                    <a:pt x="7975" y="17100"/>
                  </a:cubicBezTo>
                  <a:cubicBezTo>
                    <a:pt x="7975" y="16560"/>
                    <a:pt x="8972" y="16200"/>
                    <a:pt x="8640" y="15660"/>
                  </a:cubicBezTo>
                  <a:cubicBezTo>
                    <a:pt x="8308" y="14760"/>
                    <a:pt x="6978" y="14220"/>
                    <a:pt x="6978" y="13140"/>
                  </a:cubicBezTo>
                  <a:cubicBezTo>
                    <a:pt x="6978" y="13140"/>
                    <a:pt x="6978" y="13140"/>
                    <a:pt x="6978" y="13140"/>
                  </a:cubicBezTo>
                  <a:cubicBezTo>
                    <a:pt x="6314" y="12240"/>
                    <a:pt x="4652" y="11880"/>
                    <a:pt x="2991" y="11700"/>
                  </a:cubicBezTo>
                  <a:cubicBezTo>
                    <a:pt x="2991" y="11700"/>
                    <a:pt x="2991" y="11520"/>
                    <a:pt x="2658" y="11520"/>
                  </a:cubicBezTo>
                  <a:cubicBezTo>
                    <a:pt x="2326" y="11340"/>
                    <a:pt x="997" y="11340"/>
                    <a:pt x="332" y="11340"/>
                  </a:cubicBezTo>
                  <a:cubicBezTo>
                    <a:pt x="0" y="11340"/>
                    <a:pt x="0" y="10980"/>
                    <a:pt x="0" y="10440"/>
                  </a:cubicBezTo>
                  <a:cubicBezTo>
                    <a:pt x="332" y="10440"/>
                    <a:pt x="332" y="10440"/>
                    <a:pt x="332" y="10440"/>
                  </a:cubicBezTo>
                  <a:cubicBezTo>
                    <a:pt x="665" y="10260"/>
                    <a:pt x="997" y="9900"/>
                    <a:pt x="1662" y="9720"/>
                  </a:cubicBezTo>
                  <a:cubicBezTo>
                    <a:pt x="2326" y="9540"/>
                    <a:pt x="3323" y="9720"/>
                    <a:pt x="3988" y="9540"/>
                  </a:cubicBezTo>
                  <a:cubicBezTo>
                    <a:pt x="3988" y="9360"/>
                    <a:pt x="3988" y="9180"/>
                    <a:pt x="3988" y="9180"/>
                  </a:cubicBezTo>
                  <a:cubicBezTo>
                    <a:pt x="4320" y="9000"/>
                    <a:pt x="4320" y="8820"/>
                    <a:pt x="4652" y="8820"/>
                  </a:cubicBezTo>
                  <a:cubicBezTo>
                    <a:pt x="4652" y="8640"/>
                    <a:pt x="4652" y="8460"/>
                    <a:pt x="4652" y="8280"/>
                  </a:cubicBezTo>
                  <a:cubicBezTo>
                    <a:pt x="4320" y="7560"/>
                    <a:pt x="3988" y="7020"/>
                    <a:pt x="4320" y="6300"/>
                  </a:cubicBezTo>
                  <a:cubicBezTo>
                    <a:pt x="4652" y="5580"/>
                    <a:pt x="5317" y="5760"/>
                    <a:pt x="5317" y="4860"/>
                  </a:cubicBezTo>
                  <a:cubicBezTo>
                    <a:pt x="5317" y="4140"/>
                    <a:pt x="4320" y="3600"/>
                    <a:pt x="4320" y="3060"/>
                  </a:cubicBezTo>
                  <a:cubicBezTo>
                    <a:pt x="4320" y="2160"/>
                    <a:pt x="4320" y="1620"/>
                    <a:pt x="4652" y="900"/>
                  </a:cubicBezTo>
                  <a:cubicBezTo>
                    <a:pt x="4985" y="180"/>
                    <a:pt x="5982" y="0"/>
                    <a:pt x="6978" y="0"/>
                  </a:cubicBezTo>
                  <a:cubicBezTo>
                    <a:pt x="6978" y="180"/>
                    <a:pt x="6978" y="180"/>
                    <a:pt x="6978" y="360"/>
                  </a:cubicBezTo>
                  <a:cubicBezTo>
                    <a:pt x="4320" y="720"/>
                    <a:pt x="6646" y="4140"/>
                    <a:pt x="7311" y="5220"/>
                  </a:cubicBezTo>
                  <a:cubicBezTo>
                    <a:pt x="7311" y="5400"/>
                    <a:pt x="7311" y="5940"/>
                    <a:pt x="6978" y="6120"/>
                  </a:cubicBezTo>
                  <a:cubicBezTo>
                    <a:pt x="6978" y="6300"/>
                    <a:pt x="6646" y="6300"/>
                    <a:pt x="6314" y="6480"/>
                  </a:cubicBezTo>
                  <a:cubicBezTo>
                    <a:pt x="4985" y="7020"/>
                    <a:pt x="5982" y="7920"/>
                    <a:pt x="6314" y="8640"/>
                  </a:cubicBezTo>
                  <a:cubicBezTo>
                    <a:pt x="6646" y="8640"/>
                    <a:pt x="6646" y="8820"/>
                    <a:pt x="6646" y="8820"/>
                  </a:cubicBezTo>
                  <a:cubicBezTo>
                    <a:pt x="7643" y="9180"/>
                    <a:pt x="7975" y="9540"/>
                    <a:pt x="8972" y="8820"/>
                  </a:cubicBezTo>
                  <a:cubicBezTo>
                    <a:pt x="9305" y="8640"/>
                    <a:pt x="9637" y="8460"/>
                    <a:pt x="10302" y="8460"/>
                  </a:cubicBezTo>
                  <a:cubicBezTo>
                    <a:pt x="11298" y="8280"/>
                    <a:pt x="12295" y="9900"/>
                    <a:pt x="13292" y="9000"/>
                  </a:cubicBezTo>
                  <a:cubicBezTo>
                    <a:pt x="13957" y="8640"/>
                    <a:pt x="13957" y="7740"/>
                    <a:pt x="14289" y="7200"/>
                  </a:cubicBezTo>
                  <a:cubicBezTo>
                    <a:pt x="14289" y="7020"/>
                    <a:pt x="14622" y="7020"/>
                    <a:pt x="14622" y="7200"/>
                  </a:cubicBezTo>
                  <a:cubicBezTo>
                    <a:pt x="14622" y="8100"/>
                    <a:pt x="14954" y="9900"/>
                    <a:pt x="12628" y="10080"/>
                  </a:cubicBezTo>
                  <a:cubicBezTo>
                    <a:pt x="12295" y="10080"/>
                    <a:pt x="11631" y="9900"/>
                    <a:pt x="11298" y="9720"/>
                  </a:cubicBezTo>
                  <a:cubicBezTo>
                    <a:pt x="10634" y="9540"/>
                    <a:pt x="10302" y="9180"/>
                    <a:pt x="9969" y="9540"/>
                  </a:cubicBezTo>
                  <a:cubicBezTo>
                    <a:pt x="9637" y="9720"/>
                    <a:pt x="9305" y="9900"/>
                    <a:pt x="8972" y="10080"/>
                  </a:cubicBezTo>
                  <a:cubicBezTo>
                    <a:pt x="8308" y="10440"/>
                    <a:pt x="7311" y="10080"/>
                    <a:pt x="6314" y="9900"/>
                  </a:cubicBezTo>
                  <a:cubicBezTo>
                    <a:pt x="6314" y="10080"/>
                    <a:pt x="5982" y="10260"/>
                    <a:pt x="5317" y="10440"/>
                  </a:cubicBezTo>
                  <a:cubicBezTo>
                    <a:pt x="4320" y="10620"/>
                    <a:pt x="3655" y="10620"/>
                    <a:pt x="2991" y="10800"/>
                  </a:cubicBezTo>
                  <a:cubicBezTo>
                    <a:pt x="4320" y="10980"/>
                    <a:pt x="5317" y="11160"/>
                    <a:pt x="6646" y="11520"/>
                  </a:cubicBezTo>
                  <a:cubicBezTo>
                    <a:pt x="8972" y="12240"/>
                    <a:pt x="8972" y="13500"/>
                    <a:pt x="11963" y="13140"/>
                  </a:cubicBezTo>
                  <a:cubicBezTo>
                    <a:pt x="13625" y="12960"/>
                    <a:pt x="14622" y="13860"/>
                    <a:pt x="14954" y="14580"/>
                  </a:cubicBezTo>
                  <a:cubicBezTo>
                    <a:pt x="15951" y="15660"/>
                    <a:pt x="16615" y="16560"/>
                    <a:pt x="18942" y="16200"/>
                  </a:cubicBezTo>
                  <a:cubicBezTo>
                    <a:pt x="19938" y="16020"/>
                    <a:pt x="20603" y="16200"/>
                    <a:pt x="21600" y="16380"/>
                  </a:cubicBezTo>
                  <a:cubicBezTo>
                    <a:pt x="21600" y="16380"/>
                    <a:pt x="21600" y="16380"/>
                    <a:pt x="21600" y="16560"/>
                  </a:cubicBezTo>
                  <a:cubicBezTo>
                    <a:pt x="21600" y="16560"/>
                    <a:pt x="21600" y="16560"/>
                    <a:pt x="21600" y="16560"/>
                  </a:cubicBezTo>
                  <a:cubicBezTo>
                    <a:pt x="21600" y="16740"/>
                    <a:pt x="21268" y="16740"/>
                    <a:pt x="21268" y="16560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04" name="Shape 1904"/>
            <p:cNvSpPr/>
            <p:nvPr/>
          </p:nvSpPr>
          <p:spPr>
            <a:xfrm>
              <a:off x="589289" y="2619925"/>
              <a:ext cx="851920" cy="870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49" h="21321" extrusionOk="0">
                  <a:moveTo>
                    <a:pt x="3647" y="1507"/>
                  </a:moveTo>
                  <a:cubicBezTo>
                    <a:pt x="4651" y="1005"/>
                    <a:pt x="6158" y="1005"/>
                    <a:pt x="7665" y="502"/>
                  </a:cubicBezTo>
                  <a:cubicBezTo>
                    <a:pt x="8670" y="502"/>
                    <a:pt x="10679" y="502"/>
                    <a:pt x="11181" y="2009"/>
                  </a:cubicBezTo>
                  <a:cubicBezTo>
                    <a:pt x="12186" y="3516"/>
                    <a:pt x="12688" y="6530"/>
                    <a:pt x="15200" y="5526"/>
                  </a:cubicBezTo>
                  <a:cubicBezTo>
                    <a:pt x="16205" y="5023"/>
                    <a:pt x="17209" y="4019"/>
                    <a:pt x="18214" y="3516"/>
                  </a:cubicBezTo>
                  <a:cubicBezTo>
                    <a:pt x="19219" y="3014"/>
                    <a:pt x="19721" y="3014"/>
                    <a:pt x="20726" y="3516"/>
                  </a:cubicBezTo>
                  <a:cubicBezTo>
                    <a:pt x="21228" y="4019"/>
                    <a:pt x="20726" y="4521"/>
                    <a:pt x="20726" y="4019"/>
                  </a:cubicBezTo>
                  <a:cubicBezTo>
                    <a:pt x="19721" y="3516"/>
                    <a:pt x="16707" y="7535"/>
                    <a:pt x="15702" y="8037"/>
                  </a:cubicBezTo>
                  <a:cubicBezTo>
                    <a:pt x="14195" y="9042"/>
                    <a:pt x="12688" y="8540"/>
                    <a:pt x="11684" y="8037"/>
                  </a:cubicBezTo>
                  <a:cubicBezTo>
                    <a:pt x="9675" y="7033"/>
                    <a:pt x="9675" y="3516"/>
                    <a:pt x="7163" y="3516"/>
                  </a:cubicBezTo>
                  <a:cubicBezTo>
                    <a:pt x="9172" y="5023"/>
                    <a:pt x="8670" y="8037"/>
                    <a:pt x="8670" y="10047"/>
                  </a:cubicBezTo>
                  <a:cubicBezTo>
                    <a:pt x="8670" y="12056"/>
                    <a:pt x="8168" y="12558"/>
                    <a:pt x="9675" y="13563"/>
                  </a:cubicBezTo>
                  <a:cubicBezTo>
                    <a:pt x="10679" y="14065"/>
                    <a:pt x="11181" y="14065"/>
                    <a:pt x="11684" y="15070"/>
                  </a:cubicBezTo>
                  <a:cubicBezTo>
                    <a:pt x="12186" y="16577"/>
                    <a:pt x="12186" y="18084"/>
                    <a:pt x="13191" y="19591"/>
                  </a:cubicBezTo>
                  <a:cubicBezTo>
                    <a:pt x="13693" y="20093"/>
                    <a:pt x="13191" y="20595"/>
                    <a:pt x="12688" y="21098"/>
                  </a:cubicBezTo>
                  <a:cubicBezTo>
                    <a:pt x="12688" y="21600"/>
                    <a:pt x="12186" y="21098"/>
                    <a:pt x="12186" y="21098"/>
                  </a:cubicBezTo>
                  <a:cubicBezTo>
                    <a:pt x="12688" y="20093"/>
                    <a:pt x="10679" y="18084"/>
                    <a:pt x="10679" y="17079"/>
                  </a:cubicBezTo>
                  <a:cubicBezTo>
                    <a:pt x="9675" y="15070"/>
                    <a:pt x="7665" y="15572"/>
                    <a:pt x="6661" y="14567"/>
                  </a:cubicBezTo>
                  <a:cubicBezTo>
                    <a:pt x="6158" y="13563"/>
                    <a:pt x="6158" y="12056"/>
                    <a:pt x="6158" y="11553"/>
                  </a:cubicBezTo>
                  <a:cubicBezTo>
                    <a:pt x="6158" y="10047"/>
                    <a:pt x="6158" y="9042"/>
                    <a:pt x="6158" y="8037"/>
                  </a:cubicBezTo>
                  <a:cubicBezTo>
                    <a:pt x="6158" y="6530"/>
                    <a:pt x="5656" y="5023"/>
                    <a:pt x="4149" y="4521"/>
                  </a:cubicBezTo>
                  <a:cubicBezTo>
                    <a:pt x="3647" y="4521"/>
                    <a:pt x="2642" y="4521"/>
                    <a:pt x="2140" y="4019"/>
                  </a:cubicBezTo>
                  <a:cubicBezTo>
                    <a:pt x="633" y="2512"/>
                    <a:pt x="-372" y="1507"/>
                    <a:pt x="130" y="502"/>
                  </a:cubicBezTo>
                  <a:cubicBezTo>
                    <a:pt x="633" y="502"/>
                    <a:pt x="633" y="0"/>
                    <a:pt x="1135" y="0"/>
                  </a:cubicBezTo>
                  <a:cubicBezTo>
                    <a:pt x="1135" y="502"/>
                    <a:pt x="1135" y="1005"/>
                    <a:pt x="1135" y="1507"/>
                  </a:cubicBezTo>
                  <a:cubicBezTo>
                    <a:pt x="2140" y="1005"/>
                    <a:pt x="2642" y="1507"/>
                    <a:pt x="3647" y="1507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05" name="Shape 1905"/>
            <p:cNvSpPr/>
            <p:nvPr/>
          </p:nvSpPr>
          <p:spPr>
            <a:xfrm>
              <a:off x="224346" y="3228171"/>
              <a:ext cx="368847" cy="292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287" extrusionOk="0">
                  <a:moveTo>
                    <a:pt x="3600" y="14475"/>
                  </a:moveTo>
                  <a:cubicBezTo>
                    <a:pt x="4800" y="13205"/>
                    <a:pt x="6000" y="13205"/>
                    <a:pt x="6000" y="13205"/>
                  </a:cubicBezTo>
                  <a:cubicBezTo>
                    <a:pt x="9600" y="9393"/>
                    <a:pt x="12000" y="9393"/>
                    <a:pt x="10800" y="4311"/>
                  </a:cubicBezTo>
                  <a:cubicBezTo>
                    <a:pt x="10800" y="-3313"/>
                    <a:pt x="18000" y="1769"/>
                    <a:pt x="21600" y="499"/>
                  </a:cubicBezTo>
                  <a:cubicBezTo>
                    <a:pt x="21600" y="1769"/>
                    <a:pt x="21600" y="4311"/>
                    <a:pt x="21600" y="5581"/>
                  </a:cubicBezTo>
                  <a:cubicBezTo>
                    <a:pt x="19200" y="5581"/>
                    <a:pt x="18000" y="5581"/>
                    <a:pt x="16800" y="4311"/>
                  </a:cubicBezTo>
                  <a:cubicBezTo>
                    <a:pt x="15600" y="5581"/>
                    <a:pt x="15600" y="5581"/>
                    <a:pt x="15600" y="4311"/>
                  </a:cubicBezTo>
                  <a:cubicBezTo>
                    <a:pt x="15600" y="5581"/>
                    <a:pt x="15600" y="6852"/>
                    <a:pt x="15600" y="6852"/>
                  </a:cubicBezTo>
                  <a:cubicBezTo>
                    <a:pt x="15600" y="14475"/>
                    <a:pt x="6000" y="15746"/>
                    <a:pt x="1200" y="18287"/>
                  </a:cubicBezTo>
                  <a:cubicBezTo>
                    <a:pt x="1200" y="18287"/>
                    <a:pt x="0" y="17016"/>
                    <a:pt x="0" y="17016"/>
                  </a:cubicBezTo>
                  <a:cubicBezTo>
                    <a:pt x="1200" y="15746"/>
                    <a:pt x="2400" y="15746"/>
                    <a:pt x="3600" y="14475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06" name="Shape 1906"/>
            <p:cNvSpPr/>
            <p:nvPr/>
          </p:nvSpPr>
          <p:spPr>
            <a:xfrm>
              <a:off x="-1" y="2414589"/>
              <a:ext cx="497940" cy="391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2" h="21600" extrusionOk="0">
                  <a:moveTo>
                    <a:pt x="0" y="20463"/>
                  </a:moveTo>
                  <a:cubicBezTo>
                    <a:pt x="4320" y="19326"/>
                    <a:pt x="6912" y="13642"/>
                    <a:pt x="6912" y="9095"/>
                  </a:cubicBezTo>
                  <a:cubicBezTo>
                    <a:pt x="6912" y="5684"/>
                    <a:pt x="8640" y="4547"/>
                    <a:pt x="10368" y="3411"/>
                  </a:cubicBezTo>
                  <a:cubicBezTo>
                    <a:pt x="12960" y="1137"/>
                    <a:pt x="16416" y="1137"/>
                    <a:pt x="18144" y="1137"/>
                  </a:cubicBezTo>
                  <a:cubicBezTo>
                    <a:pt x="19872" y="2274"/>
                    <a:pt x="19872" y="2274"/>
                    <a:pt x="19872" y="1137"/>
                  </a:cubicBezTo>
                  <a:cubicBezTo>
                    <a:pt x="19872" y="0"/>
                    <a:pt x="19872" y="0"/>
                    <a:pt x="19872" y="0"/>
                  </a:cubicBezTo>
                  <a:cubicBezTo>
                    <a:pt x="21600" y="3411"/>
                    <a:pt x="20736" y="6821"/>
                    <a:pt x="20736" y="9095"/>
                  </a:cubicBezTo>
                  <a:cubicBezTo>
                    <a:pt x="19872" y="9095"/>
                    <a:pt x="18144" y="9095"/>
                    <a:pt x="17280" y="7958"/>
                  </a:cubicBezTo>
                  <a:cubicBezTo>
                    <a:pt x="16416" y="7958"/>
                    <a:pt x="15552" y="7958"/>
                    <a:pt x="14688" y="7958"/>
                  </a:cubicBezTo>
                  <a:cubicBezTo>
                    <a:pt x="8640" y="6821"/>
                    <a:pt x="11232" y="9095"/>
                    <a:pt x="10368" y="11368"/>
                  </a:cubicBezTo>
                  <a:cubicBezTo>
                    <a:pt x="9504" y="13642"/>
                    <a:pt x="9504" y="14779"/>
                    <a:pt x="8640" y="17053"/>
                  </a:cubicBezTo>
                  <a:cubicBezTo>
                    <a:pt x="6912" y="19326"/>
                    <a:pt x="2592" y="21600"/>
                    <a:pt x="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20463"/>
                    <a:pt x="0" y="20463"/>
                    <a:pt x="0" y="2046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07" name="Shape 1907"/>
            <p:cNvSpPr/>
            <p:nvPr/>
          </p:nvSpPr>
          <p:spPr>
            <a:xfrm>
              <a:off x="529070" y="3484413"/>
              <a:ext cx="984328" cy="1162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86" h="21505" extrusionOk="0">
                  <a:moveTo>
                    <a:pt x="2210" y="663"/>
                  </a:moveTo>
                  <a:cubicBezTo>
                    <a:pt x="2210" y="663"/>
                    <a:pt x="2210" y="663"/>
                    <a:pt x="2210" y="663"/>
                  </a:cubicBezTo>
                  <a:cubicBezTo>
                    <a:pt x="2210" y="663"/>
                    <a:pt x="2210" y="663"/>
                    <a:pt x="2210" y="663"/>
                  </a:cubicBezTo>
                  <a:cubicBezTo>
                    <a:pt x="2210" y="663"/>
                    <a:pt x="2210" y="663"/>
                    <a:pt x="2210" y="663"/>
                  </a:cubicBezTo>
                  <a:cubicBezTo>
                    <a:pt x="2210" y="284"/>
                    <a:pt x="3074" y="663"/>
                    <a:pt x="3074" y="1042"/>
                  </a:cubicBezTo>
                  <a:cubicBezTo>
                    <a:pt x="3506" y="1421"/>
                    <a:pt x="3506" y="1421"/>
                    <a:pt x="3506" y="1421"/>
                  </a:cubicBezTo>
                  <a:cubicBezTo>
                    <a:pt x="3938" y="1800"/>
                    <a:pt x="4370" y="1800"/>
                    <a:pt x="4802" y="2558"/>
                  </a:cubicBezTo>
                  <a:cubicBezTo>
                    <a:pt x="6962" y="4831"/>
                    <a:pt x="8690" y="2937"/>
                    <a:pt x="11282" y="2937"/>
                  </a:cubicBezTo>
                  <a:cubicBezTo>
                    <a:pt x="13010" y="2937"/>
                    <a:pt x="16898" y="5210"/>
                    <a:pt x="17762" y="2558"/>
                  </a:cubicBezTo>
                  <a:cubicBezTo>
                    <a:pt x="18194" y="1421"/>
                    <a:pt x="18194" y="663"/>
                    <a:pt x="19058" y="284"/>
                  </a:cubicBezTo>
                  <a:cubicBezTo>
                    <a:pt x="19490" y="-95"/>
                    <a:pt x="19490" y="-95"/>
                    <a:pt x="19922" y="284"/>
                  </a:cubicBezTo>
                  <a:cubicBezTo>
                    <a:pt x="20354" y="284"/>
                    <a:pt x="20354" y="284"/>
                    <a:pt x="20786" y="663"/>
                  </a:cubicBezTo>
                  <a:cubicBezTo>
                    <a:pt x="20786" y="1042"/>
                    <a:pt x="20786" y="1042"/>
                    <a:pt x="20354" y="1042"/>
                  </a:cubicBezTo>
                  <a:cubicBezTo>
                    <a:pt x="20354" y="1042"/>
                    <a:pt x="19490" y="4452"/>
                    <a:pt x="18626" y="4831"/>
                  </a:cubicBezTo>
                  <a:cubicBezTo>
                    <a:pt x="17330" y="5968"/>
                    <a:pt x="15170" y="5968"/>
                    <a:pt x="13442" y="5589"/>
                  </a:cubicBezTo>
                  <a:cubicBezTo>
                    <a:pt x="11282" y="4831"/>
                    <a:pt x="10418" y="5210"/>
                    <a:pt x="8690" y="5589"/>
                  </a:cubicBezTo>
                  <a:cubicBezTo>
                    <a:pt x="7826" y="5968"/>
                    <a:pt x="6098" y="5968"/>
                    <a:pt x="5666" y="5589"/>
                  </a:cubicBezTo>
                  <a:cubicBezTo>
                    <a:pt x="4370" y="5210"/>
                    <a:pt x="3938" y="4452"/>
                    <a:pt x="3074" y="4073"/>
                  </a:cubicBezTo>
                  <a:cubicBezTo>
                    <a:pt x="3074" y="4452"/>
                    <a:pt x="3074" y="4831"/>
                    <a:pt x="3074" y="4831"/>
                  </a:cubicBezTo>
                  <a:cubicBezTo>
                    <a:pt x="2210" y="7105"/>
                    <a:pt x="5666" y="5589"/>
                    <a:pt x="6962" y="6347"/>
                  </a:cubicBezTo>
                  <a:cubicBezTo>
                    <a:pt x="7826" y="7105"/>
                    <a:pt x="8258" y="7484"/>
                    <a:pt x="8258" y="8621"/>
                  </a:cubicBezTo>
                  <a:cubicBezTo>
                    <a:pt x="8258" y="10894"/>
                    <a:pt x="8258" y="11652"/>
                    <a:pt x="10850" y="12410"/>
                  </a:cubicBezTo>
                  <a:cubicBezTo>
                    <a:pt x="12146" y="12789"/>
                    <a:pt x="13010" y="13926"/>
                    <a:pt x="13874" y="15063"/>
                  </a:cubicBezTo>
                  <a:cubicBezTo>
                    <a:pt x="15170" y="16958"/>
                    <a:pt x="13010" y="19989"/>
                    <a:pt x="12146" y="21505"/>
                  </a:cubicBezTo>
                  <a:cubicBezTo>
                    <a:pt x="11714" y="21505"/>
                    <a:pt x="11282" y="21505"/>
                    <a:pt x="11714" y="21126"/>
                  </a:cubicBezTo>
                  <a:cubicBezTo>
                    <a:pt x="11714" y="20747"/>
                    <a:pt x="12578" y="18094"/>
                    <a:pt x="12578" y="17716"/>
                  </a:cubicBezTo>
                  <a:cubicBezTo>
                    <a:pt x="12578" y="13168"/>
                    <a:pt x="9122" y="15063"/>
                    <a:pt x="6962" y="13926"/>
                  </a:cubicBezTo>
                  <a:cubicBezTo>
                    <a:pt x="5666" y="13168"/>
                    <a:pt x="5666" y="11273"/>
                    <a:pt x="5666" y="9758"/>
                  </a:cubicBezTo>
                  <a:cubicBezTo>
                    <a:pt x="6098" y="7484"/>
                    <a:pt x="2210" y="9000"/>
                    <a:pt x="482" y="7484"/>
                  </a:cubicBezTo>
                  <a:cubicBezTo>
                    <a:pt x="-814" y="6347"/>
                    <a:pt x="914" y="4073"/>
                    <a:pt x="914" y="2937"/>
                  </a:cubicBezTo>
                  <a:cubicBezTo>
                    <a:pt x="1346" y="2179"/>
                    <a:pt x="1778" y="1421"/>
                    <a:pt x="2210" y="663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909" name="Shape 1909"/>
          <p:cNvSpPr/>
          <p:nvPr/>
        </p:nvSpPr>
        <p:spPr>
          <a:xfrm>
            <a:off x="5333121" y="2113040"/>
            <a:ext cx="1528596" cy="27948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534" h="21600" extrusionOk="0">
                <a:moveTo>
                  <a:pt x="16698" y="14400"/>
                </a:moveTo>
                <a:cubicBezTo>
                  <a:pt x="17443" y="15587"/>
                  <a:pt x="17691" y="16853"/>
                  <a:pt x="17691" y="18040"/>
                </a:cubicBezTo>
                <a:cubicBezTo>
                  <a:pt x="17691" y="19226"/>
                  <a:pt x="17195" y="20413"/>
                  <a:pt x="17071" y="21600"/>
                </a:cubicBezTo>
                <a:cubicBezTo>
                  <a:pt x="20050" y="17881"/>
                  <a:pt x="18064" y="13134"/>
                  <a:pt x="14836" y="9732"/>
                </a:cubicBezTo>
                <a:cubicBezTo>
                  <a:pt x="13719" y="8624"/>
                  <a:pt x="12353" y="7516"/>
                  <a:pt x="10616" y="6804"/>
                </a:cubicBezTo>
                <a:cubicBezTo>
                  <a:pt x="9622" y="6488"/>
                  <a:pt x="9871" y="5697"/>
                  <a:pt x="9871" y="5064"/>
                </a:cubicBezTo>
                <a:cubicBezTo>
                  <a:pt x="9995" y="4035"/>
                  <a:pt x="10491" y="3007"/>
                  <a:pt x="11112" y="1978"/>
                </a:cubicBezTo>
                <a:cubicBezTo>
                  <a:pt x="11857" y="791"/>
                  <a:pt x="10864" y="158"/>
                  <a:pt x="9250" y="0"/>
                </a:cubicBezTo>
                <a:cubicBezTo>
                  <a:pt x="7636" y="158"/>
                  <a:pt x="6767" y="791"/>
                  <a:pt x="7388" y="1978"/>
                </a:cubicBezTo>
                <a:cubicBezTo>
                  <a:pt x="8009" y="3007"/>
                  <a:pt x="8505" y="4035"/>
                  <a:pt x="8629" y="5064"/>
                </a:cubicBezTo>
                <a:cubicBezTo>
                  <a:pt x="8629" y="5697"/>
                  <a:pt x="8878" y="6488"/>
                  <a:pt x="7884" y="6804"/>
                </a:cubicBezTo>
                <a:cubicBezTo>
                  <a:pt x="6147" y="7516"/>
                  <a:pt x="4781" y="8624"/>
                  <a:pt x="3664" y="9732"/>
                </a:cubicBezTo>
                <a:cubicBezTo>
                  <a:pt x="436" y="13134"/>
                  <a:pt x="-1550" y="17881"/>
                  <a:pt x="1553" y="21600"/>
                </a:cubicBezTo>
                <a:cubicBezTo>
                  <a:pt x="1305" y="20413"/>
                  <a:pt x="933" y="19226"/>
                  <a:pt x="809" y="18040"/>
                </a:cubicBezTo>
                <a:cubicBezTo>
                  <a:pt x="809" y="16853"/>
                  <a:pt x="1057" y="15587"/>
                  <a:pt x="1802" y="14400"/>
                </a:cubicBezTo>
                <a:cubicBezTo>
                  <a:pt x="2919" y="12818"/>
                  <a:pt x="4160" y="11235"/>
                  <a:pt x="5650" y="9732"/>
                </a:cubicBezTo>
                <a:cubicBezTo>
                  <a:pt x="6643" y="8862"/>
                  <a:pt x="7760" y="7833"/>
                  <a:pt x="9250" y="7358"/>
                </a:cubicBezTo>
                <a:cubicBezTo>
                  <a:pt x="9250" y="7358"/>
                  <a:pt x="9250" y="7358"/>
                  <a:pt x="9250" y="7358"/>
                </a:cubicBezTo>
                <a:cubicBezTo>
                  <a:pt x="9250" y="7358"/>
                  <a:pt x="9250" y="7358"/>
                  <a:pt x="9250" y="7358"/>
                </a:cubicBezTo>
                <a:cubicBezTo>
                  <a:pt x="10864" y="7833"/>
                  <a:pt x="11981" y="8862"/>
                  <a:pt x="12850" y="9732"/>
                </a:cubicBezTo>
                <a:cubicBezTo>
                  <a:pt x="14340" y="11235"/>
                  <a:pt x="15581" y="12818"/>
                  <a:pt x="16698" y="14400"/>
                </a:cubicBezTo>
                <a:close/>
              </a:path>
            </a:pathLst>
          </a:custGeom>
          <a:solidFill>
            <a:srgbClr val="FF3F5F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10" name="Shape 1910"/>
          <p:cNvSpPr/>
          <p:nvPr/>
        </p:nvSpPr>
        <p:spPr>
          <a:xfrm>
            <a:off x="914400" y="2363705"/>
            <a:ext cx="3251201" cy="353943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just"/>
            <a:r>
              <a:rPr sz="4800" b="1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100%</a:t>
            </a:r>
            <a:r>
              <a:rPr lang="zh-CN" altLang="en-US" sz="1400" dirty="0"/>
              <a:t>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</a:t>
            </a:r>
            <a:endParaRPr sz="1300" dirty="0">
              <a:solidFill>
                <a:srgbClr val="808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11" name="Shape 1911"/>
          <p:cNvSpPr/>
          <p:nvPr/>
        </p:nvSpPr>
        <p:spPr>
          <a:xfrm>
            <a:off x="8171547" y="2363705"/>
            <a:ext cx="3251201" cy="353943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just"/>
            <a:r>
              <a:rPr sz="4800" b="1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35%</a:t>
            </a:r>
            <a:r>
              <a:rPr lang="zh-CN" altLang="en-US" sz="1400" dirty="0"/>
              <a:t>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/>
              <a:t>.</a:t>
            </a:r>
            <a:r>
              <a:rPr lang="zh-CN" altLang="en-US" sz="1400" dirty="0"/>
              <a:t>顶部“开始”面板中可以对字体、字号、颜色、行距等进行修改</a:t>
            </a:r>
            <a:endParaRPr sz="1300" dirty="0">
              <a:solidFill>
                <a:srgbClr val="808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916" name="Group 1916"/>
          <p:cNvGrpSpPr/>
          <p:nvPr/>
        </p:nvGrpSpPr>
        <p:grpSpPr>
          <a:xfrm>
            <a:off x="4775200" y="5686031"/>
            <a:ext cx="609601" cy="587770"/>
            <a:chOff x="0" y="0"/>
            <a:chExt cx="1219200" cy="1175538"/>
          </a:xfrm>
        </p:grpSpPr>
        <p:sp>
          <p:nvSpPr>
            <p:cNvPr id="1912" name="Shape 1912"/>
            <p:cNvSpPr/>
            <p:nvPr/>
          </p:nvSpPr>
          <p:spPr>
            <a:xfrm>
              <a:off x="225775" y="472142"/>
              <a:ext cx="85295" cy="231254"/>
            </a:xfrm>
            <a:prstGeom prst="rect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13" name="Shape 1913"/>
            <p:cNvSpPr/>
            <p:nvPr/>
          </p:nvSpPr>
          <p:spPr>
            <a:xfrm>
              <a:off x="612107" y="472142"/>
              <a:ext cx="381315" cy="231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13358" y="0"/>
                  </a:ln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14" name="Shape 1914"/>
            <p:cNvSpPr/>
            <p:nvPr/>
          </p:nvSpPr>
          <p:spPr>
            <a:xfrm>
              <a:off x="356225" y="472142"/>
              <a:ext cx="250865" cy="2312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29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15" name="Shape 1915"/>
            <p:cNvSpPr/>
            <p:nvPr/>
          </p:nvSpPr>
          <p:spPr>
            <a:xfrm>
              <a:off x="-1" y="0"/>
              <a:ext cx="1219201" cy="1175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6" y="21600"/>
                  </a:moveTo>
                  <a:cubicBezTo>
                    <a:pt x="16800" y="21600"/>
                    <a:pt x="21600" y="16800"/>
                    <a:pt x="21600" y="10756"/>
                  </a:cubicBezTo>
                  <a:cubicBezTo>
                    <a:pt x="21600" y="4800"/>
                    <a:pt x="16800" y="0"/>
                    <a:pt x="10756" y="0"/>
                  </a:cubicBezTo>
                  <a:cubicBezTo>
                    <a:pt x="4800" y="0"/>
                    <a:pt x="0" y="4800"/>
                    <a:pt x="0" y="10756"/>
                  </a:cubicBezTo>
                  <a:cubicBezTo>
                    <a:pt x="0" y="16800"/>
                    <a:pt x="4800" y="21600"/>
                    <a:pt x="10756" y="21600"/>
                  </a:cubicBezTo>
                  <a:moveTo>
                    <a:pt x="19822" y="10756"/>
                  </a:moveTo>
                  <a:cubicBezTo>
                    <a:pt x="19822" y="15733"/>
                    <a:pt x="15733" y="19822"/>
                    <a:pt x="10756" y="19822"/>
                  </a:cubicBezTo>
                  <a:cubicBezTo>
                    <a:pt x="8622" y="19822"/>
                    <a:pt x="6667" y="19022"/>
                    <a:pt x="5067" y="17778"/>
                  </a:cubicBezTo>
                  <a:cubicBezTo>
                    <a:pt x="9422" y="13422"/>
                    <a:pt x="9422" y="13422"/>
                    <a:pt x="9422" y="13422"/>
                  </a:cubicBezTo>
                  <a:cubicBezTo>
                    <a:pt x="9689" y="13156"/>
                    <a:pt x="9689" y="13156"/>
                    <a:pt x="9689" y="13156"/>
                  </a:cubicBezTo>
                  <a:cubicBezTo>
                    <a:pt x="9956" y="12889"/>
                    <a:pt x="9956" y="12889"/>
                    <a:pt x="9956" y="12889"/>
                  </a:cubicBezTo>
                  <a:cubicBezTo>
                    <a:pt x="14133" y="8711"/>
                    <a:pt x="14133" y="8711"/>
                    <a:pt x="14133" y="8711"/>
                  </a:cubicBezTo>
                  <a:cubicBezTo>
                    <a:pt x="14400" y="8444"/>
                    <a:pt x="14400" y="8444"/>
                    <a:pt x="14400" y="8444"/>
                  </a:cubicBezTo>
                  <a:cubicBezTo>
                    <a:pt x="14756" y="8089"/>
                    <a:pt x="14756" y="8089"/>
                    <a:pt x="14756" y="8089"/>
                  </a:cubicBezTo>
                  <a:cubicBezTo>
                    <a:pt x="17778" y="5067"/>
                    <a:pt x="17778" y="5067"/>
                    <a:pt x="17778" y="5067"/>
                  </a:cubicBezTo>
                  <a:cubicBezTo>
                    <a:pt x="19022" y="6667"/>
                    <a:pt x="19822" y="8622"/>
                    <a:pt x="19822" y="10756"/>
                  </a:cubicBezTo>
                  <a:moveTo>
                    <a:pt x="10756" y="1778"/>
                  </a:moveTo>
                  <a:cubicBezTo>
                    <a:pt x="12978" y="1778"/>
                    <a:pt x="14933" y="2578"/>
                    <a:pt x="16533" y="3822"/>
                  </a:cubicBezTo>
                  <a:cubicBezTo>
                    <a:pt x="12178" y="8089"/>
                    <a:pt x="12178" y="8089"/>
                    <a:pt x="12178" y="8089"/>
                  </a:cubicBezTo>
                  <a:cubicBezTo>
                    <a:pt x="11911" y="8444"/>
                    <a:pt x="11911" y="8444"/>
                    <a:pt x="11911" y="8444"/>
                  </a:cubicBezTo>
                  <a:cubicBezTo>
                    <a:pt x="11556" y="8711"/>
                    <a:pt x="11556" y="8711"/>
                    <a:pt x="11556" y="8711"/>
                  </a:cubicBezTo>
                  <a:cubicBezTo>
                    <a:pt x="7467" y="12889"/>
                    <a:pt x="7467" y="12889"/>
                    <a:pt x="7467" y="12889"/>
                  </a:cubicBezTo>
                  <a:cubicBezTo>
                    <a:pt x="7111" y="13156"/>
                    <a:pt x="7111" y="13156"/>
                    <a:pt x="7111" y="13156"/>
                  </a:cubicBezTo>
                  <a:cubicBezTo>
                    <a:pt x="6844" y="13422"/>
                    <a:pt x="6844" y="13422"/>
                    <a:pt x="6844" y="13422"/>
                  </a:cubicBezTo>
                  <a:cubicBezTo>
                    <a:pt x="3822" y="16533"/>
                    <a:pt x="3822" y="16533"/>
                    <a:pt x="3822" y="16533"/>
                  </a:cubicBezTo>
                  <a:cubicBezTo>
                    <a:pt x="2489" y="14933"/>
                    <a:pt x="1778" y="12978"/>
                    <a:pt x="1778" y="10756"/>
                  </a:cubicBezTo>
                  <a:cubicBezTo>
                    <a:pt x="1778" y="5778"/>
                    <a:pt x="5778" y="1778"/>
                    <a:pt x="10756" y="1778"/>
                  </a:cubicBezTo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924" name="Group 1924"/>
          <p:cNvGrpSpPr/>
          <p:nvPr/>
        </p:nvGrpSpPr>
        <p:grpSpPr>
          <a:xfrm>
            <a:off x="6595533" y="5660631"/>
            <a:ext cx="704426" cy="457201"/>
            <a:chOff x="0" y="0"/>
            <a:chExt cx="1408850" cy="914400"/>
          </a:xfrm>
        </p:grpSpPr>
        <p:grpSp>
          <p:nvGrpSpPr>
            <p:cNvPr id="1919" name="Group 1919"/>
            <p:cNvGrpSpPr/>
            <p:nvPr/>
          </p:nvGrpSpPr>
          <p:grpSpPr>
            <a:xfrm>
              <a:off x="220133" y="660400"/>
              <a:ext cx="1188718" cy="254000"/>
              <a:chOff x="0" y="0"/>
              <a:chExt cx="1188717" cy="254000"/>
            </a:xfrm>
          </p:grpSpPr>
          <p:sp>
            <p:nvSpPr>
              <p:cNvPr id="1917" name="Shape 1917"/>
              <p:cNvSpPr/>
              <p:nvPr/>
            </p:nvSpPr>
            <p:spPr>
              <a:xfrm>
                <a:off x="172720" y="0"/>
                <a:ext cx="1015998" cy="254000"/>
              </a:xfrm>
              <a:prstGeom prst="rect">
                <a:avLst/>
              </a:pr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18" name="Shape 1918"/>
              <p:cNvSpPr/>
              <p:nvPr/>
            </p:nvSpPr>
            <p:spPr>
              <a:xfrm>
                <a:off x="0" y="0"/>
                <a:ext cx="121915" cy="254000"/>
              </a:xfrm>
              <a:prstGeom prst="rect">
                <a:avLst/>
              </a:pr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1923" name="Group 1923"/>
            <p:cNvGrpSpPr/>
            <p:nvPr/>
          </p:nvGrpSpPr>
          <p:grpSpPr>
            <a:xfrm>
              <a:off x="0" y="-1"/>
              <a:ext cx="558801" cy="575735"/>
              <a:chOff x="0" y="0"/>
              <a:chExt cx="558799" cy="575733"/>
            </a:xfrm>
          </p:grpSpPr>
          <p:sp>
            <p:nvSpPr>
              <p:cNvPr id="1920" name="Shape 1920"/>
              <p:cNvSpPr/>
              <p:nvPr/>
            </p:nvSpPr>
            <p:spPr>
              <a:xfrm rot="5400000">
                <a:off x="241301" y="258234"/>
                <a:ext cx="431801" cy="203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6000" y="0"/>
                      <a:pt x="12000" y="5400"/>
                      <a:pt x="12000" y="10800"/>
                    </a:cubicBezTo>
                    <a:cubicBezTo>
                      <a:pt x="12000" y="16200"/>
                      <a:pt x="16800" y="21600"/>
                      <a:pt x="21600" y="21600"/>
                    </a:cubicBezTo>
                  </a:path>
                </a:pathLst>
              </a:cu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21" name="Shape 1921"/>
              <p:cNvSpPr/>
              <p:nvPr/>
            </p:nvSpPr>
            <p:spPr>
              <a:xfrm rot="5400000">
                <a:off x="84667" y="186267"/>
                <a:ext cx="575735" cy="2031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400" y="0"/>
                      <a:pt x="10800" y="5400"/>
                      <a:pt x="10800" y="10800"/>
                    </a:cubicBezTo>
                    <a:cubicBezTo>
                      <a:pt x="10800" y="16200"/>
                      <a:pt x="16200" y="21600"/>
                      <a:pt x="21600" y="21600"/>
                    </a:cubicBezTo>
                  </a:path>
                </a:pathLst>
              </a:cu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22" name="Shape 1922"/>
              <p:cNvSpPr/>
              <p:nvPr/>
            </p:nvSpPr>
            <p:spPr>
              <a:xfrm rot="16200000" flipH="1">
                <a:off x="-42335" y="330201"/>
                <a:ext cx="287868" cy="2031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5400" y="0"/>
                      <a:pt x="10800" y="5400"/>
                      <a:pt x="10800" y="10800"/>
                    </a:cubicBezTo>
                    <a:cubicBezTo>
                      <a:pt x="10800" y="16200"/>
                      <a:pt x="16200" y="21600"/>
                      <a:pt x="21600" y="21600"/>
                    </a:cubicBezTo>
                  </a:path>
                </a:pathLst>
              </a:cu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35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市场布局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6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7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8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1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1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 fill="hold"/>
                                        <p:tgtEl>
                                          <p:spTgt spid="1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 fill="hold"/>
                                        <p:tgtEl>
                                          <p:spTgt spid="1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8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 fill="hold"/>
                                        <p:tgtEl>
                                          <p:spTgt spid="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2" presetClass="entr" presetSubtype="1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 fill="hold"/>
                                        <p:tgtEl>
                                          <p:spTgt spid="1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 fill="hold"/>
                                        <p:tgtEl>
                                          <p:spTgt spid="1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5" grpId="1" animBg="1" advAuto="0"/>
      <p:bldP spid="1901" grpId="4" animBg="1" advAuto="0"/>
      <p:bldP spid="1902" grpId="2" animBg="1" advAuto="0"/>
      <p:bldP spid="1908" grpId="5" animBg="1" advAuto="0"/>
      <p:bldP spid="1909" grpId="3" animBg="1" advAuto="0"/>
      <p:bldP spid="1910" grpId="8" animBg="1" advAuto="0"/>
      <p:bldP spid="1911" grpId="9" animBg="1" advAuto="0"/>
      <p:bldP spid="1916" grpId="6" animBg="1" advAuto="0"/>
      <p:bldP spid="1924" grpId="7" animBg="1" advAuto="0"/>
      <p:bldP spid="35" grpId="0"/>
      <p:bldP spid="36" grpId="0" build="p"/>
      <p:bldP spid="37" grpId="0" animBg="1"/>
      <p:bldP spid="3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idx="13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6" b="4546"/>
          <a:stretch>
            <a:fillRect/>
          </a:stretch>
        </p:blipFill>
        <p:spPr/>
      </p:pic>
      <p:sp>
        <p:nvSpPr>
          <p:cNvPr id="2221" name="Shape 2221"/>
          <p:cNvSpPr/>
          <p:nvPr/>
        </p:nvSpPr>
        <p:spPr>
          <a:xfrm>
            <a:off x="-1" y="4140200"/>
            <a:ext cx="12192001" cy="2133600"/>
          </a:xfrm>
          <a:prstGeom prst="rect">
            <a:avLst/>
          </a:prstGeom>
          <a:solidFill>
            <a:srgbClr val="FF3F5F">
              <a:alpha val="59892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Shape 438"/>
          <p:cNvSpPr/>
          <p:nvPr/>
        </p:nvSpPr>
        <p:spPr>
          <a:xfrm>
            <a:off x="7238999" y="4438740"/>
            <a:ext cx="260351" cy="1339790"/>
          </a:xfrm>
          <a:prstGeom prst="rect">
            <a:avLst/>
          </a:prstGeom>
          <a:solidFill>
            <a:srgbClr val="FFFFFF">
              <a:alpha val="96000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20000" y="4365744"/>
            <a:ext cx="469265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hangingPunct="1"/>
            <a:r>
              <a:rPr lang="en-US" altLang="zh-CN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OUR SERVICE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19999" y="5037287"/>
            <a:ext cx="36671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914400"/>
            <a:r>
              <a:rPr kumimoji="0" lang="zh-CN" altLang="en-US" sz="4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Trebuchet MS" panose="020B0603020202020204"/>
              </a:rPr>
              <a:t>案例分享</a:t>
            </a:r>
            <a:endParaRPr kumimoji="0" lang="zh-CN" altLang="en-US" sz="4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Trebuchet MS" panose="020B0603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2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1" grpId="2" animBg="1" advAuto="0"/>
      <p:bldP spid="6" grpId="0" animBg="1" advAuto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" name="Shape 1926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1941" name="Group 1941"/>
          <p:cNvGrpSpPr/>
          <p:nvPr/>
        </p:nvGrpSpPr>
        <p:grpSpPr>
          <a:xfrm>
            <a:off x="4816550" y="3304643"/>
            <a:ext cx="2621301" cy="3172358"/>
            <a:chOff x="-1" y="0"/>
            <a:chExt cx="5242600" cy="6344714"/>
          </a:xfrm>
        </p:grpSpPr>
        <p:sp>
          <p:nvSpPr>
            <p:cNvPr id="1929" name="Shape 1929"/>
            <p:cNvSpPr/>
            <p:nvPr/>
          </p:nvSpPr>
          <p:spPr>
            <a:xfrm>
              <a:off x="2603093" y="0"/>
              <a:ext cx="2531031" cy="4490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978" extrusionOk="0">
                  <a:moveTo>
                    <a:pt x="0" y="1913"/>
                  </a:moveTo>
                  <a:cubicBezTo>
                    <a:pt x="0" y="17990"/>
                    <a:pt x="0" y="17990"/>
                    <a:pt x="0" y="17990"/>
                  </a:cubicBezTo>
                  <a:cubicBezTo>
                    <a:pt x="0" y="17990"/>
                    <a:pt x="600" y="20795"/>
                    <a:pt x="4650" y="20865"/>
                  </a:cubicBezTo>
                  <a:cubicBezTo>
                    <a:pt x="4650" y="20865"/>
                    <a:pt x="9240" y="21549"/>
                    <a:pt x="11430" y="19550"/>
                  </a:cubicBezTo>
                  <a:cubicBezTo>
                    <a:pt x="11430" y="19550"/>
                    <a:pt x="15870" y="19445"/>
                    <a:pt x="17130" y="16587"/>
                  </a:cubicBezTo>
                  <a:cubicBezTo>
                    <a:pt x="17130" y="16587"/>
                    <a:pt x="19650" y="15798"/>
                    <a:pt x="19170" y="13204"/>
                  </a:cubicBezTo>
                  <a:cubicBezTo>
                    <a:pt x="19170" y="13204"/>
                    <a:pt x="21600" y="11380"/>
                    <a:pt x="19170" y="9750"/>
                  </a:cubicBezTo>
                  <a:cubicBezTo>
                    <a:pt x="19170" y="9750"/>
                    <a:pt x="20610" y="7909"/>
                    <a:pt x="17640" y="6559"/>
                  </a:cubicBezTo>
                  <a:cubicBezTo>
                    <a:pt x="17640" y="6559"/>
                    <a:pt x="17820" y="4139"/>
                    <a:pt x="13830" y="3403"/>
                  </a:cubicBezTo>
                  <a:cubicBezTo>
                    <a:pt x="13830" y="3403"/>
                    <a:pt x="13230" y="1702"/>
                    <a:pt x="8070" y="1527"/>
                  </a:cubicBezTo>
                  <a:cubicBezTo>
                    <a:pt x="8070" y="1527"/>
                    <a:pt x="7260" y="-51"/>
                    <a:pt x="4020" y="2"/>
                  </a:cubicBezTo>
                  <a:cubicBezTo>
                    <a:pt x="780" y="72"/>
                    <a:pt x="360" y="1509"/>
                    <a:pt x="0" y="1913"/>
                  </a:cubicBezTo>
                </a:path>
              </a:pathLst>
            </a:custGeom>
            <a:solidFill>
              <a:srgbClr val="767171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30" name="Shape 1930"/>
            <p:cNvSpPr/>
            <p:nvPr/>
          </p:nvSpPr>
          <p:spPr>
            <a:xfrm>
              <a:off x="2723618" y="124721"/>
              <a:ext cx="1945905" cy="208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9" h="19679" extrusionOk="0">
                  <a:moveTo>
                    <a:pt x="0" y="2667"/>
                  </a:moveTo>
                  <a:cubicBezTo>
                    <a:pt x="0" y="2667"/>
                    <a:pt x="2690" y="-1921"/>
                    <a:pt x="7738" y="938"/>
                  </a:cubicBezTo>
                  <a:cubicBezTo>
                    <a:pt x="7738" y="938"/>
                    <a:pt x="11131" y="4079"/>
                    <a:pt x="7738" y="6832"/>
                  </a:cubicBezTo>
                  <a:cubicBezTo>
                    <a:pt x="7738" y="6832"/>
                    <a:pt x="7159" y="7573"/>
                    <a:pt x="4634" y="7926"/>
                  </a:cubicBezTo>
                  <a:cubicBezTo>
                    <a:pt x="4634" y="7926"/>
                    <a:pt x="4759" y="6091"/>
                    <a:pt x="3641" y="6514"/>
                  </a:cubicBezTo>
                  <a:cubicBezTo>
                    <a:pt x="3641" y="6514"/>
                    <a:pt x="3269" y="6655"/>
                    <a:pt x="3476" y="7114"/>
                  </a:cubicBezTo>
                  <a:cubicBezTo>
                    <a:pt x="3476" y="7114"/>
                    <a:pt x="4303" y="8173"/>
                    <a:pt x="3352" y="9655"/>
                  </a:cubicBezTo>
                  <a:cubicBezTo>
                    <a:pt x="3352" y="9655"/>
                    <a:pt x="3103" y="10679"/>
                    <a:pt x="4055" y="10150"/>
                  </a:cubicBezTo>
                  <a:cubicBezTo>
                    <a:pt x="4055" y="10150"/>
                    <a:pt x="4717" y="9232"/>
                    <a:pt x="4634" y="9055"/>
                  </a:cubicBezTo>
                  <a:cubicBezTo>
                    <a:pt x="4634" y="9055"/>
                    <a:pt x="6952" y="8914"/>
                    <a:pt x="8690" y="7608"/>
                  </a:cubicBezTo>
                  <a:cubicBezTo>
                    <a:pt x="8690" y="7608"/>
                    <a:pt x="10759" y="6444"/>
                    <a:pt x="10552" y="3161"/>
                  </a:cubicBezTo>
                  <a:cubicBezTo>
                    <a:pt x="10552" y="3161"/>
                    <a:pt x="14772" y="2703"/>
                    <a:pt x="16841" y="6585"/>
                  </a:cubicBezTo>
                  <a:cubicBezTo>
                    <a:pt x="16841" y="6585"/>
                    <a:pt x="21600" y="7326"/>
                    <a:pt x="21434" y="11914"/>
                  </a:cubicBezTo>
                  <a:cubicBezTo>
                    <a:pt x="21434" y="11914"/>
                    <a:pt x="21186" y="16961"/>
                    <a:pt x="16055" y="17914"/>
                  </a:cubicBezTo>
                  <a:cubicBezTo>
                    <a:pt x="16055" y="17914"/>
                    <a:pt x="14152" y="18126"/>
                    <a:pt x="12952" y="17914"/>
                  </a:cubicBezTo>
                  <a:cubicBezTo>
                    <a:pt x="12952" y="17914"/>
                    <a:pt x="13407" y="15797"/>
                    <a:pt x="13324" y="15055"/>
                  </a:cubicBezTo>
                  <a:cubicBezTo>
                    <a:pt x="13324" y="15055"/>
                    <a:pt x="14607" y="14103"/>
                    <a:pt x="14607" y="13820"/>
                  </a:cubicBezTo>
                  <a:cubicBezTo>
                    <a:pt x="14607" y="13820"/>
                    <a:pt x="14524" y="13220"/>
                    <a:pt x="13655" y="13608"/>
                  </a:cubicBezTo>
                  <a:cubicBezTo>
                    <a:pt x="13655" y="13608"/>
                    <a:pt x="13448" y="14703"/>
                    <a:pt x="10717" y="14103"/>
                  </a:cubicBezTo>
                  <a:cubicBezTo>
                    <a:pt x="10717" y="14103"/>
                    <a:pt x="9476" y="14103"/>
                    <a:pt x="10717" y="14773"/>
                  </a:cubicBezTo>
                  <a:cubicBezTo>
                    <a:pt x="10717" y="14773"/>
                    <a:pt x="11421" y="14985"/>
                    <a:pt x="11834" y="14985"/>
                  </a:cubicBezTo>
                  <a:cubicBezTo>
                    <a:pt x="11834" y="14985"/>
                    <a:pt x="13034" y="19573"/>
                    <a:pt x="7738" y="19679"/>
                  </a:cubicBezTo>
                  <a:cubicBezTo>
                    <a:pt x="7738" y="19679"/>
                    <a:pt x="1903" y="17914"/>
                    <a:pt x="0" y="11279"/>
                  </a:cubicBezTo>
                  <a:lnTo>
                    <a:pt x="0" y="2667"/>
                  </a:lnTo>
                  <a:close/>
                </a:path>
              </a:pathLst>
            </a:custGeom>
            <a:solidFill>
              <a:srgbClr val="F2F2F2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1933" name="Group 1933"/>
            <p:cNvGrpSpPr/>
            <p:nvPr/>
          </p:nvGrpSpPr>
          <p:grpSpPr>
            <a:xfrm>
              <a:off x="2723618" y="1555841"/>
              <a:ext cx="2518981" cy="2832956"/>
              <a:chOff x="0" y="0"/>
              <a:chExt cx="2518979" cy="2832954"/>
            </a:xfrm>
          </p:grpSpPr>
          <p:sp>
            <p:nvSpPr>
              <p:cNvPr id="1931" name="Shape 1931"/>
              <p:cNvSpPr/>
              <p:nvPr/>
            </p:nvSpPr>
            <p:spPr>
              <a:xfrm>
                <a:off x="0" y="0"/>
                <a:ext cx="2288341" cy="28329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22" h="21544" extrusionOk="0">
                    <a:moveTo>
                      <a:pt x="11911" y="9844"/>
                    </a:moveTo>
                    <a:cubicBezTo>
                      <a:pt x="11911" y="9844"/>
                      <a:pt x="14550" y="11556"/>
                      <a:pt x="17480" y="10044"/>
                    </a:cubicBezTo>
                    <a:cubicBezTo>
                      <a:pt x="17480" y="10044"/>
                      <a:pt x="21600" y="8560"/>
                      <a:pt x="18413" y="4309"/>
                    </a:cubicBezTo>
                    <a:cubicBezTo>
                      <a:pt x="18413" y="4309"/>
                      <a:pt x="19830" y="1569"/>
                      <a:pt x="17673" y="0"/>
                    </a:cubicBezTo>
                    <a:cubicBezTo>
                      <a:pt x="17673" y="0"/>
                      <a:pt x="16095" y="5536"/>
                      <a:pt x="9496" y="4537"/>
                    </a:cubicBezTo>
                    <a:cubicBezTo>
                      <a:pt x="9496" y="4537"/>
                      <a:pt x="8627" y="5421"/>
                      <a:pt x="7822" y="5707"/>
                    </a:cubicBezTo>
                    <a:cubicBezTo>
                      <a:pt x="9818" y="5849"/>
                      <a:pt x="9818" y="5849"/>
                      <a:pt x="9818" y="5849"/>
                    </a:cubicBezTo>
                    <a:cubicBezTo>
                      <a:pt x="9818" y="5849"/>
                      <a:pt x="10880" y="6648"/>
                      <a:pt x="9496" y="6962"/>
                    </a:cubicBezTo>
                    <a:cubicBezTo>
                      <a:pt x="9496" y="6962"/>
                      <a:pt x="3477" y="6848"/>
                      <a:pt x="0" y="1512"/>
                    </a:cubicBezTo>
                    <a:cubicBezTo>
                      <a:pt x="0" y="17463"/>
                      <a:pt x="0" y="17463"/>
                      <a:pt x="0" y="17463"/>
                    </a:cubicBezTo>
                    <a:cubicBezTo>
                      <a:pt x="0" y="17463"/>
                      <a:pt x="1030" y="21600"/>
                      <a:pt x="5408" y="21543"/>
                    </a:cubicBezTo>
                    <a:cubicBezTo>
                      <a:pt x="5408" y="21543"/>
                      <a:pt x="10623" y="21486"/>
                      <a:pt x="11428" y="17463"/>
                    </a:cubicBezTo>
                    <a:cubicBezTo>
                      <a:pt x="11428" y="17463"/>
                      <a:pt x="12232" y="14467"/>
                      <a:pt x="9689" y="12812"/>
                    </a:cubicBezTo>
                    <a:cubicBezTo>
                      <a:pt x="9689" y="12812"/>
                      <a:pt x="9754" y="11670"/>
                      <a:pt x="10752" y="12212"/>
                    </a:cubicBezTo>
                    <a:cubicBezTo>
                      <a:pt x="10752" y="12212"/>
                      <a:pt x="13939" y="14809"/>
                      <a:pt x="12072" y="18889"/>
                    </a:cubicBezTo>
                    <a:cubicBezTo>
                      <a:pt x="12072" y="18889"/>
                      <a:pt x="15001" y="18832"/>
                      <a:pt x="16675" y="14695"/>
                    </a:cubicBezTo>
                    <a:cubicBezTo>
                      <a:pt x="16675" y="14695"/>
                      <a:pt x="19025" y="13040"/>
                      <a:pt x="18767" y="10557"/>
                    </a:cubicBezTo>
                    <a:cubicBezTo>
                      <a:pt x="18767" y="10557"/>
                      <a:pt x="16224" y="11870"/>
                      <a:pt x="14100" y="11528"/>
                    </a:cubicBezTo>
                    <a:cubicBezTo>
                      <a:pt x="14100" y="11528"/>
                      <a:pt x="12104" y="11100"/>
                      <a:pt x="11685" y="10557"/>
                    </a:cubicBezTo>
                    <a:cubicBezTo>
                      <a:pt x="11685" y="10557"/>
                      <a:pt x="9078" y="12926"/>
                      <a:pt x="5472" y="11157"/>
                    </a:cubicBezTo>
                    <a:cubicBezTo>
                      <a:pt x="5472" y="11157"/>
                      <a:pt x="4700" y="11984"/>
                      <a:pt x="4088" y="11528"/>
                    </a:cubicBezTo>
                    <a:cubicBezTo>
                      <a:pt x="4088" y="11528"/>
                      <a:pt x="4507" y="11214"/>
                      <a:pt x="5408" y="10500"/>
                    </a:cubicBezTo>
                    <a:cubicBezTo>
                      <a:pt x="5344" y="9159"/>
                      <a:pt x="5344" y="9159"/>
                      <a:pt x="5344" y="9159"/>
                    </a:cubicBezTo>
                    <a:cubicBezTo>
                      <a:pt x="5344" y="9159"/>
                      <a:pt x="6084" y="8674"/>
                      <a:pt x="6020" y="9416"/>
                    </a:cubicBezTo>
                    <a:cubicBezTo>
                      <a:pt x="6084" y="10443"/>
                      <a:pt x="6084" y="10443"/>
                      <a:pt x="6084" y="10443"/>
                    </a:cubicBezTo>
                    <a:cubicBezTo>
                      <a:pt x="6084" y="10443"/>
                      <a:pt x="9078" y="11927"/>
                      <a:pt x="11363" y="9416"/>
                    </a:cubicBezTo>
                    <a:cubicBezTo>
                      <a:pt x="11911" y="9844"/>
                      <a:pt x="11911" y="9844"/>
                      <a:pt x="11911" y="9844"/>
                    </a:cubicBezTo>
                  </a:path>
                </a:pathLst>
              </a:custGeom>
              <a:solidFill>
                <a:srgbClr val="F2F2F2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932" name="Shape 1932"/>
              <p:cNvSpPr/>
              <p:nvPr/>
            </p:nvSpPr>
            <p:spPr>
              <a:xfrm>
                <a:off x="0" y="0"/>
                <a:ext cx="2518979" cy="61555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spAutoFit/>
              </a:bodyPr>
              <a:lstStyle/>
              <a:p>
                <a:r>
                  <a:rPr sz="12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              </a:t>
                </a: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934" name="Shape 1934"/>
            <p:cNvSpPr/>
            <p:nvPr/>
          </p:nvSpPr>
          <p:spPr>
            <a:xfrm>
              <a:off x="-1" y="0"/>
              <a:ext cx="2534799" cy="4490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50" h="20978" extrusionOk="0">
                  <a:moveTo>
                    <a:pt x="20250" y="1913"/>
                  </a:moveTo>
                  <a:cubicBezTo>
                    <a:pt x="20250" y="17990"/>
                    <a:pt x="20250" y="17990"/>
                    <a:pt x="20250" y="17990"/>
                  </a:cubicBezTo>
                  <a:cubicBezTo>
                    <a:pt x="20250" y="17990"/>
                    <a:pt x="19650" y="20795"/>
                    <a:pt x="15600" y="20865"/>
                  </a:cubicBezTo>
                  <a:cubicBezTo>
                    <a:pt x="15600" y="20865"/>
                    <a:pt x="11010" y="21549"/>
                    <a:pt x="8820" y="19550"/>
                  </a:cubicBezTo>
                  <a:cubicBezTo>
                    <a:pt x="8820" y="19550"/>
                    <a:pt x="4410" y="19445"/>
                    <a:pt x="3120" y="16587"/>
                  </a:cubicBezTo>
                  <a:cubicBezTo>
                    <a:pt x="3120" y="16587"/>
                    <a:pt x="600" y="15798"/>
                    <a:pt x="1080" y="13204"/>
                  </a:cubicBezTo>
                  <a:cubicBezTo>
                    <a:pt x="1080" y="13204"/>
                    <a:pt x="-1350" y="11380"/>
                    <a:pt x="1080" y="9750"/>
                  </a:cubicBezTo>
                  <a:cubicBezTo>
                    <a:pt x="1080" y="9750"/>
                    <a:pt x="-360" y="7909"/>
                    <a:pt x="2610" y="6559"/>
                  </a:cubicBezTo>
                  <a:cubicBezTo>
                    <a:pt x="2610" y="6559"/>
                    <a:pt x="2430" y="4139"/>
                    <a:pt x="6420" y="3403"/>
                  </a:cubicBezTo>
                  <a:cubicBezTo>
                    <a:pt x="6420" y="3403"/>
                    <a:pt x="7020" y="1702"/>
                    <a:pt x="12180" y="1527"/>
                  </a:cubicBezTo>
                  <a:cubicBezTo>
                    <a:pt x="12180" y="1527"/>
                    <a:pt x="12990" y="-51"/>
                    <a:pt x="16230" y="2"/>
                  </a:cubicBezTo>
                  <a:cubicBezTo>
                    <a:pt x="19500" y="72"/>
                    <a:pt x="19890" y="1509"/>
                    <a:pt x="20250" y="1913"/>
                  </a:cubicBezTo>
                  <a:close/>
                </a:path>
              </a:pathLst>
            </a:custGeom>
            <a:solidFill>
              <a:srgbClr val="767171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35" name="Shape 1935"/>
            <p:cNvSpPr/>
            <p:nvPr/>
          </p:nvSpPr>
          <p:spPr>
            <a:xfrm>
              <a:off x="468360" y="124721"/>
              <a:ext cx="1941894" cy="2089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38" h="19679" extrusionOk="0">
                  <a:moveTo>
                    <a:pt x="21438" y="2667"/>
                  </a:moveTo>
                  <a:cubicBezTo>
                    <a:pt x="21438" y="2667"/>
                    <a:pt x="18743" y="-1921"/>
                    <a:pt x="13685" y="938"/>
                  </a:cubicBezTo>
                  <a:cubicBezTo>
                    <a:pt x="13685" y="938"/>
                    <a:pt x="10286" y="4079"/>
                    <a:pt x="13685" y="6832"/>
                  </a:cubicBezTo>
                  <a:cubicBezTo>
                    <a:pt x="13685" y="6832"/>
                    <a:pt x="14307" y="7573"/>
                    <a:pt x="16795" y="7926"/>
                  </a:cubicBezTo>
                  <a:cubicBezTo>
                    <a:pt x="16795" y="7926"/>
                    <a:pt x="16670" y="6091"/>
                    <a:pt x="17790" y="6514"/>
                  </a:cubicBezTo>
                  <a:cubicBezTo>
                    <a:pt x="17790" y="6514"/>
                    <a:pt x="18204" y="6655"/>
                    <a:pt x="17955" y="7114"/>
                  </a:cubicBezTo>
                  <a:cubicBezTo>
                    <a:pt x="17955" y="7114"/>
                    <a:pt x="17126" y="8173"/>
                    <a:pt x="18121" y="9655"/>
                  </a:cubicBezTo>
                  <a:cubicBezTo>
                    <a:pt x="18121" y="9655"/>
                    <a:pt x="18370" y="10679"/>
                    <a:pt x="17375" y="10150"/>
                  </a:cubicBezTo>
                  <a:cubicBezTo>
                    <a:pt x="17375" y="10150"/>
                    <a:pt x="16712" y="9232"/>
                    <a:pt x="16795" y="9055"/>
                  </a:cubicBezTo>
                  <a:cubicBezTo>
                    <a:pt x="16795" y="9055"/>
                    <a:pt x="14514" y="8914"/>
                    <a:pt x="12732" y="7608"/>
                  </a:cubicBezTo>
                  <a:cubicBezTo>
                    <a:pt x="12732" y="7608"/>
                    <a:pt x="10659" y="6444"/>
                    <a:pt x="10907" y="3161"/>
                  </a:cubicBezTo>
                  <a:cubicBezTo>
                    <a:pt x="10907" y="3161"/>
                    <a:pt x="6637" y="2703"/>
                    <a:pt x="4564" y="6585"/>
                  </a:cubicBezTo>
                  <a:cubicBezTo>
                    <a:pt x="4564" y="6585"/>
                    <a:pt x="-162" y="7326"/>
                    <a:pt x="4" y="11914"/>
                  </a:cubicBezTo>
                  <a:cubicBezTo>
                    <a:pt x="4" y="11914"/>
                    <a:pt x="211" y="16961"/>
                    <a:pt x="5352" y="17914"/>
                  </a:cubicBezTo>
                  <a:cubicBezTo>
                    <a:pt x="5352" y="17914"/>
                    <a:pt x="7301" y="18126"/>
                    <a:pt x="8503" y="17914"/>
                  </a:cubicBezTo>
                  <a:cubicBezTo>
                    <a:pt x="8503" y="17914"/>
                    <a:pt x="8005" y="15797"/>
                    <a:pt x="8088" y="15055"/>
                  </a:cubicBezTo>
                  <a:cubicBezTo>
                    <a:pt x="8088" y="15055"/>
                    <a:pt x="6803" y="14103"/>
                    <a:pt x="6803" y="13820"/>
                  </a:cubicBezTo>
                  <a:cubicBezTo>
                    <a:pt x="6803" y="13820"/>
                    <a:pt x="6886" y="13220"/>
                    <a:pt x="7757" y="13608"/>
                  </a:cubicBezTo>
                  <a:cubicBezTo>
                    <a:pt x="7757" y="13608"/>
                    <a:pt x="7964" y="14703"/>
                    <a:pt x="10700" y="14103"/>
                  </a:cubicBezTo>
                  <a:cubicBezTo>
                    <a:pt x="10700" y="14103"/>
                    <a:pt x="11985" y="14103"/>
                    <a:pt x="10700" y="14773"/>
                  </a:cubicBezTo>
                  <a:cubicBezTo>
                    <a:pt x="10700" y="14773"/>
                    <a:pt x="9995" y="14985"/>
                    <a:pt x="9622" y="14985"/>
                  </a:cubicBezTo>
                  <a:cubicBezTo>
                    <a:pt x="9622" y="14985"/>
                    <a:pt x="8420" y="19573"/>
                    <a:pt x="13685" y="19679"/>
                  </a:cubicBezTo>
                  <a:cubicBezTo>
                    <a:pt x="13685" y="19679"/>
                    <a:pt x="19531" y="17914"/>
                    <a:pt x="21438" y="11279"/>
                  </a:cubicBezTo>
                  <a:lnTo>
                    <a:pt x="21438" y="2667"/>
                  </a:lnTo>
                  <a:close/>
                </a:path>
              </a:pathLst>
            </a:custGeom>
            <a:solidFill>
              <a:srgbClr val="F2F2F2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36" name="Shape 1936"/>
            <p:cNvSpPr/>
            <p:nvPr/>
          </p:nvSpPr>
          <p:spPr>
            <a:xfrm>
              <a:off x="123786" y="1555841"/>
              <a:ext cx="2286468" cy="28329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38" h="21544" extrusionOk="0">
                  <a:moveTo>
                    <a:pt x="7710" y="9844"/>
                  </a:moveTo>
                  <a:cubicBezTo>
                    <a:pt x="7710" y="9844"/>
                    <a:pt x="5066" y="11556"/>
                    <a:pt x="2132" y="10044"/>
                  </a:cubicBezTo>
                  <a:cubicBezTo>
                    <a:pt x="2132" y="10044"/>
                    <a:pt x="-1962" y="8560"/>
                    <a:pt x="1197" y="4309"/>
                  </a:cubicBezTo>
                  <a:cubicBezTo>
                    <a:pt x="1197" y="4309"/>
                    <a:pt x="-221" y="1569"/>
                    <a:pt x="1971" y="0"/>
                  </a:cubicBezTo>
                  <a:cubicBezTo>
                    <a:pt x="1971" y="0"/>
                    <a:pt x="3519" y="5536"/>
                    <a:pt x="10128" y="4537"/>
                  </a:cubicBezTo>
                  <a:cubicBezTo>
                    <a:pt x="10128" y="4537"/>
                    <a:pt x="10998" y="5421"/>
                    <a:pt x="11804" y="5707"/>
                  </a:cubicBezTo>
                  <a:cubicBezTo>
                    <a:pt x="9805" y="5849"/>
                    <a:pt x="9805" y="5849"/>
                    <a:pt x="9805" y="5849"/>
                  </a:cubicBezTo>
                  <a:cubicBezTo>
                    <a:pt x="9805" y="5849"/>
                    <a:pt x="8741" y="6648"/>
                    <a:pt x="10128" y="6962"/>
                  </a:cubicBezTo>
                  <a:cubicBezTo>
                    <a:pt x="10128" y="6962"/>
                    <a:pt x="16156" y="6848"/>
                    <a:pt x="19638" y="1512"/>
                  </a:cubicBezTo>
                  <a:cubicBezTo>
                    <a:pt x="19638" y="17463"/>
                    <a:pt x="19638" y="17463"/>
                    <a:pt x="19638" y="17463"/>
                  </a:cubicBezTo>
                  <a:cubicBezTo>
                    <a:pt x="19638" y="17463"/>
                    <a:pt x="18606" y="21600"/>
                    <a:pt x="14254" y="21543"/>
                  </a:cubicBezTo>
                  <a:cubicBezTo>
                    <a:pt x="14254" y="21543"/>
                    <a:pt x="8999" y="21486"/>
                    <a:pt x="8193" y="17463"/>
                  </a:cubicBezTo>
                  <a:cubicBezTo>
                    <a:pt x="8193" y="17463"/>
                    <a:pt x="7387" y="14467"/>
                    <a:pt x="9934" y="12812"/>
                  </a:cubicBezTo>
                  <a:cubicBezTo>
                    <a:pt x="9934" y="12812"/>
                    <a:pt x="9870" y="11670"/>
                    <a:pt x="8870" y="12212"/>
                  </a:cubicBezTo>
                  <a:cubicBezTo>
                    <a:pt x="8870" y="12212"/>
                    <a:pt x="5711" y="14809"/>
                    <a:pt x="7581" y="18889"/>
                  </a:cubicBezTo>
                  <a:cubicBezTo>
                    <a:pt x="7581" y="18889"/>
                    <a:pt x="4647" y="18832"/>
                    <a:pt x="2938" y="14695"/>
                  </a:cubicBezTo>
                  <a:cubicBezTo>
                    <a:pt x="2938" y="14695"/>
                    <a:pt x="585" y="13040"/>
                    <a:pt x="843" y="10557"/>
                  </a:cubicBezTo>
                  <a:cubicBezTo>
                    <a:pt x="843" y="10557"/>
                    <a:pt x="3390" y="11870"/>
                    <a:pt x="5517" y="11528"/>
                  </a:cubicBezTo>
                  <a:cubicBezTo>
                    <a:pt x="5517" y="11528"/>
                    <a:pt x="7516" y="11100"/>
                    <a:pt x="7935" y="10557"/>
                  </a:cubicBezTo>
                  <a:cubicBezTo>
                    <a:pt x="7935" y="10557"/>
                    <a:pt x="10579" y="12926"/>
                    <a:pt x="14190" y="11157"/>
                  </a:cubicBezTo>
                  <a:cubicBezTo>
                    <a:pt x="14190" y="11157"/>
                    <a:pt x="14931" y="11984"/>
                    <a:pt x="15544" y="11528"/>
                  </a:cubicBezTo>
                  <a:cubicBezTo>
                    <a:pt x="15544" y="11528"/>
                    <a:pt x="15125" y="11214"/>
                    <a:pt x="14254" y="10500"/>
                  </a:cubicBezTo>
                  <a:cubicBezTo>
                    <a:pt x="14319" y="9159"/>
                    <a:pt x="14319" y="9159"/>
                    <a:pt x="14319" y="9159"/>
                  </a:cubicBezTo>
                  <a:cubicBezTo>
                    <a:pt x="14319" y="9159"/>
                    <a:pt x="13545" y="8674"/>
                    <a:pt x="13609" y="9416"/>
                  </a:cubicBezTo>
                  <a:cubicBezTo>
                    <a:pt x="13545" y="10443"/>
                    <a:pt x="13545" y="10443"/>
                    <a:pt x="13545" y="10443"/>
                  </a:cubicBezTo>
                  <a:cubicBezTo>
                    <a:pt x="13545" y="10443"/>
                    <a:pt x="10579" y="11927"/>
                    <a:pt x="8258" y="9416"/>
                  </a:cubicBezTo>
                </a:path>
              </a:pathLst>
            </a:custGeom>
            <a:solidFill>
              <a:srgbClr val="F2F2F2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37" name="Shape 1937"/>
            <p:cNvSpPr/>
            <p:nvPr/>
          </p:nvSpPr>
          <p:spPr>
            <a:xfrm>
              <a:off x="1546488" y="4657358"/>
              <a:ext cx="2040894" cy="289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10" y="0"/>
                  </a:moveTo>
                  <a:cubicBezTo>
                    <a:pt x="1429" y="0"/>
                    <a:pt x="1429" y="0"/>
                    <a:pt x="1429" y="0"/>
                  </a:cubicBezTo>
                  <a:cubicBezTo>
                    <a:pt x="635" y="0"/>
                    <a:pt x="0" y="3600"/>
                    <a:pt x="0" y="8308"/>
                  </a:cubicBezTo>
                  <a:cubicBezTo>
                    <a:pt x="0" y="13569"/>
                    <a:pt x="0" y="13569"/>
                    <a:pt x="0" y="13569"/>
                  </a:cubicBezTo>
                  <a:cubicBezTo>
                    <a:pt x="0" y="18000"/>
                    <a:pt x="635" y="21600"/>
                    <a:pt x="1429" y="21600"/>
                  </a:cubicBezTo>
                  <a:cubicBezTo>
                    <a:pt x="20210" y="21600"/>
                    <a:pt x="20210" y="21600"/>
                    <a:pt x="20210" y="21600"/>
                  </a:cubicBezTo>
                  <a:cubicBezTo>
                    <a:pt x="20965" y="21600"/>
                    <a:pt x="21600" y="18000"/>
                    <a:pt x="21600" y="13569"/>
                  </a:cubicBezTo>
                  <a:cubicBezTo>
                    <a:pt x="21600" y="8308"/>
                    <a:pt x="21600" y="8308"/>
                    <a:pt x="21600" y="8308"/>
                  </a:cubicBezTo>
                  <a:cubicBezTo>
                    <a:pt x="21600" y="3600"/>
                    <a:pt x="20965" y="0"/>
                    <a:pt x="20210" y="0"/>
                  </a:cubicBezTo>
                  <a:close/>
                </a:path>
              </a:pathLst>
            </a:custGeom>
            <a:solidFill>
              <a:srgbClr val="767171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38" name="Shape 1938"/>
            <p:cNvSpPr/>
            <p:nvPr/>
          </p:nvSpPr>
          <p:spPr>
            <a:xfrm>
              <a:off x="1546488" y="5095268"/>
              <a:ext cx="2040894" cy="297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10" y="0"/>
                  </a:moveTo>
                  <a:cubicBezTo>
                    <a:pt x="1429" y="0"/>
                    <a:pt x="1429" y="0"/>
                    <a:pt x="1429" y="0"/>
                  </a:cubicBezTo>
                  <a:cubicBezTo>
                    <a:pt x="635" y="0"/>
                    <a:pt x="0" y="3828"/>
                    <a:pt x="0" y="8203"/>
                  </a:cubicBezTo>
                  <a:cubicBezTo>
                    <a:pt x="0" y="13397"/>
                    <a:pt x="0" y="13397"/>
                    <a:pt x="0" y="13397"/>
                  </a:cubicBezTo>
                  <a:cubicBezTo>
                    <a:pt x="0" y="18046"/>
                    <a:pt x="635" y="21600"/>
                    <a:pt x="1429" y="21600"/>
                  </a:cubicBezTo>
                  <a:cubicBezTo>
                    <a:pt x="20210" y="21600"/>
                    <a:pt x="20210" y="21600"/>
                    <a:pt x="20210" y="21600"/>
                  </a:cubicBezTo>
                  <a:cubicBezTo>
                    <a:pt x="20965" y="21600"/>
                    <a:pt x="21600" y="18046"/>
                    <a:pt x="21600" y="13397"/>
                  </a:cubicBezTo>
                  <a:cubicBezTo>
                    <a:pt x="21600" y="8203"/>
                    <a:pt x="21600" y="8203"/>
                    <a:pt x="21600" y="8203"/>
                  </a:cubicBezTo>
                  <a:cubicBezTo>
                    <a:pt x="21600" y="3828"/>
                    <a:pt x="20965" y="0"/>
                    <a:pt x="20210" y="0"/>
                  </a:cubicBezTo>
                  <a:close/>
                </a:path>
              </a:pathLst>
            </a:custGeom>
            <a:solidFill>
              <a:srgbClr val="767171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39" name="Shape 1939"/>
            <p:cNvSpPr/>
            <p:nvPr/>
          </p:nvSpPr>
          <p:spPr>
            <a:xfrm>
              <a:off x="1546488" y="5537196"/>
              <a:ext cx="2040894" cy="293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10" y="0"/>
                  </a:moveTo>
                  <a:cubicBezTo>
                    <a:pt x="1429" y="0"/>
                    <a:pt x="1429" y="0"/>
                    <a:pt x="1429" y="0"/>
                  </a:cubicBezTo>
                  <a:cubicBezTo>
                    <a:pt x="635" y="0"/>
                    <a:pt x="0" y="3600"/>
                    <a:pt x="0" y="8031"/>
                  </a:cubicBezTo>
                  <a:cubicBezTo>
                    <a:pt x="0" y="13569"/>
                    <a:pt x="0" y="13569"/>
                    <a:pt x="0" y="13569"/>
                  </a:cubicBezTo>
                  <a:cubicBezTo>
                    <a:pt x="0" y="18000"/>
                    <a:pt x="635" y="21600"/>
                    <a:pt x="1429" y="21600"/>
                  </a:cubicBezTo>
                  <a:cubicBezTo>
                    <a:pt x="20210" y="21600"/>
                    <a:pt x="20210" y="21600"/>
                    <a:pt x="20210" y="21600"/>
                  </a:cubicBezTo>
                  <a:cubicBezTo>
                    <a:pt x="20965" y="21600"/>
                    <a:pt x="21600" y="18000"/>
                    <a:pt x="21600" y="13569"/>
                  </a:cubicBezTo>
                  <a:cubicBezTo>
                    <a:pt x="21600" y="8031"/>
                    <a:pt x="21600" y="8031"/>
                    <a:pt x="21600" y="8031"/>
                  </a:cubicBezTo>
                  <a:cubicBezTo>
                    <a:pt x="21600" y="3600"/>
                    <a:pt x="20965" y="0"/>
                    <a:pt x="20210" y="0"/>
                  </a:cubicBezTo>
                  <a:close/>
                </a:path>
              </a:pathLst>
            </a:custGeom>
            <a:solidFill>
              <a:srgbClr val="767171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1904045" y="5975102"/>
              <a:ext cx="1329799" cy="369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21600" y="13004"/>
                    <a:pt x="15864" y="21600"/>
                    <a:pt x="10800" y="21600"/>
                  </a:cubicBezTo>
                  <a:cubicBezTo>
                    <a:pt x="5736" y="21600"/>
                    <a:pt x="0" y="13004"/>
                    <a:pt x="0" y="0"/>
                  </a:cubicBezTo>
                  <a:close/>
                </a:path>
              </a:pathLst>
            </a:custGeom>
            <a:solidFill>
              <a:srgbClr val="767171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942" name="Shape 1942"/>
          <p:cNvSpPr/>
          <p:nvPr/>
        </p:nvSpPr>
        <p:spPr>
          <a:xfrm>
            <a:off x="6015649" y="2413000"/>
            <a:ext cx="168737" cy="749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218"/>
                </a:moveTo>
                <a:cubicBezTo>
                  <a:pt x="21600" y="20517"/>
                  <a:pt x="16800" y="21600"/>
                  <a:pt x="10800" y="21600"/>
                </a:cubicBezTo>
                <a:cubicBezTo>
                  <a:pt x="4800" y="21600"/>
                  <a:pt x="0" y="20517"/>
                  <a:pt x="0" y="19218"/>
                </a:cubicBezTo>
                <a:cubicBezTo>
                  <a:pt x="0" y="2436"/>
                  <a:pt x="0" y="2436"/>
                  <a:pt x="0" y="2436"/>
                </a:cubicBezTo>
                <a:cubicBezTo>
                  <a:pt x="0" y="1083"/>
                  <a:pt x="4800" y="0"/>
                  <a:pt x="10800" y="0"/>
                </a:cubicBezTo>
                <a:cubicBezTo>
                  <a:pt x="16800" y="0"/>
                  <a:pt x="21600" y="1083"/>
                  <a:pt x="21600" y="2436"/>
                </a:cubicBezTo>
                <a:lnTo>
                  <a:pt x="21600" y="19218"/>
                </a:lnTo>
                <a:close/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43" name="Shape 1943"/>
          <p:cNvSpPr/>
          <p:nvPr/>
        </p:nvSpPr>
        <p:spPr>
          <a:xfrm>
            <a:off x="7494094" y="4427781"/>
            <a:ext cx="749266" cy="168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36" y="21600"/>
                </a:moveTo>
                <a:cubicBezTo>
                  <a:pt x="1083" y="21600"/>
                  <a:pt x="0" y="16800"/>
                  <a:pt x="0" y="10800"/>
                </a:cubicBezTo>
                <a:cubicBezTo>
                  <a:pt x="0" y="4800"/>
                  <a:pt x="1083" y="0"/>
                  <a:pt x="2436" y="0"/>
                </a:cubicBezTo>
                <a:cubicBezTo>
                  <a:pt x="19218" y="0"/>
                  <a:pt x="19218" y="0"/>
                  <a:pt x="19218" y="0"/>
                </a:cubicBezTo>
                <a:cubicBezTo>
                  <a:pt x="20517" y="0"/>
                  <a:pt x="21600" y="4800"/>
                  <a:pt x="21600" y="10800"/>
                </a:cubicBezTo>
                <a:cubicBezTo>
                  <a:pt x="21600" y="16800"/>
                  <a:pt x="20517" y="21600"/>
                  <a:pt x="19218" y="21600"/>
                </a:cubicBezTo>
                <a:lnTo>
                  <a:pt x="2436" y="21600"/>
                </a:lnTo>
                <a:close/>
              </a:path>
            </a:pathLst>
          </a:custGeom>
          <a:solidFill>
            <a:srgbClr val="73655D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44" name="Shape 1944"/>
          <p:cNvSpPr/>
          <p:nvPr/>
        </p:nvSpPr>
        <p:spPr>
          <a:xfrm>
            <a:off x="3948643" y="4427781"/>
            <a:ext cx="751274" cy="168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30" y="21600"/>
                </a:moveTo>
                <a:cubicBezTo>
                  <a:pt x="1134" y="21600"/>
                  <a:pt x="0" y="16800"/>
                  <a:pt x="0" y="10800"/>
                </a:cubicBezTo>
                <a:cubicBezTo>
                  <a:pt x="0" y="4800"/>
                  <a:pt x="1134" y="0"/>
                  <a:pt x="2430" y="0"/>
                </a:cubicBezTo>
                <a:cubicBezTo>
                  <a:pt x="19170" y="0"/>
                  <a:pt x="19170" y="0"/>
                  <a:pt x="19170" y="0"/>
                </a:cubicBezTo>
                <a:cubicBezTo>
                  <a:pt x="20520" y="0"/>
                  <a:pt x="21600" y="4800"/>
                  <a:pt x="21600" y="10800"/>
                </a:cubicBezTo>
                <a:cubicBezTo>
                  <a:pt x="21600" y="16800"/>
                  <a:pt x="20520" y="21600"/>
                  <a:pt x="19170" y="21600"/>
                </a:cubicBezTo>
                <a:lnTo>
                  <a:pt x="2430" y="21600"/>
                </a:lnTo>
                <a:close/>
              </a:path>
            </a:pathLst>
          </a:cu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45" name="Shape 1945"/>
          <p:cNvSpPr/>
          <p:nvPr/>
        </p:nvSpPr>
        <p:spPr>
          <a:xfrm>
            <a:off x="6988294" y="2872942"/>
            <a:ext cx="579716" cy="578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89" h="21021" extrusionOk="0">
                <a:moveTo>
                  <a:pt x="5196" y="20152"/>
                </a:moveTo>
                <a:cubicBezTo>
                  <a:pt x="4041" y="21310"/>
                  <a:pt x="2071" y="21310"/>
                  <a:pt x="917" y="20152"/>
                </a:cubicBezTo>
                <a:cubicBezTo>
                  <a:pt x="-306" y="18925"/>
                  <a:pt x="-306" y="17017"/>
                  <a:pt x="917" y="15791"/>
                </a:cubicBezTo>
                <a:cubicBezTo>
                  <a:pt x="15792" y="868"/>
                  <a:pt x="15792" y="868"/>
                  <a:pt x="15792" y="868"/>
                </a:cubicBezTo>
                <a:cubicBezTo>
                  <a:pt x="17015" y="-290"/>
                  <a:pt x="18917" y="-290"/>
                  <a:pt x="20071" y="868"/>
                </a:cubicBezTo>
                <a:cubicBezTo>
                  <a:pt x="21294" y="2095"/>
                  <a:pt x="21294" y="4003"/>
                  <a:pt x="20071" y="5229"/>
                </a:cubicBezTo>
                <a:lnTo>
                  <a:pt x="5196" y="20152"/>
                </a:lnTo>
                <a:close/>
              </a:path>
            </a:pathLst>
          </a:custGeom>
          <a:solidFill>
            <a:srgbClr val="01B59C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46" name="Shape 1946"/>
          <p:cNvSpPr/>
          <p:nvPr/>
        </p:nvSpPr>
        <p:spPr>
          <a:xfrm>
            <a:off x="4632026" y="2872942"/>
            <a:ext cx="579716" cy="578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89" h="21021" extrusionOk="0">
                <a:moveTo>
                  <a:pt x="15792" y="20152"/>
                </a:moveTo>
                <a:cubicBezTo>
                  <a:pt x="16947" y="21310"/>
                  <a:pt x="18917" y="21310"/>
                  <a:pt x="20071" y="20152"/>
                </a:cubicBezTo>
                <a:cubicBezTo>
                  <a:pt x="21294" y="18925"/>
                  <a:pt x="21294" y="17017"/>
                  <a:pt x="20071" y="15791"/>
                </a:cubicBezTo>
                <a:cubicBezTo>
                  <a:pt x="5196" y="868"/>
                  <a:pt x="5196" y="868"/>
                  <a:pt x="5196" y="868"/>
                </a:cubicBezTo>
                <a:cubicBezTo>
                  <a:pt x="4041" y="-290"/>
                  <a:pt x="2071" y="-290"/>
                  <a:pt x="917" y="868"/>
                </a:cubicBezTo>
                <a:cubicBezTo>
                  <a:pt x="-306" y="2095"/>
                  <a:pt x="-306" y="4003"/>
                  <a:pt x="917" y="5229"/>
                </a:cubicBezTo>
                <a:lnTo>
                  <a:pt x="15792" y="20152"/>
                </a:lnTo>
                <a:close/>
              </a:path>
            </a:pathLst>
          </a:custGeom>
          <a:solidFill>
            <a:srgbClr val="FF3F5F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47" name="Shape 1947"/>
          <p:cNvSpPr/>
          <p:nvPr/>
        </p:nvSpPr>
        <p:spPr>
          <a:xfrm>
            <a:off x="8243777" y="3965354"/>
            <a:ext cx="2438401" cy="1600438"/>
          </a:xfrm>
          <a:prstGeom prst="rect">
            <a:avLst/>
          </a:prstGeom>
          <a:ln w="12700">
            <a:miter lim="400000"/>
          </a:ln>
        </p:spPr>
        <p:txBody>
          <a:bodyPr lIns="60960" tIns="60960" rIns="60960" bIns="60960">
            <a:spAutoFit/>
          </a:bodyPr>
          <a:lstStyle/>
          <a:p>
            <a:pPr>
              <a:defRPr>
                <a:solidFill>
                  <a:srgbClr val="535353"/>
                </a:solidFill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TERM HERE</a:t>
            </a:r>
            <a:b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b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defRPr>
                <a:solidFill>
                  <a:srgbClr val="535353"/>
                </a:solidFill>
              </a:defRPr>
            </a:pPr>
            <a:endParaRPr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48" name="Shape 1948"/>
          <p:cNvSpPr/>
          <p:nvPr/>
        </p:nvSpPr>
        <p:spPr>
          <a:xfrm>
            <a:off x="1479109" y="3965354"/>
            <a:ext cx="2438401" cy="1600438"/>
          </a:xfrm>
          <a:prstGeom prst="rect">
            <a:avLst/>
          </a:prstGeom>
          <a:ln w="12700">
            <a:miter lim="400000"/>
          </a:ln>
        </p:spPr>
        <p:txBody>
          <a:bodyPr lIns="60960" tIns="60960" rIns="60960" bIns="60960">
            <a:spAutoFit/>
          </a:bodyPr>
          <a:lstStyle/>
          <a:p>
            <a:pPr algn="r">
              <a:defRPr>
                <a:solidFill>
                  <a:srgbClr val="535353"/>
                </a:solidFill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TERM HERE</a:t>
            </a:r>
            <a:b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b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r">
              <a:defRPr>
                <a:solidFill>
                  <a:srgbClr val="535353"/>
                </a:solidFill>
              </a:defRPr>
            </a:pPr>
            <a:endParaRPr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49" name="Shape 1949"/>
          <p:cNvSpPr/>
          <p:nvPr/>
        </p:nvSpPr>
        <p:spPr>
          <a:xfrm>
            <a:off x="2003645" y="2413000"/>
            <a:ext cx="2438401" cy="1600438"/>
          </a:xfrm>
          <a:prstGeom prst="rect">
            <a:avLst/>
          </a:prstGeom>
          <a:ln w="12700">
            <a:miter lim="400000"/>
          </a:ln>
        </p:spPr>
        <p:txBody>
          <a:bodyPr lIns="60960" tIns="60960" rIns="60960" bIns="60960">
            <a:spAutoFit/>
          </a:bodyPr>
          <a:lstStyle/>
          <a:p>
            <a:pPr algn="r">
              <a:defRPr>
                <a:solidFill>
                  <a:srgbClr val="535353"/>
                </a:solidFill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TERM HERE</a:t>
            </a:r>
            <a:b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b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r">
              <a:defRPr>
                <a:solidFill>
                  <a:srgbClr val="535353"/>
                </a:solidFill>
              </a:defRPr>
            </a:pPr>
            <a:endParaRPr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50" name="Shape 1950"/>
          <p:cNvSpPr/>
          <p:nvPr/>
        </p:nvSpPr>
        <p:spPr>
          <a:xfrm>
            <a:off x="7681426" y="2413000"/>
            <a:ext cx="2438401" cy="1600438"/>
          </a:xfrm>
          <a:prstGeom prst="rect">
            <a:avLst/>
          </a:prstGeom>
          <a:ln w="12700">
            <a:miter lim="400000"/>
          </a:ln>
        </p:spPr>
        <p:txBody>
          <a:bodyPr lIns="60960" tIns="60960" rIns="60960" bIns="60960">
            <a:spAutoFit/>
          </a:bodyPr>
          <a:lstStyle/>
          <a:p>
            <a:pPr>
              <a:defRPr>
                <a:solidFill>
                  <a:srgbClr val="535353"/>
                </a:solidFill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TERM HERE</a:t>
            </a:r>
            <a:b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b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>
              <a:defRPr>
                <a:solidFill>
                  <a:srgbClr val="535353"/>
                </a:solidFill>
              </a:defRPr>
            </a:pPr>
            <a:endParaRPr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951" name="Shape 1951"/>
          <p:cNvSpPr/>
          <p:nvPr/>
        </p:nvSpPr>
        <p:spPr>
          <a:xfrm>
            <a:off x="4876800" y="1135481"/>
            <a:ext cx="2438400" cy="1600438"/>
          </a:xfrm>
          <a:prstGeom prst="rect">
            <a:avLst/>
          </a:prstGeom>
          <a:ln w="12700">
            <a:miter lim="400000"/>
          </a:ln>
        </p:spPr>
        <p:txBody>
          <a:bodyPr lIns="60960" tIns="60960" rIns="60960" bIns="60960">
            <a:spAutoFit/>
          </a:bodyPr>
          <a:lstStyle/>
          <a:p>
            <a:pPr algn="ctr">
              <a:defRPr>
                <a:solidFill>
                  <a:srgbClr val="535353"/>
                </a:solidFill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TERM HERE</a:t>
            </a:r>
            <a:b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b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ctr">
              <a:defRPr>
                <a:solidFill>
                  <a:srgbClr val="535353"/>
                </a:solidFill>
              </a:defRPr>
            </a:pPr>
            <a:endParaRPr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8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案例分享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9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0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1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2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2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4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 fill="hold"/>
                                        <p:tgtEl>
                                          <p:spTgt spid="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1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indefinite" fill="hold"/>
                                        <p:tgtEl>
                                          <p:spTgt spid="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 fill="hold"/>
                                        <p:tgtEl>
                                          <p:spTgt spid="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/>
                                        <p:tgtEl>
                                          <p:spTgt spid="1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indefinite" fill="hold"/>
                                        <p:tgtEl>
                                          <p:spTgt spid="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1" grpId="1" animBg="1" advAuto="0"/>
      <p:bldP spid="1942" grpId="6" animBg="1" advAuto="0"/>
      <p:bldP spid="1943" grpId="10" animBg="1" advAuto="0"/>
      <p:bldP spid="1944" grpId="2" animBg="1" advAuto="0"/>
      <p:bldP spid="1945" grpId="8" animBg="1" advAuto="0"/>
      <p:bldP spid="1946" grpId="4" animBg="1" advAuto="0"/>
      <p:bldP spid="1947" grpId="11" animBg="1" advAuto="0"/>
      <p:bldP spid="1948" grpId="3" animBg="1" advAuto="0"/>
      <p:bldP spid="1949" grpId="5" animBg="1" advAuto="0"/>
      <p:bldP spid="1950" grpId="9" animBg="1" advAuto="0"/>
      <p:bldP spid="1951" grpId="7" animBg="1" advAuto="0"/>
      <p:bldP spid="28" grpId="0"/>
      <p:bldP spid="29" grpId="0" build="p"/>
      <p:bldP spid="30" grpId="0" animBg="1"/>
      <p:bldP spid="3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Shape 2182"/>
          <p:cNvSpPr/>
          <p:nvPr/>
        </p:nvSpPr>
        <p:spPr>
          <a:xfrm>
            <a:off x="2417532" y="4834925"/>
            <a:ext cx="870322" cy="10634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14269"/>
                  <a:pt x="21600" y="14269"/>
                  <a:pt x="21600" y="14269"/>
                </a:cubicBezTo>
                <a:cubicBezTo>
                  <a:pt x="21600" y="18327"/>
                  <a:pt x="16764" y="21600"/>
                  <a:pt x="10800" y="21600"/>
                </a:cubicBezTo>
                <a:cubicBezTo>
                  <a:pt x="4836" y="21600"/>
                  <a:pt x="0" y="18327"/>
                  <a:pt x="0" y="14269"/>
                </a:cubicBezTo>
                <a:cubicBezTo>
                  <a:pt x="0" y="0"/>
                  <a:pt x="0" y="0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183" name="Shape 2183"/>
          <p:cNvSpPr/>
          <p:nvPr/>
        </p:nvSpPr>
        <p:spPr>
          <a:xfrm>
            <a:off x="2417532" y="3994521"/>
            <a:ext cx="870322" cy="873042"/>
          </a:xfrm>
          <a:prstGeom prst="rect">
            <a:avLst/>
          </a:prstGeom>
          <a:solidFill>
            <a:srgbClr val="FF3F5F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184" name="Shape 2184"/>
          <p:cNvSpPr/>
          <p:nvPr/>
        </p:nvSpPr>
        <p:spPr>
          <a:xfrm>
            <a:off x="2417532" y="3556640"/>
            <a:ext cx="870322" cy="437881"/>
          </a:xfrm>
          <a:prstGeom prst="rect">
            <a:avLst/>
          </a:pr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187" name="Group 2187"/>
          <p:cNvGrpSpPr/>
          <p:nvPr/>
        </p:nvGrpSpPr>
        <p:grpSpPr>
          <a:xfrm>
            <a:off x="2417531" y="2569371"/>
            <a:ext cx="870325" cy="987267"/>
            <a:chOff x="0" y="0"/>
            <a:chExt cx="1740648" cy="1974533"/>
          </a:xfrm>
        </p:grpSpPr>
        <p:sp>
          <p:nvSpPr>
            <p:cNvPr id="2185" name="Shape 2185"/>
            <p:cNvSpPr/>
            <p:nvPr/>
          </p:nvSpPr>
          <p:spPr>
            <a:xfrm>
              <a:off x="-1" y="92469"/>
              <a:ext cx="1740644" cy="1882065"/>
            </a:xfrm>
            <a:prstGeom prst="rect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86" name="Shape 2186"/>
            <p:cNvSpPr/>
            <p:nvPr/>
          </p:nvSpPr>
          <p:spPr>
            <a:xfrm>
              <a:off x="2" y="0"/>
              <a:ext cx="1740646" cy="168625"/>
            </a:xfrm>
            <a:prstGeom prst="ellipse">
              <a:avLst/>
            </a:prstGeom>
            <a:solidFill>
              <a:srgbClr val="018875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94" name="Group 2194"/>
          <p:cNvGrpSpPr/>
          <p:nvPr/>
        </p:nvGrpSpPr>
        <p:grpSpPr>
          <a:xfrm>
            <a:off x="1956700" y="1739847"/>
            <a:ext cx="1721419" cy="4330754"/>
            <a:chOff x="2" y="0"/>
            <a:chExt cx="3442835" cy="8661507"/>
          </a:xfrm>
        </p:grpSpPr>
        <p:sp>
          <p:nvSpPr>
            <p:cNvPr id="2188" name="Shape 2188"/>
            <p:cNvSpPr/>
            <p:nvPr/>
          </p:nvSpPr>
          <p:spPr>
            <a:xfrm rot="5400000">
              <a:off x="1154472" y="6897653"/>
              <a:ext cx="1193276" cy="23344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0" y="0"/>
                  </a:moveTo>
                  <a:cubicBezTo>
                    <a:pt x="12431" y="0"/>
                    <a:pt x="21600" y="4835"/>
                    <a:pt x="21600" y="10800"/>
                  </a:cubicBezTo>
                  <a:cubicBezTo>
                    <a:pt x="21600" y="16765"/>
                    <a:pt x="12431" y="21600"/>
                    <a:pt x="1120" y="21600"/>
                  </a:cubicBezTo>
                  <a:cubicBezTo>
                    <a:pt x="746" y="21600"/>
                    <a:pt x="373" y="21595"/>
                    <a:pt x="0" y="21584"/>
                  </a:cubicBezTo>
                </a:path>
              </a:pathLst>
            </a:custGeom>
            <a:noFill/>
            <a:ln w="76200" cap="flat">
              <a:solidFill>
                <a:srgbClr val="A7A7A7"/>
              </a:solidFill>
              <a:prstDash val="solid"/>
              <a:bevel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/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89" name="Shape 2189"/>
            <p:cNvSpPr/>
            <p:nvPr/>
          </p:nvSpPr>
          <p:spPr>
            <a:xfrm flipH="1" flipV="1">
              <a:off x="582303" y="987844"/>
              <a:ext cx="1590" cy="6506752"/>
            </a:xfrm>
            <a:prstGeom prst="line">
              <a:avLst/>
            </a:prstGeom>
            <a:noFill/>
            <a:ln w="76200" cap="sq">
              <a:solidFill>
                <a:srgbClr val="A7A7A7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90" name="Shape 2190"/>
            <p:cNvSpPr/>
            <p:nvPr/>
          </p:nvSpPr>
          <p:spPr>
            <a:xfrm flipH="1" flipV="1">
              <a:off x="2916737" y="996003"/>
              <a:ext cx="1591" cy="6566721"/>
            </a:xfrm>
            <a:prstGeom prst="line">
              <a:avLst/>
            </a:prstGeom>
            <a:noFill/>
            <a:ln w="76200" cap="sq">
              <a:solidFill>
                <a:srgbClr val="A7A7A7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91" name="Shape 2191"/>
            <p:cNvSpPr/>
            <p:nvPr/>
          </p:nvSpPr>
          <p:spPr>
            <a:xfrm>
              <a:off x="2917849" y="0"/>
              <a:ext cx="524989" cy="986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7" y="0"/>
                  </a:moveTo>
                  <a:cubicBezTo>
                    <a:pt x="12510" y="0"/>
                    <a:pt x="21600" y="4835"/>
                    <a:pt x="21600" y="10800"/>
                  </a:cubicBezTo>
                  <a:cubicBezTo>
                    <a:pt x="21600" y="16765"/>
                    <a:pt x="12510" y="21600"/>
                    <a:pt x="1297" y="21600"/>
                  </a:cubicBezTo>
                  <a:cubicBezTo>
                    <a:pt x="864" y="21600"/>
                    <a:pt x="432" y="21593"/>
                    <a:pt x="0" y="21578"/>
                  </a:cubicBezTo>
                </a:path>
              </a:pathLst>
            </a:custGeom>
            <a:noFill/>
            <a:ln w="76200" cap="sq">
              <a:solidFill>
                <a:srgbClr val="A7A7A7"/>
              </a:solidFill>
              <a:prstDash val="solid"/>
              <a:bevel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/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92" name="Shape 2192"/>
            <p:cNvSpPr/>
            <p:nvPr/>
          </p:nvSpPr>
          <p:spPr>
            <a:xfrm flipH="1" flipV="1">
              <a:off x="493472" y="0"/>
              <a:ext cx="2455900" cy="1"/>
            </a:xfrm>
            <a:prstGeom prst="line">
              <a:avLst/>
            </a:prstGeom>
            <a:noFill/>
            <a:ln w="76200" cap="sq">
              <a:solidFill>
                <a:srgbClr val="A7A7A7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2286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93" name="Shape 2193"/>
            <p:cNvSpPr/>
            <p:nvPr/>
          </p:nvSpPr>
          <p:spPr>
            <a:xfrm flipH="1">
              <a:off x="2" y="0"/>
              <a:ext cx="524989" cy="986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7" y="0"/>
                  </a:moveTo>
                  <a:cubicBezTo>
                    <a:pt x="12510" y="0"/>
                    <a:pt x="21600" y="4835"/>
                    <a:pt x="21600" y="10800"/>
                  </a:cubicBezTo>
                  <a:cubicBezTo>
                    <a:pt x="21600" y="16765"/>
                    <a:pt x="12510" y="21600"/>
                    <a:pt x="1297" y="21600"/>
                  </a:cubicBezTo>
                  <a:cubicBezTo>
                    <a:pt x="864" y="21600"/>
                    <a:pt x="432" y="21593"/>
                    <a:pt x="0" y="21578"/>
                  </a:cubicBezTo>
                </a:path>
              </a:pathLst>
            </a:custGeom>
            <a:noFill/>
            <a:ln w="76200" cap="sq">
              <a:solidFill>
                <a:srgbClr val="A7A7A7"/>
              </a:solidFill>
              <a:prstDash val="solid"/>
              <a:bevel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/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98" name="Group 2198"/>
          <p:cNvGrpSpPr/>
          <p:nvPr/>
        </p:nvGrpSpPr>
        <p:grpSpPr>
          <a:xfrm>
            <a:off x="2579401" y="1538597"/>
            <a:ext cx="605248" cy="809389"/>
            <a:chOff x="0" y="0"/>
            <a:chExt cx="1210495" cy="1618777"/>
          </a:xfrm>
        </p:grpSpPr>
        <p:sp>
          <p:nvSpPr>
            <p:cNvPr id="2195" name="Shape 2195"/>
            <p:cNvSpPr/>
            <p:nvPr/>
          </p:nvSpPr>
          <p:spPr>
            <a:xfrm>
              <a:off x="435738" y="517106"/>
              <a:ext cx="774758" cy="774758"/>
            </a:xfrm>
            <a:prstGeom prst="ellipse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96" name="Shape 2196"/>
            <p:cNvSpPr/>
            <p:nvPr/>
          </p:nvSpPr>
          <p:spPr>
            <a:xfrm>
              <a:off x="0" y="1231395"/>
              <a:ext cx="387382" cy="387383"/>
            </a:xfrm>
            <a:prstGeom prst="ellipse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197" name="Shape 2197"/>
            <p:cNvSpPr/>
            <p:nvPr/>
          </p:nvSpPr>
          <p:spPr>
            <a:xfrm>
              <a:off x="823118" y="-1"/>
              <a:ext cx="348647" cy="348647"/>
            </a:xfrm>
            <a:prstGeom prst="ellipse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2199" name="Shape 2199"/>
          <p:cNvSpPr/>
          <p:nvPr/>
        </p:nvSpPr>
        <p:spPr>
          <a:xfrm rot="10800000" flipH="1">
            <a:off x="2858815" y="2230133"/>
            <a:ext cx="2400685" cy="930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D9D9D9"/>
            </a:solidFill>
            <a:bevel/>
            <a:headEnd type="oval"/>
            <a:tailEnd type="oval"/>
          </a:ln>
        </p:spPr>
        <p:txBody>
          <a:bodyPr lIns="60960" tIns="60960" rIns="60960" bIns="60960" anchor="ctr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200" name="Shape 2200"/>
          <p:cNvSpPr/>
          <p:nvPr/>
        </p:nvSpPr>
        <p:spPr>
          <a:xfrm rot="10800000" flipH="1">
            <a:off x="2858815" y="3382273"/>
            <a:ext cx="2400685" cy="3805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D9D9D9"/>
            </a:solidFill>
            <a:bevel/>
            <a:headEnd type="oval"/>
            <a:tailEnd type="oval"/>
          </a:ln>
        </p:spPr>
        <p:txBody>
          <a:bodyPr lIns="60960" tIns="60960" rIns="60960" bIns="60960" anchor="ctr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201" name="Shape 2201"/>
          <p:cNvSpPr/>
          <p:nvPr/>
        </p:nvSpPr>
        <p:spPr>
          <a:xfrm>
            <a:off x="2858815" y="5337709"/>
            <a:ext cx="2400685" cy="1952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D9D9D9"/>
            </a:solidFill>
            <a:bevel/>
            <a:headEnd type="oval"/>
            <a:tailEnd type="oval"/>
          </a:ln>
        </p:spPr>
        <p:txBody>
          <a:bodyPr lIns="60960" tIns="60960" rIns="60960" bIns="60960" anchor="ctr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202" name="Shape 2202"/>
          <p:cNvSpPr/>
          <p:nvPr/>
        </p:nvSpPr>
        <p:spPr>
          <a:xfrm>
            <a:off x="2833793" y="4450902"/>
            <a:ext cx="2413007" cy="1"/>
          </a:xfrm>
          <a:prstGeom prst="line">
            <a:avLst/>
          </a:prstGeom>
          <a:ln w="50800" cap="rnd">
            <a:solidFill>
              <a:srgbClr val="D9D9D9"/>
            </a:solidFill>
            <a:bevel/>
            <a:headEnd type="oval"/>
            <a:tailEnd type="oval"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205" name="Group 2205"/>
          <p:cNvGrpSpPr/>
          <p:nvPr/>
        </p:nvGrpSpPr>
        <p:grpSpPr>
          <a:xfrm>
            <a:off x="5655733" y="1952475"/>
            <a:ext cx="338668" cy="554525"/>
            <a:chOff x="0" y="0"/>
            <a:chExt cx="677333" cy="1109048"/>
          </a:xfrm>
        </p:grpSpPr>
        <p:sp>
          <p:nvSpPr>
            <p:cNvPr id="2203" name="Shape 2203"/>
            <p:cNvSpPr/>
            <p:nvPr/>
          </p:nvSpPr>
          <p:spPr>
            <a:xfrm>
              <a:off x="0" y="357276"/>
              <a:ext cx="677334" cy="75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086" y="16046"/>
                  </a:moveTo>
                  <a:cubicBezTo>
                    <a:pt x="15086" y="16663"/>
                    <a:pt x="14400" y="16971"/>
                    <a:pt x="14057" y="16971"/>
                  </a:cubicBezTo>
                  <a:cubicBezTo>
                    <a:pt x="7886" y="16971"/>
                    <a:pt x="7886" y="16971"/>
                    <a:pt x="7886" y="16971"/>
                  </a:cubicBezTo>
                  <a:cubicBezTo>
                    <a:pt x="7200" y="16971"/>
                    <a:pt x="6857" y="16663"/>
                    <a:pt x="6857" y="16046"/>
                  </a:cubicBezTo>
                  <a:cubicBezTo>
                    <a:pt x="6857" y="8331"/>
                    <a:pt x="6857" y="8331"/>
                    <a:pt x="6857" y="8331"/>
                  </a:cubicBezTo>
                  <a:cubicBezTo>
                    <a:pt x="6857" y="7714"/>
                    <a:pt x="7200" y="7406"/>
                    <a:pt x="7886" y="7406"/>
                  </a:cubicBezTo>
                  <a:cubicBezTo>
                    <a:pt x="14057" y="7406"/>
                    <a:pt x="14057" y="7406"/>
                    <a:pt x="14057" y="7406"/>
                  </a:cubicBezTo>
                  <a:cubicBezTo>
                    <a:pt x="14400" y="7406"/>
                    <a:pt x="15086" y="7714"/>
                    <a:pt x="15086" y="8331"/>
                  </a:cubicBezTo>
                  <a:lnTo>
                    <a:pt x="15086" y="16046"/>
                  </a:lnTo>
                  <a:close/>
                  <a:moveTo>
                    <a:pt x="3086" y="18514"/>
                  </a:moveTo>
                  <a:cubicBezTo>
                    <a:pt x="2400" y="18514"/>
                    <a:pt x="1714" y="17897"/>
                    <a:pt x="1714" y="16971"/>
                  </a:cubicBezTo>
                  <a:cubicBezTo>
                    <a:pt x="1714" y="16354"/>
                    <a:pt x="2400" y="15737"/>
                    <a:pt x="3086" y="15737"/>
                  </a:cubicBezTo>
                  <a:cubicBezTo>
                    <a:pt x="4114" y="15737"/>
                    <a:pt x="4800" y="16354"/>
                    <a:pt x="4800" y="16971"/>
                  </a:cubicBezTo>
                  <a:cubicBezTo>
                    <a:pt x="4800" y="17897"/>
                    <a:pt x="4114" y="18514"/>
                    <a:pt x="3086" y="18514"/>
                  </a:cubicBezTo>
                  <a:moveTo>
                    <a:pt x="1714" y="4320"/>
                  </a:moveTo>
                  <a:cubicBezTo>
                    <a:pt x="1714" y="3703"/>
                    <a:pt x="1714" y="3086"/>
                    <a:pt x="2400" y="3086"/>
                  </a:cubicBezTo>
                  <a:cubicBezTo>
                    <a:pt x="7200" y="926"/>
                    <a:pt x="7200" y="926"/>
                    <a:pt x="7200" y="926"/>
                  </a:cubicBezTo>
                  <a:cubicBezTo>
                    <a:pt x="7886" y="617"/>
                    <a:pt x="8571" y="926"/>
                    <a:pt x="8914" y="1543"/>
                  </a:cubicBezTo>
                  <a:cubicBezTo>
                    <a:pt x="9257" y="2160"/>
                    <a:pt x="9257" y="3086"/>
                    <a:pt x="8229" y="3394"/>
                  </a:cubicBezTo>
                  <a:cubicBezTo>
                    <a:pt x="4457" y="4937"/>
                    <a:pt x="4457" y="4937"/>
                    <a:pt x="4457" y="4937"/>
                  </a:cubicBezTo>
                  <a:cubicBezTo>
                    <a:pt x="4457" y="13269"/>
                    <a:pt x="4457" y="13269"/>
                    <a:pt x="4457" y="13269"/>
                  </a:cubicBezTo>
                  <a:cubicBezTo>
                    <a:pt x="4457" y="13886"/>
                    <a:pt x="3771" y="14503"/>
                    <a:pt x="3086" y="14503"/>
                  </a:cubicBezTo>
                  <a:cubicBezTo>
                    <a:pt x="2057" y="14503"/>
                    <a:pt x="1714" y="13886"/>
                    <a:pt x="1714" y="13269"/>
                  </a:cubicBezTo>
                  <a:lnTo>
                    <a:pt x="1714" y="4320"/>
                  </a:lnTo>
                  <a:close/>
                  <a:moveTo>
                    <a:pt x="15429" y="0"/>
                  </a:moveTo>
                  <a:cubicBezTo>
                    <a:pt x="6514" y="0"/>
                    <a:pt x="6514" y="0"/>
                    <a:pt x="6514" y="0"/>
                  </a:cubicBezTo>
                  <a:cubicBezTo>
                    <a:pt x="1714" y="2160"/>
                    <a:pt x="1714" y="2160"/>
                    <a:pt x="1714" y="2160"/>
                  </a:cubicBezTo>
                  <a:cubicBezTo>
                    <a:pt x="686" y="2469"/>
                    <a:pt x="0" y="3394"/>
                    <a:pt x="0" y="4320"/>
                  </a:cubicBezTo>
                  <a:cubicBezTo>
                    <a:pt x="0" y="18206"/>
                    <a:pt x="0" y="18206"/>
                    <a:pt x="0" y="18206"/>
                  </a:cubicBezTo>
                  <a:cubicBezTo>
                    <a:pt x="0" y="19131"/>
                    <a:pt x="686" y="20057"/>
                    <a:pt x="1714" y="20366"/>
                  </a:cubicBezTo>
                  <a:cubicBezTo>
                    <a:pt x="3429" y="20983"/>
                    <a:pt x="6514" y="21600"/>
                    <a:pt x="10629" y="21600"/>
                  </a:cubicBezTo>
                  <a:cubicBezTo>
                    <a:pt x="14743" y="21600"/>
                    <a:pt x="18171" y="20674"/>
                    <a:pt x="19886" y="20366"/>
                  </a:cubicBezTo>
                  <a:cubicBezTo>
                    <a:pt x="20914" y="20057"/>
                    <a:pt x="21600" y="19131"/>
                    <a:pt x="21600" y="18206"/>
                  </a:cubicBezTo>
                  <a:cubicBezTo>
                    <a:pt x="21600" y="4320"/>
                    <a:pt x="21600" y="4320"/>
                    <a:pt x="21600" y="4320"/>
                  </a:cubicBezTo>
                  <a:cubicBezTo>
                    <a:pt x="21600" y="3394"/>
                    <a:pt x="20914" y="2469"/>
                    <a:pt x="20229" y="2160"/>
                  </a:cubicBezTo>
                  <a:lnTo>
                    <a:pt x="15429" y="0"/>
                  </a:lnTo>
                  <a:close/>
                </a:path>
              </a:pathLst>
            </a:cu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204" name="Shape 2204"/>
            <p:cNvSpPr/>
            <p:nvPr/>
          </p:nvSpPr>
          <p:spPr>
            <a:xfrm>
              <a:off x="59544" y="0"/>
              <a:ext cx="580573" cy="305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0" y="14657"/>
                  </a:moveTo>
                  <a:cubicBezTo>
                    <a:pt x="4400" y="16200"/>
                    <a:pt x="3600" y="17743"/>
                    <a:pt x="2800" y="17743"/>
                  </a:cubicBezTo>
                  <a:cubicBezTo>
                    <a:pt x="2000" y="17743"/>
                    <a:pt x="1200" y="16200"/>
                    <a:pt x="1200" y="14657"/>
                  </a:cubicBezTo>
                  <a:cubicBezTo>
                    <a:pt x="1200" y="9257"/>
                    <a:pt x="1200" y="9257"/>
                    <a:pt x="1200" y="9257"/>
                  </a:cubicBezTo>
                  <a:cubicBezTo>
                    <a:pt x="1200" y="6943"/>
                    <a:pt x="2000" y="6171"/>
                    <a:pt x="2800" y="6171"/>
                  </a:cubicBezTo>
                  <a:cubicBezTo>
                    <a:pt x="3600" y="6171"/>
                    <a:pt x="4400" y="6943"/>
                    <a:pt x="4400" y="9257"/>
                  </a:cubicBezTo>
                  <a:lnTo>
                    <a:pt x="4400" y="14657"/>
                  </a:lnTo>
                  <a:close/>
                  <a:moveTo>
                    <a:pt x="21600" y="0"/>
                  </a:moveTo>
                  <a:cubicBezTo>
                    <a:pt x="20400" y="0"/>
                    <a:pt x="20400" y="0"/>
                    <a:pt x="20400" y="0"/>
                  </a:cubicBezTo>
                  <a:cubicBezTo>
                    <a:pt x="18800" y="771"/>
                    <a:pt x="18800" y="2314"/>
                    <a:pt x="18800" y="2314"/>
                  </a:cubicBezTo>
                  <a:cubicBezTo>
                    <a:pt x="18800" y="771"/>
                    <a:pt x="17600" y="771"/>
                    <a:pt x="16800" y="0"/>
                  </a:cubicBezTo>
                  <a:cubicBezTo>
                    <a:pt x="14800" y="0"/>
                    <a:pt x="14800" y="0"/>
                    <a:pt x="14800" y="0"/>
                  </a:cubicBezTo>
                  <a:cubicBezTo>
                    <a:pt x="13600" y="771"/>
                    <a:pt x="13600" y="2314"/>
                    <a:pt x="13600" y="2314"/>
                  </a:cubicBezTo>
                  <a:cubicBezTo>
                    <a:pt x="13200" y="771"/>
                    <a:pt x="12400" y="771"/>
                    <a:pt x="11600" y="0"/>
                  </a:cubicBezTo>
                  <a:cubicBezTo>
                    <a:pt x="9600" y="0"/>
                    <a:pt x="9600" y="0"/>
                    <a:pt x="9600" y="0"/>
                  </a:cubicBezTo>
                  <a:cubicBezTo>
                    <a:pt x="8400" y="771"/>
                    <a:pt x="8000" y="2314"/>
                    <a:pt x="8000" y="2314"/>
                  </a:cubicBezTo>
                  <a:cubicBezTo>
                    <a:pt x="8000" y="771"/>
                    <a:pt x="7200" y="771"/>
                    <a:pt x="6400" y="0"/>
                  </a:cubicBezTo>
                  <a:cubicBezTo>
                    <a:pt x="4400" y="0"/>
                    <a:pt x="4400" y="0"/>
                    <a:pt x="4400" y="0"/>
                  </a:cubicBezTo>
                  <a:cubicBezTo>
                    <a:pt x="3200" y="771"/>
                    <a:pt x="2800" y="2314"/>
                    <a:pt x="2800" y="2314"/>
                  </a:cubicBezTo>
                  <a:cubicBezTo>
                    <a:pt x="2800" y="771"/>
                    <a:pt x="1600" y="771"/>
                    <a:pt x="8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743"/>
                    <a:pt x="0" y="17743"/>
                    <a:pt x="0" y="17743"/>
                  </a:cubicBezTo>
                  <a:cubicBezTo>
                    <a:pt x="0" y="20057"/>
                    <a:pt x="800" y="21600"/>
                    <a:pt x="1600" y="21600"/>
                  </a:cubicBezTo>
                  <a:cubicBezTo>
                    <a:pt x="19600" y="21600"/>
                    <a:pt x="19600" y="21600"/>
                    <a:pt x="19600" y="21600"/>
                  </a:cubicBezTo>
                  <a:cubicBezTo>
                    <a:pt x="20800" y="21600"/>
                    <a:pt x="21600" y="20057"/>
                    <a:pt x="21600" y="177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08" name="Group 2208"/>
          <p:cNvGrpSpPr/>
          <p:nvPr/>
        </p:nvGrpSpPr>
        <p:grpSpPr>
          <a:xfrm>
            <a:off x="5655733" y="3053141"/>
            <a:ext cx="338668" cy="554525"/>
            <a:chOff x="0" y="0"/>
            <a:chExt cx="677333" cy="1109048"/>
          </a:xfrm>
        </p:grpSpPr>
        <p:sp>
          <p:nvSpPr>
            <p:cNvPr id="2206" name="Shape 2206"/>
            <p:cNvSpPr/>
            <p:nvPr/>
          </p:nvSpPr>
          <p:spPr>
            <a:xfrm>
              <a:off x="0" y="357276"/>
              <a:ext cx="677334" cy="75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086" y="16046"/>
                  </a:moveTo>
                  <a:cubicBezTo>
                    <a:pt x="15086" y="16663"/>
                    <a:pt x="14400" y="16971"/>
                    <a:pt x="14057" y="16971"/>
                  </a:cubicBezTo>
                  <a:cubicBezTo>
                    <a:pt x="7886" y="16971"/>
                    <a:pt x="7886" y="16971"/>
                    <a:pt x="7886" y="16971"/>
                  </a:cubicBezTo>
                  <a:cubicBezTo>
                    <a:pt x="7200" y="16971"/>
                    <a:pt x="6857" y="16663"/>
                    <a:pt x="6857" y="16046"/>
                  </a:cubicBezTo>
                  <a:cubicBezTo>
                    <a:pt x="6857" y="8331"/>
                    <a:pt x="6857" y="8331"/>
                    <a:pt x="6857" y="8331"/>
                  </a:cubicBezTo>
                  <a:cubicBezTo>
                    <a:pt x="6857" y="7714"/>
                    <a:pt x="7200" y="7406"/>
                    <a:pt x="7886" y="7406"/>
                  </a:cubicBezTo>
                  <a:cubicBezTo>
                    <a:pt x="14057" y="7406"/>
                    <a:pt x="14057" y="7406"/>
                    <a:pt x="14057" y="7406"/>
                  </a:cubicBezTo>
                  <a:cubicBezTo>
                    <a:pt x="14400" y="7406"/>
                    <a:pt x="15086" y="7714"/>
                    <a:pt x="15086" y="8331"/>
                  </a:cubicBezTo>
                  <a:lnTo>
                    <a:pt x="15086" y="16046"/>
                  </a:lnTo>
                  <a:close/>
                  <a:moveTo>
                    <a:pt x="3086" y="18514"/>
                  </a:moveTo>
                  <a:cubicBezTo>
                    <a:pt x="2400" y="18514"/>
                    <a:pt x="1714" y="17897"/>
                    <a:pt x="1714" y="16971"/>
                  </a:cubicBezTo>
                  <a:cubicBezTo>
                    <a:pt x="1714" y="16354"/>
                    <a:pt x="2400" y="15737"/>
                    <a:pt x="3086" y="15737"/>
                  </a:cubicBezTo>
                  <a:cubicBezTo>
                    <a:pt x="4114" y="15737"/>
                    <a:pt x="4800" y="16354"/>
                    <a:pt x="4800" y="16971"/>
                  </a:cubicBezTo>
                  <a:cubicBezTo>
                    <a:pt x="4800" y="17897"/>
                    <a:pt x="4114" y="18514"/>
                    <a:pt x="3086" y="18514"/>
                  </a:cubicBezTo>
                  <a:moveTo>
                    <a:pt x="1714" y="4320"/>
                  </a:moveTo>
                  <a:cubicBezTo>
                    <a:pt x="1714" y="3703"/>
                    <a:pt x="1714" y="3086"/>
                    <a:pt x="2400" y="3086"/>
                  </a:cubicBezTo>
                  <a:cubicBezTo>
                    <a:pt x="7200" y="926"/>
                    <a:pt x="7200" y="926"/>
                    <a:pt x="7200" y="926"/>
                  </a:cubicBezTo>
                  <a:cubicBezTo>
                    <a:pt x="7886" y="617"/>
                    <a:pt x="8571" y="926"/>
                    <a:pt x="8914" y="1543"/>
                  </a:cubicBezTo>
                  <a:cubicBezTo>
                    <a:pt x="9257" y="2160"/>
                    <a:pt x="9257" y="3086"/>
                    <a:pt x="8229" y="3394"/>
                  </a:cubicBezTo>
                  <a:cubicBezTo>
                    <a:pt x="4457" y="4937"/>
                    <a:pt x="4457" y="4937"/>
                    <a:pt x="4457" y="4937"/>
                  </a:cubicBezTo>
                  <a:cubicBezTo>
                    <a:pt x="4457" y="13269"/>
                    <a:pt x="4457" y="13269"/>
                    <a:pt x="4457" y="13269"/>
                  </a:cubicBezTo>
                  <a:cubicBezTo>
                    <a:pt x="4457" y="13886"/>
                    <a:pt x="3771" y="14503"/>
                    <a:pt x="3086" y="14503"/>
                  </a:cubicBezTo>
                  <a:cubicBezTo>
                    <a:pt x="2057" y="14503"/>
                    <a:pt x="1714" y="13886"/>
                    <a:pt x="1714" y="13269"/>
                  </a:cubicBezTo>
                  <a:lnTo>
                    <a:pt x="1714" y="4320"/>
                  </a:lnTo>
                  <a:close/>
                  <a:moveTo>
                    <a:pt x="15429" y="0"/>
                  </a:moveTo>
                  <a:cubicBezTo>
                    <a:pt x="6514" y="0"/>
                    <a:pt x="6514" y="0"/>
                    <a:pt x="6514" y="0"/>
                  </a:cubicBezTo>
                  <a:cubicBezTo>
                    <a:pt x="1714" y="2160"/>
                    <a:pt x="1714" y="2160"/>
                    <a:pt x="1714" y="2160"/>
                  </a:cubicBezTo>
                  <a:cubicBezTo>
                    <a:pt x="686" y="2469"/>
                    <a:pt x="0" y="3394"/>
                    <a:pt x="0" y="4320"/>
                  </a:cubicBezTo>
                  <a:cubicBezTo>
                    <a:pt x="0" y="18206"/>
                    <a:pt x="0" y="18206"/>
                    <a:pt x="0" y="18206"/>
                  </a:cubicBezTo>
                  <a:cubicBezTo>
                    <a:pt x="0" y="19131"/>
                    <a:pt x="686" y="20057"/>
                    <a:pt x="1714" y="20366"/>
                  </a:cubicBezTo>
                  <a:cubicBezTo>
                    <a:pt x="3429" y="20983"/>
                    <a:pt x="6514" y="21600"/>
                    <a:pt x="10629" y="21600"/>
                  </a:cubicBezTo>
                  <a:cubicBezTo>
                    <a:pt x="14743" y="21600"/>
                    <a:pt x="18171" y="20674"/>
                    <a:pt x="19886" y="20366"/>
                  </a:cubicBezTo>
                  <a:cubicBezTo>
                    <a:pt x="20914" y="20057"/>
                    <a:pt x="21600" y="19131"/>
                    <a:pt x="21600" y="18206"/>
                  </a:cubicBezTo>
                  <a:cubicBezTo>
                    <a:pt x="21600" y="4320"/>
                    <a:pt x="21600" y="4320"/>
                    <a:pt x="21600" y="4320"/>
                  </a:cubicBezTo>
                  <a:cubicBezTo>
                    <a:pt x="21600" y="3394"/>
                    <a:pt x="20914" y="2469"/>
                    <a:pt x="20229" y="2160"/>
                  </a:cubicBezTo>
                  <a:lnTo>
                    <a:pt x="15429" y="0"/>
                  </a:lnTo>
                  <a:close/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207" name="Shape 2207"/>
            <p:cNvSpPr/>
            <p:nvPr/>
          </p:nvSpPr>
          <p:spPr>
            <a:xfrm>
              <a:off x="59544" y="0"/>
              <a:ext cx="580573" cy="305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0" y="14657"/>
                  </a:moveTo>
                  <a:cubicBezTo>
                    <a:pt x="4400" y="16200"/>
                    <a:pt x="3600" y="17743"/>
                    <a:pt x="2800" y="17743"/>
                  </a:cubicBezTo>
                  <a:cubicBezTo>
                    <a:pt x="2000" y="17743"/>
                    <a:pt x="1200" y="16200"/>
                    <a:pt x="1200" y="14657"/>
                  </a:cubicBezTo>
                  <a:cubicBezTo>
                    <a:pt x="1200" y="9257"/>
                    <a:pt x="1200" y="9257"/>
                    <a:pt x="1200" y="9257"/>
                  </a:cubicBezTo>
                  <a:cubicBezTo>
                    <a:pt x="1200" y="6943"/>
                    <a:pt x="2000" y="6171"/>
                    <a:pt x="2800" y="6171"/>
                  </a:cubicBezTo>
                  <a:cubicBezTo>
                    <a:pt x="3600" y="6171"/>
                    <a:pt x="4400" y="6943"/>
                    <a:pt x="4400" y="9257"/>
                  </a:cubicBezTo>
                  <a:lnTo>
                    <a:pt x="4400" y="14657"/>
                  </a:lnTo>
                  <a:close/>
                  <a:moveTo>
                    <a:pt x="21600" y="0"/>
                  </a:moveTo>
                  <a:cubicBezTo>
                    <a:pt x="20400" y="0"/>
                    <a:pt x="20400" y="0"/>
                    <a:pt x="20400" y="0"/>
                  </a:cubicBezTo>
                  <a:cubicBezTo>
                    <a:pt x="18800" y="771"/>
                    <a:pt x="18800" y="2314"/>
                    <a:pt x="18800" y="2314"/>
                  </a:cubicBezTo>
                  <a:cubicBezTo>
                    <a:pt x="18800" y="771"/>
                    <a:pt x="17600" y="771"/>
                    <a:pt x="16800" y="0"/>
                  </a:cubicBezTo>
                  <a:cubicBezTo>
                    <a:pt x="14800" y="0"/>
                    <a:pt x="14800" y="0"/>
                    <a:pt x="14800" y="0"/>
                  </a:cubicBezTo>
                  <a:cubicBezTo>
                    <a:pt x="13600" y="771"/>
                    <a:pt x="13600" y="2314"/>
                    <a:pt x="13600" y="2314"/>
                  </a:cubicBezTo>
                  <a:cubicBezTo>
                    <a:pt x="13200" y="771"/>
                    <a:pt x="12400" y="771"/>
                    <a:pt x="11600" y="0"/>
                  </a:cubicBezTo>
                  <a:cubicBezTo>
                    <a:pt x="9600" y="0"/>
                    <a:pt x="9600" y="0"/>
                    <a:pt x="9600" y="0"/>
                  </a:cubicBezTo>
                  <a:cubicBezTo>
                    <a:pt x="8400" y="771"/>
                    <a:pt x="8000" y="2314"/>
                    <a:pt x="8000" y="2314"/>
                  </a:cubicBezTo>
                  <a:cubicBezTo>
                    <a:pt x="8000" y="771"/>
                    <a:pt x="7200" y="771"/>
                    <a:pt x="6400" y="0"/>
                  </a:cubicBezTo>
                  <a:cubicBezTo>
                    <a:pt x="4400" y="0"/>
                    <a:pt x="4400" y="0"/>
                    <a:pt x="4400" y="0"/>
                  </a:cubicBezTo>
                  <a:cubicBezTo>
                    <a:pt x="3200" y="771"/>
                    <a:pt x="2800" y="2314"/>
                    <a:pt x="2800" y="2314"/>
                  </a:cubicBezTo>
                  <a:cubicBezTo>
                    <a:pt x="2800" y="771"/>
                    <a:pt x="1600" y="771"/>
                    <a:pt x="8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743"/>
                    <a:pt x="0" y="17743"/>
                    <a:pt x="0" y="17743"/>
                  </a:cubicBezTo>
                  <a:cubicBezTo>
                    <a:pt x="0" y="20057"/>
                    <a:pt x="800" y="21600"/>
                    <a:pt x="1600" y="21600"/>
                  </a:cubicBezTo>
                  <a:cubicBezTo>
                    <a:pt x="19600" y="21600"/>
                    <a:pt x="19600" y="21600"/>
                    <a:pt x="19600" y="21600"/>
                  </a:cubicBezTo>
                  <a:cubicBezTo>
                    <a:pt x="20800" y="21600"/>
                    <a:pt x="21600" y="20057"/>
                    <a:pt x="21600" y="177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11" name="Group 2211"/>
          <p:cNvGrpSpPr/>
          <p:nvPr/>
        </p:nvGrpSpPr>
        <p:grpSpPr>
          <a:xfrm>
            <a:off x="5655733" y="4153808"/>
            <a:ext cx="338668" cy="554525"/>
            <a:chOff x="0" y="0"/>
            <a:chExt cx="677333" cy="1109048"/>
          </a:xfrm>
        </p:grpSpPr>
        <p:sp>
          <p:nvSpPr>
            <p:cNvPr id="2209" name="Shape 2209"/>
            <p:cNvSpPr/>
            <p:nvPr/>
          </p:nvSpPr>
          <p:spPr>
            <a:xfrm>
              <a:off x="0" y="357276"/>
              <a:ext cx="677334" cy="75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086" y="16046"/>
                  </a:moveTo>
                  <a:cubicBezTo>
                    <a:pt x="15086" y="16663"/>
                    <a:pt x="14400" y="16971"/>
                    <a:pt x="14057" y="16971"/>
                  </a:cubicBezTo>
                  <a:cubicBezTo>
                    <a:pt x="7886" y="16971"/>
                    <a:pt x="7886" y="16971"/>
                    <a:pt x="7886" y="16971"/>
                  </a:cubicBezTo>
                  <a:cubicBezTo>
                    <a:pt x="7200" y="16971"/>
                    <a:pt x="6857" y="16663"/>
                    <a:pt x="6857" y="16046"/>
                  </a:cubicBezTo>
                  <a:cubicBezTo>
                    <a:pt x="6857" y="8331"/>
                    <a:pt x="6857" y="8331"/>
                    <a:pt x="6857" y="8331"/>
                  </a:cubicBezTo>
                  <a:cubicBezTo>
                    <a:pt x="6857" y="7714"/>
                    <a:pt x="7200" y="7406"/>
                    <a:pt x="7886" y="7406"/>
                  </a:cubicBezTo>
                  <a:cubicBezTo>
                    <a:pt x="14057" y="7406"/>
                    <a:pt x="14057" y="7406"/>
                    <a:pt x="14057" y="7406"/>
                  </a:cubicBezTo>
                  <a:cubicBezTo>
                    <a:pt x="14400" y="7406"/>
                    <a:pt x="15086" y="7714"/>
                    <a:pt x="15086" y="8331"/>
                  </a:cubicBezTo>
                  <a:lnTo>
                    <a:pt x="15086" y="16046"/>
                  </a:lnTo>
                  <a:close/>
                  <a:moveTo>
                    <a:pt x="3086" y="18514"/>
                  </a:moveTo>
                  <a:cubicBezTo>
                    <a:pt x="2400" y="18514"/>
                    <a:pt x="1714" y="17897"/>
                    <a:pt x="1714" y="16971"/>
                  </a:cubicBezTo>
                  <a:cubicBezTo>
                    <a:pt x="1714" y="16354"/>
                    <a:pt x="2400" y="15737"/>
                    <a:pt x="3086" y="15737"/>
                  </a:cubicBezTo>
                  <a:cubicBezTo>
                    <a:pt x="4114" y="15737"/>
                    <a:pt x="4800" y="16354"/>
                    <a:pt x="4800" y="16971"/>
                  </a:cubicBezTo>
                  <a:cubicBezTo>
                    <a:pt x="4800" y="17897"/>
                    <a:pt x="4114" y="18514"/>
                    <a:pt x="3086" y="18514"/>
                  </a:cubicBezTo>
                  <a:moveTo>
                    <a:pt x="1714" y="4320"/>
                  </a:moveTo>
                  <a:cubicBezTo>
                    <a:pt x="1714" y="3703"/>
                    <a:pt x="1714" y="3086"/>
                    <a:pt x="2400" y="3086"/>
                  </a:cubicBezTo>
                  <a:cubicBezTo>
                    <a:pt x="7200" y="926"/>
                    <a:pt x="7200" y="926"/>
                    <a:pt x="7200" y="926"/>
                  </a:cubicBezTo>
                  <a:cubicBezTo>
                    <a:pt x="7886" y="617"/>
                    <a:pt x="8571" y="926"/>
                    <a:pt x="8914" y="1543"/>
                  </a:cubicBezTo>
                  <a:cubicBezTo>
                    <a:pt x="9257" y="2160"/>
                    <a:pt x="9257" y="3086"/>
                    <a:pt x="8229" y="3394"/>
                  </a:cubicBezTo>
                  <a:cubicBezTo>
                    <a:pt x="4457" y="4937"/>
                    <a:pt x="4457" y="4937"/>
                    <a:pt x="4457" y="4937"/>
                  </a:cubicBezTo>
                  <a:cubicBezTo>
                    <a:pt x="4457" y="13269"/>
                    <a:pt x="4457" y="13269"/>
                    <a:pt x="4457" y="13269"/>
                  </a:cubicBezTo>
                  <a:cubicBezTo>
                    <a:pt x="4457" y="13886"/>
                    <a:pt x="3771" y="14503"/>
                    <a:pt x="3086" y="14503"/>
                  </a:cubicBezTo>
                  <a:cubicBezTo>
                    <a:pt x="2057" y="14503"/>
                    <a:pt x="1714" y="13886"/>
                    <a:pt x="1714" y="13269"/>
                  </a:cubicBezTo>
                  <a:lnTo>
                    <a:pt x="1714" y="4320"/>
                  </a:lnTo>
                  <a:close/>
                  <a:moveTo>
                    <a:pt x="15429" y="0"/>
                  </a:moveTo>
                  <a:cubicBezTo>
                    <a:pt x="6514" y="0"/>
                    <a:pt x="6514" y="0"/>
                    <a:pt x="6514" y="0"/>
                  </a:cubicBezTo>
                  <a:cubicBezTo>
                    <a:pt x="1714" y="2160"/>
                    <a:pt x="1714" y="2160"/>
                    <a:pt x="1714" y="2160"/>
                  </a:cubicBezTo>
                  <a:cubicBezTo>
                    <a:pt x="686" y="2469"/>
                    <a:pt x="0" y="3394"/>
                    <a:pt x="0" y="4320"/>
                  </a:cubicBezTo>
                  <a:cubicBezTo>
                    <a:pt x="0" y="18206"/>
                    <a:pt x="0" y="18206"/>
                    <a:pt x="0" y="18206"/>
                  </a:cubicBezTo>
                  <a:cubicBezTo>
                    <a:pt x="0" y="19131"/>
                    <a:pt x="686" y="20057"/>
                    <a:pt x="1714" y="20366"/>
                  </a:cubicBezTo>
                  <a:cubicBezTo>
                    <a:pt x="3429" y="20983"/>
                    <a:pt x="6514" y="21600"/>
                    <a:pt x="10629" y="21600"/>
                  </a:cubicBezTo>
                  <a:cubicBezTo>
                    <a:pt x="14743" y="21600"/>
                    <a:pt x="18171" y="20674"/>
                    <a:pt x="19886" y="20366"/>
                  </a:cubicBezTo>
                  <a:cubicBezTo>
                    <a:pt x="20914" y="20057"/>
                    <a:pt x="21600" y="19131"/>
                    <a:pt x="21600" y="18206"/>
                  </a:cubicBezTo>
                  <a:cubicBezTo>
                    <a:pt x="21600" y="4320"/>
                    <a:pt x="21600" y="4320"/>
                    <a:pt x="21600" y="4320"/>
                  </a:cubicBezTo>
                  <a:cubicBezTo>
                    <a:pt x="21600" y="3394"/>
                    <a:pt x="20914" y="2469"/>
                    <a:pt x="20229" y="2160"/>
                  </a:cubicBezTo>
                  <a:lnTo>
                    <a:pt x="15429" y="0"/>
                  </a:lnTo>
                  <a:close/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210" name="Shape 2210"/>
            <p:cNvSpPr/>
            <p:nvPr/>
          </p:nvSpPr>
          <p:spPr>
            <a:xfrm>
              <a:off x="59544" y="0"/>
              <a:ext cx="580573" cy="305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0" y="14657"/>
                  </a:moveTo>
                  <a:cubicBezTo>
                    <a:pt x="4400" y="16200"/>
                    <a:pt x="3600" y="17743"/>
                    <a:pt x="2800" y="17743"/>
                  </a:cubicBezTo>
                  <a:cubicBezTo>
                    <a:pt x="2000" y="17743"/>
                    <a:pt x="1200" y="16200"/>
                    <a:pt x="1200" y="14657"/>
                  </a:cubicBezTo>
                  <a:cubicBezTo>
                    <a:pt x="1200" y="9257"/>
                    <a:pt x="1200" y="9257"/>
                    <a:pt x="1200" y="9257"/>
                  </a:cubicBezTo>
                  <a:cubicBezTo>
                    <a:pt x="1200" y="6943"/>
                    <a:pt x="2000" y="6171"/>
                    <a:pt x="2800" y="6171"/>
                  </a:cubicBezTo>
                  <a:cubicBezTo>
                    <a:pt x="3600" y="6171"/>
                    <a:pt x="4400" y="6943"/>
                    <a:pt x="4400" y="9257"/>
                  </a:cubicBezTo>
                  <a:lnTo>
                    <a:pt x="4400" y="14657"/>
                  </a:lnTo>
                  <a:close/>
                  <a:moveTo>
                    <a:pt x="21600" y="0"/>
                  </a:moveTo>
                  <a:cubicBezTo>
                    <a:pt x="20400" y="0"/>
                    <a:pt x="20400" y="0"/>
                    <a:pt x="20400" y="0"/>
                  </a:cubicBezTo>
                  <a:cubicBezTo>
                    <a:pt x="18800" y="771"/>
                    <a:pt x="18800" y="2314"/>
                    <a:pt x="18800" y="2314"/>
                  </a:cubicBezTo>
                  <a:cubicBezTo>
                    <a:pt x="18800" y="771"/>
                    <a:pt x="17600" y="771"/>
                    <a:pt x="16800" y="0"/>
                  </a:cubicBezTo>
                  <a:cubicBezTo>
                    <a:pt x="14800" y="0"/>
                    <a:pt x="14800" y="0"/>
                    <a:pt x="14800" y="0"/>
                  </a:cubicBezTo>
                  <a:cubicBezTo>
                    <a:pt x="13600" y="771"/>
                    <a:pt x="13600" y="2314"/>
                    <a:pt x="13600" y="2314"/>
                  </a:cubicBezTo>
                  <a:cubicBezTo>
                    <a:pt x="13200" y="771"/>
                    <a:pt x="12400" y="771"/>
                    <a:pt x="11600" y="0"/>
                  </a:cubicBezTo>
                  <a:cubicBezTo>
                    <a:pt x="9600" y="0"/>
                    <a:pt x="9600" y="0"/>
                    <a:pt x="9600" y="0"/>
                  </a:cubicBezTo>
                  <a:cubicBezTo>
                    <a:pt x="8400" y="771"/>
                    <a:pt x="8000" y="2314"/>
                    <a:pt x="8000" y="2314"/>
                  </a:cubicBezTo>
                  <a:cubicBezTo>
                    <a:pt x="8000" y="771"/>
                    <a:pt x="7200" y="771"/>
                    <a:pt x="6400" y="0"/>
                  </a:cubicBezTo>
                  <a:cubicBezTo>
                    <a:pt x="4400" y="0"/>
                    <a:pt x="4400" y="0"/>
                    <a:pt x="4400" y="0"/>
                  </a:cubicBezTo>
                  <a:cubicBezTo>
                    <a:pt x="3200" y="771"/>
                    <a:pt x="2800" y="2314"/>
                    <a:pt x="2800" y="2314"/>
                  </a:cubicBezTo>
                  <a:cubicBezTo>
                    <a:pt x="2800" y="771"/>
                    <a:pt x="1600" y="771"/>
                    <a:pt x="8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743"/>
                    <a:pt x="0" y="17743"/>
                    <a:pt x="0" y="17743"/>
                  </a:cubicBezTo>
                  <a:cubicBezTo>
                    <a:pt x="0" y="20057"/>
                    <a:pt x="800" y="21600"/>
                    <a:pt x="1600" y="21600"/>
                  </a:cubicBezTo>
                  <a:cubicBezTo>
                    <a:pt x="19600" y="21600"/>
                    <a:pt x="19600" y="21600"/>
                    <a:pt x="19600" y="21600"/>
                  </a:cubicBezTo>
                  <a:cubicBezTo>
                    <a:pt x="20800" y="21600"/>
                    <a:pt x="21600" y="20057"/>
                    <a:pt x="21600" y="177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14" name="Group 2214"/>
          <p:cNvGrpSpPr/>
          <p:nvPr/>
        </p:nvGrpSpPr>
        <p:grpSpPr>
          <a:xfrm>
            <a:off x="5655733" y="5254475"/>
            <a:ext cx="338668" cy="554525"/>
            <a:chOff x="0" y="0"/>
            <a:chExt cx="677333" cy="1109048"/>
          </a:xfrm>
        </p:grpSpPr>
        <p:sp>
          <p:nvSpPr>
            <p:cNvPr id="2212" name="Shape 2212"/>
            <p:cNvSpPr/>
            <p:nvPr/>
          </p:nvSpPr>
          <p:spPr>
            <a:xfrm>
              <a:off x="0" y="357276"/>
              <a:ext cx="677334" cy="751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086" y="16046"/>
                  </a:moveTo>
                  <a:cubicBezTo>
                    <a:pt x="15086" y="16663"/>
                    <a:pt x="14400" y="16971"/>
                    <a:pt x="14057" y="16971"/>
                  </a:cubicBezTo>
                  <a:cubicBezTo>
                    <a:pt x="7886" y="16971"/>
                    <a:pt x="7886" y="16971"/>
                    <a:pt x="7886" y="16971"/>
                  </a:cubicBezTo>
                  <a:cubicBezTo>
                    <a:pt x="7200" y="16971"/>
                    <a:pt x="6857" y="16663"/>
                    <a:pt x="6857" y="16046"/>
                  </a:cubicBezTo>
                  <a:cubicBezTo>
                    <a:pt x="6857" y="8331"/>
                    <a:pt x="6857" y="8331"/>
                    <a:pt x="6857" y="8331"/>
                  </a:cubicBezTo>
                  <a:cubicBezTo>
                    <a:pt x="6857" y="7714"/>
                    <a:pt x="7200" y="7406"/>
                    <a:pt x="7886" y="7406"/>
                  </a:cubicBezTo>
                  <a:cubicBezTo>
                    <a:pt x="14057" y="7406"/>
                    <a:pt x="14057" y="7406"/>
                    <a:pt x="14057" y="7406"/>
                  </a:cubicBezTo>
                  <a:cubicBezTo>
                    <a:pt x="14400" y="7406"/>
                    <a:pt x="15086" y="7714"/>
                    <a:pt x="15086" y="8331"/>
                  </a:cubicBezTo>
                  <a:lnTo>
                    <a:pt x="15086" y="16046"/>
                  </a:lnTo>
                  <a:close/>
                  <a:moveTo>
                    <a:pt x="3086" y="18514"/>
                  </a:moveTo>
                  <a:cubicBezTo>
                    <a:pt x="2400" y="18514"/>
                    <a:pt x="1714" y="17897"/>
                    <a:pt x="1714" y="16971"/>
                  </a:cubicBezTo>
                  <a:cubicBezTo>
                    <a:pt x="1714" y="16354"/>
                    <a:pt x="2400" y="15737"/>
                    <a:pt x="3086" y="15737"/>
                  </a:cubicBezTo>
                  <a:cubicBezTo>
                    <a:pt x="4114" y="15737"/>
                    <a:pt x="4800" y="16354"/>
                    <a:pt x="4800" y="16971"/>
                  </a:cubicBezTo>
                  <a:cubicBezTo>
                    <a:pt x="4800" y="17897"/>
                    <a:pt x="4114" y="18514"/>
                    <a:pt x="3086" y="18514"/>
                  </a:cubicBezTo>
                  <a:moveTo>
                    <a:pt x="1714" y="4320"/>
                  </a:moveTo>
                  <a:cubicBezTo>
                    <a:pt x="1714" y="3703"/>
                    <a:pt x="1714" y="3086"/>
                    <a:pt x="2400" y="3086"/>
                  </a:cubicBezTo>
                  <a:cubicBezTo>
                    <a:pt x="7200" y="926"/>
                    <a:pt x="7200" y="926"/>
                    <a:pt x="7200" y="926"/>
                  </a:cubicBezTo>
                  <a:cubicBezTo>
                    <a:pt x="7886" y="617"/>
                    <a:pt x="8571" y="926"/>
                    <a:pt x="8914" y="1543"/>
                  </a:cubicBezTo>
                  <a:cubicBezTo>
                    <a:pt x="9257" y="2160"/>
                    <a:pt x="9257" y="3086"/>
                    <a:pt x="8229" y="3394"/>
                  </a:cubicBezTo>
                  <a:cubicBezTo>
                    <a:pt x="4457" y="4937"/>
                    <a:pt x="4457" y="4937"/>
                    <a:pt x="4457" y="4937"/>
                  </a:cubicBezTo>
                  <a:cubicBezTo>
                    <a:pt x="4457" y="13269"/>
                    <a:pt x="4457" y="13269"/>
                    <a:pt x="4457" y="13269"/>
                  </a:cubicBezTo>
                  <a:cubicBezTo>
                    <a:pt x="4457" y="13886"/>
                    <a:pt x="3771" y="14503"/>
                    <a:pt x="3086" y="14503"/>
                  </a:cubicBezTo>
                  <a:cubicBezTo>
                    <a:pt x="2057" y="14503"/>
                    <a:pt x="1714" y="13886"/>
                    <a:pt x="1714" y="13269"/>
                  </a:cubicBezTo>
                  <a:lnTo>
                    <a:pt x="1714" y="4320"/>
                  </a:lnTo>
                  <a:close/>
                  <a:moveTo>
                    <a:pt x="15429" y="0"/>
                  </a:moveTo>
                  <a:cubicBezTo>
                    <a:pt x="6514" y="0"/>
                    <a:pt x="6514" y="0"/>
                    <a:pt x="6514" y="0"/>
                  </a:cubicBezTo>
                  <a:cubicBezTo>
                    <a:pt x="1714" y="2160"/>
                    <a:pt x="1714" y="2160"/>
                    <a:pt x="1714" y="2160"/>
                  </a:cubicBezTo>
                  <a:cubicBezTo>
                    <a:pt x="686" y="2469"/>
                    <a:pt x="0" y="3394"/>
                    <a:pt x="0" y="4320"/>
                  </a:cubicBezTo>
                  <a:cubicBezTo>
                    <a:pt x="0" y="18206"/>
                    <a:pt x="0" y="18206"/>
                    <a:pt x="0" y="18206"/>
                  </a:cubicBezTo>
                  <a:cubicBezTo>
                    <a:pt x="0" y="19131"/>
                    <a:pt x="686" y="20057"/>
                    <a:pt x="1714" y="20366"/>
                  </a:cubicBezTo>
                  <a:cubicBezTo>
                    <a:pt x="3429" y="20983"/>
                    <a:pt x="6514" y="21600"/>
                    <a:pt x="10629" y="21600"/>
                  </a:cubicBezTo>
                  <a:cubicBezTo>
                    <a:pt x="14743" y="21600"/>
                    <a:pt x="18171" y="20674"/>
                    <a:pt x="19886" y="20366"/>
                  </a:cubicBezTo>
                  <a:cubicBezTo>
                    <a:pt x="20914" y="20057"/>
                    <a:pt x="21600" y="19131"/>
                    <a:pt x="21600" y="18206"/>
                  </a:cubicBezTo>
                  <a:cubicBezTo>
                    <a:pt x="21600" y="4320"/>
                    <a:pt x="21600" y="4320"/>
                    <a:pt x="21600" y="4320"/>
                  </a:cubicBezTo>
                  <a:cubicBezTo>
                    <a:pt x="21600" y="3394"/>
                    <a:pt x="20914" y="2469"/>
                    <a:pt x="20229" y="2160"/>
                  </a:cubicBezTo>
                  <a:lnTo>
                    <a:pt x="15429" y="0"/>
                  </a:lnTo>
                  <a:close/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213" name="Shape 2213"/>
            <p:cNvSpPr/>
            <p:nvPr/>
          </p:nvSpPr>
          <p:spPr>
            <a:xfrm>
              <a:off x="59544" y="0"/>
              <a:ext cx="580573" cy="305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0" y="14657"/>
                  </a:moveTo>
                  <a:cubicBezTo>
                    <a:pt x="4400" y="16200"/>
                    <a:pt x="3600" y="17743"/>
                    <a:pt x="2800" y="17743"/>
                  </a:cubicBezTo>
                  <a:cubicBezTo>
                    <a:pt x="2000" y="17743"/>
                    <a:pt x="1200" y="16200"/>
                    <a:pt x="1200" y="14657"/>
                  </a:cubicBezTo>
                  <a:cubicBezTo>
                    <a:pt x="1200" y="9257"/>
                    <a:pt x="1200" y="9257"/>
                    <a:pt x="1200" y="9257"/>
                  </a:cubicBezTo>
                  <a:cubicBezTo>
                    <a:pt x="1200" y="6943"/>
                    <a:pt x="2000" y="6171"/>
                    <a:pt x="2800" y="6171"/>
                  </a:cubicBezTo>
                  <a:cubicBezTo>
                    <a:pt x="3600" y="6171"/>
                    <a:pt x="4400" y="6943"/>
                    <a:pt x="4400" y="9257"/>
                  </a:cubicBezTo>
                  <a:lnTo>
                    <a:pt x="4400" y="14657"/>
                  </a:lnTo>
                  <a:close/>
                  <a:moveTo>
                    <a:pt x="21600" y="0"/>
                  </a:moveTo>
                  <a:cubicBezTo>
                    <a:pt x="20400" y="0"/>
                    <a:pt x="20400" y="0"/>
                    <a:pt x="20400" y="0"/>
                  </a:cubicBezTo>
                  <a:cubicBezTo>
                    <a:pt x="18800" y="771"/>
                    <a:pt x="18800" y="2314"/>
                    <a:pt x="18800" y="2314"/>
                  </a:cubicBezTo>
                  <a:cubicBezTo>
                    <a:pt x="18800" y="771"/>
                    <a:pt x="17600" y="771"/>
                    <a:pt x="16800" y="0"/>
                  </a:cubicBezTo>
                  <a:cubicBezTo>
                    <a:pt x="14800" y="0"/>
                    <a:pt x="14800" y="0"/>
                    <a:pt x="14800" y="0"/>
                  </a:cubicBezTo>
                  <a:cubicBezTo>
                    <a:pt x="13600" y="771"/>
                    <a:pt x="13600" y="2314"/>
                    <a:pt x="13600" y="2314"/>
                  </a:cubicBezTo>
                  <a:cubicBezTo>
                    <a:pt x="13200" y="771"/>
                    <a:pt x="12400" y="771"/>
                    <a:pt x="11600" y="0"/>
                  </a:cubicBezTo>
                  <a:cubicBezTo>
                    <a:pt x="9600" y="0"/>
                    <a:pt x="9600" y="0"/>
                    <a:pt x="9600" y="0"/>
                  </a:cubicBezTo>
                  <a:cubicBezTo>
                    <a:pt x="8400" y="771"/>
                    <a:pt x="8000" y="2314"/>
                    <a:pt x="8000" y="2314"/>
                  </a:cubicBezTo>
                  <a:cubicBezTo>
                    <a:pt x="8000" y="771"/>
                    <a:pt x="7200" y="771"/>
                    <a:pt x="6400" y="0"/>
                  </a:cubicBezTo>
                  <a:cubicBezTo>
                    <a:pt x="4400" y="0"/>
                    <a:pt x="4400" y="0"/>
                    <a:pt x="4400" y="0"/>
                  </a:cubicBezTo>
                  <a:cubicBezTo>
                    <a:pt x="3200" y="771"/>
                    <a:pt x="2800" y="2314"/>
                    <a:pt x="2800" y="2314"/>
                  </a:cubicBezTo>
                  <a:cubicBezTo>
                    <a:pt x="2800" y="771"/>
                    <a:pt x="1600" y="771"/>
                    <a:pt x="8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743"/>
                    <a:pt x="0" y="17743"/>
                    <a:pt x="0" y="17743"/>
                  </a:cubicBezTo>
                  <a:cubicBezTo>
                    <a:pt x="0" y="20057"/>
                    <a:pt x="800" y="21600"/>
                    <a:pt x="1600" y="21600"/>
                  </a:cubicBezTo>
                  <a:cubicBezTo>
                    <a:pt x="19600" y="21600"/>
                    <a:pt x="19600" y="21600"/>
                    <a:pt x="19600" y="21600"/>
                  </a:cubicBezTo>
                  <a:cubicBezTo>
                    <a:pt x="20800" y="21600"/>
                    <a:pt x="21600" y="20057"/>
                    <a:pt x="21600" y="177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096000" y="1845141"/>
            <a:ext cx="5115155" cy="747637"/>
            <a:chOff x="6096000" y="1845141"/>
            <a:chExt cx="5115155" cy="747637"/>
          </a:xfrm>
        </p:grpSpPr>
        <p:sp>
          <p:nvSpPr>
            <p:cNvPr id="42" name="矩形 41"/>
            <p:cNvSpPr/>
            <p:nvPr/>
          </p:nvSpPr>
          <p:spPr>
            <a:xfrm>
              <a:off x="6096000" y="2131113"/>
              <a:ext cx="51151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096000" y="1845141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096000" y="2945807"/>
            <a:ext cx="5115155" cy="747637"/>
            <a:chOff x="6096000" y="2945807"/>
            <a:chExt cx="5115155" cy="747637"/>
          </a:xfrm>
        </p:grpSpPr>
        <p:sp>
          <p:nvSpPr>
            <p:cNvPr id="44" name="矩形 43"/>
            <p:cNvSpPr/>
            <p:nvPr/>
          </p:nvSpPr>
          <p:spPr>
            <a:xfrm>
              <a:off x="6096000" y="3231779"/>
              <a:ext cx="51151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096000" y="294580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096000" y="4046473"/>
            <a:ext cx="5115155" cy="747637"/>
            <a:chOff x="6096000" y="4046473"/>
            <a:chExt cx="5115155" cy="747637"/>
          </a:xfrm>
        </p:grpSpPr>
        <p:sp>
          <p:nvSpPr>
            <p:cNvPr id="46" name="矩形 45"/>
            <p:cNvSpPr/>
            <p:nvPr/>
          </p:nvSpPr>
          <p:spPr>
            <a:xfrm>
              <a:off x="6096000" y="4332445"/>
              <a:ext cx="51151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096000" y="4046473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096000" y="5187991"/>
            <a:ext cx="5115155" cy="747637"/>
            <a:chOff x="6096000" y="5187991"/>
            <a:chExt cx="5115155" cy="747637"/>
          </a:xfrm>
        </p:grpSpPr>
        <p:sp>
          <p:nvSpPr>
            <p:cNvPr id="48" name="矩形 47"/>
            <p:cNvSpPr/>
            <p:nvPr/>
          </p:nvSpPr>
          <p:spPr>
            <a:xfrm>
              <a:off x="6096000" y="5473963"/>
              <a:ext cx="51151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096000" y="5187991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50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案例分享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1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2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3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3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indefinite" fill="hold"/>
                                        <p:tgtEl>
                                          <p:spTgt spid="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4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5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6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2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2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500"/>
                                        <p:tgtEl>
                                          <p:spTgt spid="2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8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indefinite" fill="hold"/>
                                        <p:tgtEl>
                                          <p:spTgt spid="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3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 fill="hold"/>
                                        <p:tgtEl>
                                          <p:spTgt spid="2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500"/>
                                        <p:tgtEl>
                                          <p:spTgt spid="2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1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indefinite" fill="hold"/>
                                        <p:tgtEl>
                                          <p:spTgt spid="2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3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indefinite" fill="hold"/>
                                        <p:tgtEl>
                                          <p:spTgt spid="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500"/>
                                        <p:tgtEl>
                                          <p:spTgt spid="2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14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indefinite" fill="hold"/>
                                        <p:tgtEl>
                                          <p:spTgt spid="2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3" fill="hold" grpId="1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indefinite" fill="hold"/>
                                        <p:tgtEl>
                                          <p:spTgt spid="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1" dur="500"/>
                                        <p:tgtEl>
                                          <p:spTgt spid="2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17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indefinite" fill="hold"/>
                                        <p:tgtEl>
                                          <p:spTgt spid="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2" grpId="2" animBg="1" advAuto="0"/>
      <p:bldP spid="2183" grpId="3" animBg="1" advAuto="0"/>
      <p:bldP spid="2184" grpId="4" animBg="1" advAuto="0"/>
      <p:bldP spid="2187" grpId="5" animBg="1" advAuto="0"/>
      <p:bldP spid="2194" grpId="1" animBg="1" advAuto="0"/>
      <p:bldP spid="2198" grpId="6" animBg="1" advAuto="0"/>
      <p:bldP spid="2199" grpId="7" animBg="1" advAuto="0"/>
      <p:bldP spid="2200" grpId="10" animBg="1" advAuto="0"/>
      <p:bldP spid="2201" grpId="16" animBg="1" advAuto="0"/>
      <p:bldP spid="2202" grpId="13" animBg="1" advAuto="0"/>
      <p:bldP spid="2205" grpId="8" animBg="1" advAuto="0"/>
      <p:bldP spid="2208" grpId="11" animBg="1" advAuto="0"/>
      <p:bldP spid="2211" grpId="14" animBg="1" advAuto="0"/>
      <p:bldP spid="2214" grpId="17" animBg="1" advAuto="0"/>
      <p:bldP spid="50" grpId="0"/>
      <p:bldP spid="51" grpId="0" build="p"/>
      <p:bldP spid="52" grpId="0" animBg="1"/>
      <p:bldP spid="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idx="13"/>
          </p:nvPr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8" b="12463"/>
          <a:stretch>
            <a:fillRect/>
          </a:stretch>
        </p:blipFill>
        <p:spPr/>
      </p:pic>
      <p:sp>
        <p:nvSpPr>
          <p:cNvPr id="748" name="Shape 748"/>
          <p:cNvSpPr/>
          <p:nvPr/>
        </p:nvSpPr>
        <p:spPr>
          <a:xfrm>
            <a:off x="-1" y="4140200"/>
            <a:ext cx="12192001" cy="2133600"/>
          </a:xfrm>
          <a:prstGeom prst="rect">
            <a:avLst/>
          </a:prstGeom>
          <a:solidFill>
            <a:srgbClr val="FF3F5F">
              <a:alpha val="59783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6" name="Shape 438"/>
          <p:cNvSpPr/>
          <p:nvPr/>
        </p:nvSpPr>
        <p:spPr>
          <a:xfrm>
            <a:off x="6591299" y="4406196"/>
            <a:ext cx="260351" cy="1339790"/>
          </a:xfrm>
          <a:prstGeom prst="rect">
            <a:avLst/>
          </a:prstGeom>
          <a:solidFill>
            <a:srgbClr val="FFFFFF">
              <a:alpha val="96000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72299" y="4191832"/>
            <a:ext cx="6515100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hangingPunct="1"/>
            <a:r>
              <a:rPr lang="en-US" altLang="zh-CN" sz="32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medical institution background</a:t>
            </a:r>
            <a:endParaRPr lang="en-US" altLang="zh-CN" sz="32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72299" y="5076091"/>
            <a:ext cx="5130801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914400"/>
            <a:r>
              <a:rPr kumimoji="0" lang="zh-CN" altLang="en-US" sz="4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Trebuchet MS" panose="020B0603020202020204"/>
              </a:rPr>
              <a:t>医疗机构背景</a:t>
            </a:r>
            <a:endParaRPr kumimoji="0" lang="zh-CN" altLang="en-US" sz="4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Trebuchet MS" panose="020B0603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8" grpId="2" animBg="1" advAuto="0"/>
      <p:bldP spid="6" grpId="0" animBg="1" advAuto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9" name="Shape 2239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245" name="Group 2245"/>
          <p:cNvGrpSpPr/>
          <p:nvPr/>
        </p:nvGrpSpPr>
        <p:grpSpPr>
          <a:xfrm>
            <a:off x="1895533" y="2205375"/>
            <a:ext cx="1323860" cy="2913688"/>
            <a:chOff x="-260118" y="-8849"/>
            <a:chExt cx="2647718" cy="5827375"/>
          </a:xfrm>
        </p:grpSpPr>
        <p:graphicFrame>
          <p:nvGraphicFramePr>
            <p:cNvPr id="2242" name="Chart 2242"/>
            <p:cNvGraphicFramePr/>
            <p:nvPr/>
          </p:nvGraphicFramePr>
          <p:xfrm>
            <a:off x="-260119" y="-8850"/>
            <a:ext cx="2647719" cy="46797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2243" name="Shape 2243"/>
            <p:cNvSpPr/>
            <p:nvPr/>
          </p:nvSpPr>
          <p:spPr>
            <a:xfrm>
              <a:off x="193869" y="0"/>
              <a:ext cx="1853614" cy="5818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1" y="0"/>
                  </a:moveTo>
                  <a:lnTo>
                    <a:pt x="20939" y="0"/>
                  </a:lnTo>
                  <a:cubicBezTo>
                    <a:pt x="21304" y="0"/>
                    <a:pt x="21600" y="85"/>
                    <a:pt x="21600" y="190"/>
                  </a:cubicBezTo>
                  <a:lnTo>
                    <a:pt x="21600" y="952"/>
                  </a:lnTo>
                  <a:cubicBezTo>
                    <a:pt x="21600" y="1058"/>
                    <a:pt x="21304" y="1143"/>
                    <a:pt x="20939" y="1143"/>
                  </a:cubicBezTo>
                  <a:lnTo>
                    <a:pt x="19222" y="1143"/>
                  </a:lnTo>
                  <a:lnTo>
                    <a:pt x="19222" y="19057"/>
                  </a:lnTo>
                  <a:cubicBezTo>
                    <a:pt x="19222" y="20462"/>
                    <a:pt x="15451" y="21600"/>
                    <a:pt x="10800" y="21600"/>
                  </a:cubicBezTo>
                  <a:cubicBezTo>
                    <a:pt x="6149" y="21600"/>
                    <a:pt x="2378" y="20462"/>
                    <a:pt x="2378" y="19057"/>
                  </a:cubicBezTo>
                  <a:lnTo>
                    <a:pt x="2378" y="1143"/>
                  </a:lnTo>
                  <a:lnTo>
                    <a:pt x="661" y="1143"/>
                  </a:lnTo>
                  <a:cubicBezTo>
                    <a:pt x="296" y="1143"/>
                    <a:pt x="0" y="1058"/>
                    <a:pt x="0" y="952"/>
                  </a:cubicBezTo>
                  <a:lnTo>
                    <a:pt x="0" y="190"/>
                  </a:lnTo>
                  <a:cubicBezTo>
                    <a:pt x="0" y="85"/>
                    <a:pt x="296" y="0"/>
                    <a:pt x="661" y="0"/>
                  </a:cubicBezTo>
                  <a:close/>
                </a:path>
              </a:pathLst>
            </a:custGeom>
            <a:noFill/>
            <a:ln w="762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244" name="Shape 2244"/>
            <p:cNvSpPr/>
            <p:nvPr/>
          </p:nvSpPr>
          <p:spPr>
            <a:xfrm>
              <a:off x="595544" y="4822485"/>
              <a:ext cx="1043426" cy="681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98"/>
                  </a:lnTo>
                  <a:cubicBezTo>
                    <a:pt x="21600" y="12421"/>
                    <a:pt x="16765" y="21600"/>
                    <a:pt x="10800" y="21600"/>
                  </a:cubicBezTo>
                  <a:cubicBezTo>
                    <a:pt x="4835" y="21600"/>
                    <a:pt x="0" y="12421"/>
                    <a:pt x="0" y="10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49" name="Group 2249"/>
          <p:cNvGrpSpPr/>
          <p:nvPr/>
        </p:nvGrpSpPr>
        <p:grpSpPr>
          <a:xfrm>
            <a:off x="4942813" y="2209800"/>
            <a:ext cx="1256067" cy="2909263"/>
            <a:chOff x="-137231" y="0"/>
            <a:chExt cx="2512131" cy="5818525"/>
          </a:xfrm>
        </p:grpSpPr>
        <p:graphicFrame>
          <p:nvGraphicFramePr>
            <p:cNvPr id="2246" name="Chart 2246"/>
            <p:cNvGraphicFramePr/>
            <p:nvPr/>
          </p:nvGraphicFramePr>
          <p:xfrm>
            <a:off x="-137232" y="245150"/>
            <a:ext cx="2512132" cy="43028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247" name="Shape 2247"/>
            <p:cNvSpPr/>
            <p:nvPr/>
          </p:nvSpPr>
          <p:spPr>
            <a:xfrm>
              <a:off x="193869" y="0"/>
              <a:ext cx="1853614" cy="5818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1" y="0"/>
                  </a:moveTo>
                  <a:lnTo>
                    <a:pt x="20939" y="0"/>
                  </a:lnTo>
                  <a:cubicBezTo>
                    <a:pt x="21304" y="0"/>
                    <a:pt x="21600" y="85"/>
                    <a:pt x="21600" y="190"/>
                  </a:cubicBezTo>
                  <a:lnTo>
                    <a:pt x="21600" y="952"/>
                  </a:lnTo>
                  <a:cubicBezTo>
                    <a:pt x="21600" y="1058"/>
                    <a:pt x="21304" y="1143"/>
                    <a:pt x="20939" y="1143"/>
                  </a:cubicBezTo>
                  <a:lnTo>
                    <a:pt x="19222" y="1143"/>
                  </a:lnTo>
                  <a:lnTo>
                    <a:pt x="19222" y="19057"/>
                  </a:lnTo>
                  <a:cubicBezTo>
                    <a:pt x="19222" y="20462"/>
                    <a:pt x="15451" y="21600"/>
                    <a:pt x="10800" y="21600"/>
                  </a:cubicBezTo>
                  <a:cubicBezTo>
                    <a:pt x="6149" y="21600"/>
                    <a:pt x="2378" y="20462"/>
                    <a:pt x="2378" y="19057"/>
                  </a:cubicBezTo>
                  <a:lnTo>
                    <a:pt x="2378" y="1143"/>
                  </a:lnTo>
                  <a:lnTo>
                    <a:pt x="661" y="1143"/>
                  </a:lnTo>
                  <a:cubicBezTo>
                    <a:pt x="296" y="1143"/>
                    <a:pt x="0" y="1058"/>
                    <a:pt x="0" y="952"/>
                  </a:cubicBezTo>
                  <a:lnTo>
                    <a:pt x="0" y="190"/>
                  </a:lnTo>
                  <a:cubicBezTo>
                    <a:pt x="0" y="85"/>
                    <a:pt x="296" y="0"/>
                    <a:pt x="661" y="0"/>
                  </a:cubicBezTo>
                  <a:close/>
                </a:path>
              </a:pathLst>
            </a:custGeom>
            <a:noFill/>
            <a:ln w="762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248" name="Shape 2248"/>
            <p:cNvSpPr/>
            <p:nvPr/>
          </p:nvSpPr>
          <p:spPr>
            <a:xfrm>
              <a:off x="668908" y="4822485"/>
              <a:ext cx="1043426" cy="681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98"/>
                  </a:lnTo>
                  <a:cubicBezTo>
                    <a:pt x="21600" y="12421"/>
                    <a:pt x="16765" y="21600"/>
                    <a:pt x="10800" y="21600"/>
                  </a:cubicBezTo>
                  <a:cubicBezTo>
                    <a:pt x="4835" y="21600"/>
                    <a:pt x="0" y="12421"/>
                    <a:pt x="0" y="10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53" name="Group 2253"/>
          <p:cNvGrpSpPr/>
          <p:nvPr/>
        </p:nvGrpSpPr>
        <p:grpSpPr>
          <a:xfrm>
            <a:off x="7928649" y="2209800"/>
            <a:ext cx="1256067" cy="2909263"/>
            <a:chOff x="-137231" y="0"/>
            <a:chExt cx="2512131" cy="5818525"/>
          </a:xfrm>
        </p:grpSpPr>
        <p:graphicFrame>
          <p:nvGraphicFramePr>
            <p:cNvPr id="2250" name="Chart 2250"/>
            <p:cNvGraphicFramePr/>
            <p:nvPr/>
          </p:nvGraphicFramePr>
          <p:xfrm>
            <a:off x="-137232" y="245150"/>
            <a:ext cx="2512132" cy="43028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251" name="Shape 2251"/>
            <p:cNvSpPr/>
            <p:nvPr/>
          </p:nvSpPr>
          <p:spPr>
            <a:xfrm>
              <a:off x="193870" y="0"/>
              <a:ext cx="1853614" cy="5818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1" y="0"/>
                  </a:moveTo>
                  <a:lnTo>
                    <a:pt x="20939" y="0"/>
                  </a:lnTo>
                  <a:cubicBezTo>
                    <a:pt x="21304" y="0"/>
                    <a:pt x="21600" y="85"/>
                    <a:pt x="21600" y="190"/>
                  </a:cubicBezTo>
                  <a:lnTo>
                    <a:pt x="21600" y="952"/>
                  </a:lnTo>
                  <a:cubicBezTo>
                    <a:pt x="21600" y="1058"/>
                    <a:pt x="21304" y="1143"/>
                    <a:pt x="20939" y="1143"/>
                  </a:cubicBezTo>
                  <a:lnTo>
                    <a:pt x="19222" y="1143"/>
                  </a:lnTo>
                  <a:lnTo>
                    <a:pt x="19222" y="19057"/>
                  </a:lnTo>
                  <a:cubicBezTo>
                    <a:pt x="19222" y="20462"/>
                    <a:pt x="15451" y="21600"/>
                    <a:pt x="10800" y="21600"/>
                  </a:cubicBezTo>
                  <a:cubicBezTo>
                    <a:pt x="6149" y="21600"/>
                    <a:pt x="2378" y="20462"/>
                    <a:pt x="2378" y="19057"/>
                  </a:cubicBezTo>
                  <a:lnTo>
                    <a:pt x="2378" y="1143"/>
                  </a:lnTo>
                  <a:lnTo>
                    <a:pt x="661" y="1143"/>
                  </a:lnTo>
                  <a:cubicBezTo>
                    <a:pt x="296" y="1143"/>
                    <a:pt x="0" y="1058"/>
                    <a:pt x="0" y="952"/>
                  </a:cubicBezTo>
                  <a:lnTo>
                    <a:pt x="0" y="190"/>
                  </a:lnTo>
                  <a:cubicBezTo>
                    <a:pt x="0" y="85"/>
                    <a:pt x="296" y="0"/>
                    <a:pt x="661" y="0"/>
                  </a:cubicBezTo>
                  <a:close/>
                </a:path>
              </a:pathLst>
            </a:custGeom>
            <a:noFill/>
            <a:ln w="762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252" name="Shape 2252"/>
            <p:cNvSpPr/>
            <p:nvPr/>
          </p:nvSpPr>
          <p:spPr>
            <a:xfrm>
              <a:off x="668909" y="4822490"/>
              <a:ext cx="1043425" cy="6811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98"/>
                  </a:lnTo>
                  <a:cubicBezTo>
                    <a:pt x="21600" y="12421"/>
                    <a:pt x="16765" y="21600"/>
                    <a:pt x="10800" y="21600"/>
                  </a:cubicBezTo>
                  <a:cubicBezTo>
                    <a:pt x="4835" y="21600"/>
                    <a:pt x="0" y="12421"/>
                    <a:pt x="0" y="10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264" name="Group 2264"/>
          <p:cNvGrpSpPr/>
          <p:nvPr/>
        </p:nvGrpSpPr>
        <p:grpSpPr>
          <a:xfrm>
            <a:off x="3106718" y="2730134"/>
            <a:ext cx="1235682" cy="1024355"/>
            <a:chOff x="-1" y="-13433"/>
            <a:chExt cx="2471362" cy="2048707"/>
          </a:xfrm>
        </p:grpSpPr>
        <p:grpSp>
          <p:nvGrpSpPr>
            <p:cNvPr id="2258" name="Group 2258"/>
            <p:cNvGrpSpPr/>
            <p:nvPr/>
          </p:nvGrpSpPr>
          <p:grpSpPr>
            <a:xfrm>
              <a:off x="-1" y="226603"/>
              <a:ext cx="233138" cy="1604738"/>
              <a:chOff x="0" y="0"/>
              <a:chExt cx="233136" cy="1604736"/>
            </a:xfrm>
          </p:grpSpPr>
          <p:sp>
            <p:nvSpPr>
              <p:cNvPr id="2254" name="Shape 2254"/>
              <p:cNvSpPr/>
              <p:nvPr/>
            </p:nvSpPr>
            <p:spPr>
              <a:xfrm rot="10800000">
                <a:off x="-1" y="0"/>
                <a:ext cx="233138" cy="233137"/>
              </a:xfrm>
              <a:prstGeom prst="rect">
                <a:avLst/>
              </a:prstGeom>
              <a:solidFill>
                <a:srgbClr val="01B59C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55" name="Shape 2255"/>
              <p:cNvSpPr/>
              <p:nvPr/>
            </p:nvSpPr>
            <p:spPr>
              <a:xfrm rot="10800000">
                <a:off x="-1" y="457200"/>
                <a:ext cx="233138" cy="233137"/>
              </a:xfrm>
              <a:prstGeom prst="rect">
                <a:avLst/>
              </a:pr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56" name="Shape 2256"/>
              <p:cNvSpPr/>
              <p:nvPr/>
            </p:nvSpPr>
            <p:spPr>
              <a:xfrm rot="10800000">
                <a:off x="-1" y="914400"/>
                <a:ext cx="233138" cy="233137"/>
              </a:xfrm>
              <a:prstGeom prst="rect">
                <a:avLst/>
              </a:prstGeom>
              <a:solidFill>
                <a:srgbClr val="FF3F5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57" name="Shape 2257"/>
              <p:cNvSpPr/>
              <p:nvPr/>
            </p:nvSpPr>
            <p:spPr>
              <a:xfrm rot="10800000">
                <a:off x="-1" y="1371600"/>
                <a:ext cx="233138" cy="233137"/>
              </a:xfrm>
              <a:prstGeom prst="rect">
                <a:avLst/>
              </a:prstGeom>
              <a:solidFill>
                <a:srgbClr val="FEB834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263" name="Group 2263"/>
            <p:cNvGrpSpPr/>
            <p:nvPr/>
          </p:nvGrpSpPr>
          <p:grpSpPr>
            <a:xfrm>
              <a:off x="236160" y="-13433"/>
              <a:ext cx="2235201" cy="2048707"/>
              <a:chOff x="0" y="-13433"/>
              <a:chExt cx="2235200" cy="2048706"/>
            </a:xfrm>
          </p:grpSpPr>
          <p:sp>
            <p:nvSpPr>
              <p:cNvPr id="2259" name="Shape 2259"/>
              <p:cNvSpPr/>
              <p:nvPr/>
            </p:nvSpPr>
            <p:spPr>
              <a:xfrm>
                <a:off x="0" y="-13433"/>
                <a:ext cx="2235200" cy="67710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01B59C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60" name="Shape 2260"/>
              <p:cNvSpPr/>
              <p:nvPr/>
            </p:nvSpPr>
            <p:spPr>
              <a:xfrm>
                <a:off x="0" y="1358166"/>
                <a:ext cx="2235200" cy="67710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FEB834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61" name="Shape 2261"/>
              <p:cNvSpPr/>
              <p:nvPr/>
            </p:nvSpPr>
            <p:spPr>
              <a:xfrm>
                <a:off x="0" y="900965"/>
                <a:ext cx="2235200" cy="67710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FF3F5F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62" name="Shape 2262"/>
              <p:cNvSpPr/>
              <p:nvPr/>
            </p:nvSpPr>
            <p:spPr>
              <a:xfrm>
                <a:off x="0" y="443766"/>
                <a:ext cx="2235200" cy="67710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028599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275" name="Group 2275"/>
          <p:cNvGrpSpPr/>
          <p:nvPr/>
        </p:nvGrpSpPr>
        <p:grpSpPr>
          <a:xfrm>
            <a:off x="6110057" y="2730134"/>
            <a:ext cx="1238044" cy="1024355"/>
            <a:chOff x="-1" y="-13433"/>
            <a:chExt cx="2476087" cy="2048707"/>
          </a:xfrm>
        </p:grpSpPr>
        <p:grpSp>
          <p:nvGrpSpPr>
            <p:cNvPr id="2269" name="Group 2269"/>
            <p:cNvGrpSpPr/>
            <p:nvPr/>
          </p:nvGrpSpPr>
          <p:grpSpPr>
            <a:xfrm>
              <a:off x="-1" y="226603"/>
              <a:ext cx="233138" cy="1604738"/>
              <a:chOff x="0" y="0"/>
              <a:chExt cx="233136" cy="1604736"/>
            </a:xfrm>
          </p:grpSpPr>
          <p:sp>
            <p:nvSpPr>
              <p:cNvPr id="2265" name="Shape 2265"/>
              <p:cNvSpPr/>
              <p:nvPr/>
            </p:nvSpPr>
            <p:spPr>
              <a:xfrm rot="10800000">
                <a:off x="-1" y="0"/>
                <a:ext cx="233138" cy="233137"/>
              </a:xfrm>
              <a:prstGeom prst="rect">
                <a:avLst/>
              </a:prstGeom>
              <a:solidFill>
                <a:srgbClr val="01B59C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66" name="Shape 2266"/>
              <p:cNvSpPr/>
              <p:nvPr/>
            </p:nvSpPr>
            <p:spPr>
              <a:xfrm rot="10800000">
                <a:off x="-1" y="457200"/>
                <a:ext cx="233138" cy="233137"/>
              </a:xfrm>
              <a:prstGeom prst="rect">
                <a:avLst/>
              </a:pr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67" name="Shape 2267"/>
              <p:cNvSpPr/>
              <p:nvPr/>
            </p:nvSpPr>
            <p:spPr>
              <a:xfrm rot="10800000">
                <a:off x="-1" y="914400"/>
                <a:ext cx="233138" cy="233137"/>
              </a:xfrm>
              <a:prstGeom prst="rect">
                <a:avLst/>
              </a:prstGeom>
              <a:solidFill>
                <a:srgbClr val="FF3F5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68" name="Shape 2268"/>
              <p:cNvSpPr/>
              <p:nvPr/>
            </p:nvSpPr>
            <p:spPr>
              <a:xfrm rot="10800000">
                <a:off x="-1" y="1371600"/>
                <a:ext cx="233138" cy="233137"/>
              </a:xfrm>
              <a:prstGeom prst="rect">
                <a:avLst/>
              </a:prstGeom>
              <a:solidFill>
                <a:srgbClr val="FEB834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274" name="Group 2274"/>
            <p:cNvGrpSpPr/>
            <p:nvPr/>
          </p:nvGrpSpPr>
          <p:grpSpPr>
            <a:xfrm>
              <a:off x="240885" y="-13433"/>
              <a:ext cx="2235201" cy="2048707"/>
              <a:chOff x="0" y="-13433"/>
              <a:chExt cx="2235200" cy="2048706"/>
            </a:xfrm>
          </p:grpSpPr>
          <p:sp>
            <p:nvSpPr>
              <p:cNvPr id="2270" name="Shape 2270"/>
              <p:cNvSpPr/>
              <p:nvPr/>
            </p:nvSpPr>
            <p:spPr>
              <a:xfrm>
                <a:off x="0" y="-13433"/>
                <a:ext cx="2235200" cy="67710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01B59C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71" name="Shape 2271"/>
              <p:cNvSpPr/>
              <p:nvPr/>
            </p:nvSpPr>
            <p:spPr>
              <a:xfrm>
                <a:off x="0" y="1358166"/>
                <a:ext cx="2235200" cy="67710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FEB834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72" name="Shape 2272"/>
              <p:cNvSpPr/>
              <p:nvPr/>
            </p:nvSpPr>
            <p:spPr>
              <a:xfrm>
                <a:off x="0" y="900965"/>
                <a:ext cx="2235200" cy="67710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FF3F5F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73" name="Shape 2273"/>
              <p:cNvSpPr/>
              <p:nvPr/>
            </p:nvSpPr>
            <p:spPr>
              <a:xfrm>
                <a:off x="0" y="443766"/>
                <a:ext cx="2235200" cy="67710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028599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286" name="Group 2286"/>
          <p:cNvGrpSpPr/>
          <p:nvPr/>
        </p:nvGrpSpPr>
        <p:grpSpPr>
          <a:xfrm>
            <a:off x="9098991" y="2730134"/>
            <a:ext cx="1242768" cy="1024355"/>
            <a:chOff x="2" y="-13433"/>
            <a:chExt cx="2485533" cy="2048707"/>
          </a:xfrm>
        </p:grpSpPr>
        <p:grpSp>
          <p:nvGrpSpPr>
            <p:cNvPr id="2280" name="Group 2280"/>
            <p:cNvGrpSpPr/>
            <p:nvPr/>
          </p:nvGrpSpPr>
          <p:grpSpPr>
            <a:xfrm>
              <a:off x="2" y="226603"/>
              <a:ext cx="233135" cy="1604738"/>
              <a:chOff x="2" y="0"/>
              <a:chExt cx="233133" cy="1604736"/>
            </a:xfrm>
          </p:grpSpPr>
          <p:sp>
            <p:nvSpPr>
              <p:cNvPr id="2276" name="Shape 2276"/>
              <p:cNvSpPr/>
              <p:nvPr/>
            </p:nvSpPr>
            <p:spPr>
              <a:xfrm rot="10800000">
                <a:off x="2" y="0"/>
                <a:ext cx="233134" cy="233137"/>
              </a:xfrm>
              <a:prstGeom prst="rect">
                <a:avLst/>
              </a:prstGeom>
              <a:solidFill>
                <a:srgbClr val="01B59C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77" name="Shape 2277"/>
              <p:cNvSpPr/>
              <p:nvPr/>
            </p:nvSpPr>
            <p:spPr>
              <a:xfrm rot="10800000">
                <a:off x="2" y="457200"/>
                <a:ext cx="233134" cy="233137"/>
              </a:xfrm>
              <a:prstGeom prst="rect">
                <a:avLst/>
              </a:pr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78" name="Shape 2278"/>
              <p:cNvSpPr/>
              <p:nvPr/>
            </p:nvSpPr>
            <p:spPr>
              <a:xfrm rot="10800000">
                <a:off x="2" y="914400"/>
                <a:ext cx="233134" cy="233137"/>
              </a:xfrm>
              <a:prstGeom prst="rect">
                <a:avLst/>
              </a:prstGeom>
              <a:solidFill>
                <a:srgbClr val="FF3F5F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79" name="Shape 2279"/>
              <p:cNvSpPr/>
              <p:nvPr/>
            </p:nvSpPr>
            <p:spPr>
              <a:xfrm rot="10800000">
                <a:off x="2" y="1371600"/>
                <a:ext cx="233134" cy="233137"/>
              </a:xfrm>
              <a:prstGeom prst="rect">
                <a:avLst/>
              </a:prstGeom>
              <a:solidFill>
                <a:srgbClr val="FEB834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285" name="Group 2285"/>
            <p:cNvGrpSpPr/>
            <p:nvPr/>
          </p:nvGrpSpPr>
          <p:grpSpPr>
            <a:xfrm>
              <a:off x="250335" y="-13433"/>
              <a:ext cx="2235200" cy="2048707"/>
              <a:chOff x="0" y="-13433"/>
              <a:chExt cx="2235198" cy="2048706"/>
            </a:xfrm>
          </p:grpSpPr>
          <p:sp>
            <p:nvSpPr>
              <p:cNvPr id="2281" name="Shape 2281"/>
              <p:cNvSpPr/>
              <p:nvPr/>
            </p:nvSpPr>
            <p:spPr>
              <a:xfrm>
                <a:off x="0" y="-13433"/>
                <a:ext cx="2235198" cy="677106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01B59C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82" name="Shape 2282"/>
              <p:cNvSpPr/>
              <p:nvPr/>
            </p:nvSpPr>
            <p:spPr>
              <a:xfrm>
                <a:off x="0" y="1358166"/>
                <a:ext cx="2235198" cy="67710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FEB834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83" name="Shape 2283"/>
              <p:cNvSpPr/>
              <p:nvPr/>
            </p:nvSpPr>
            <p:spPr>
              <a:xfrm>
                <a:off x="0" y="900965"/>
                <a:ext cx="2235198" cy="67710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FF3F5F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284" name="Shape 2284"/>
              <p:cNvSpPr/>
              <p:nvPr/>
            </p:nvSpPr>
            <p:spPr>
              <a:xfrm>
                <a:off x="0" y="443766"/>
                <a:ext cx="2235198" cy="67710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ctr">
                <a:spAutoFit/>
              </a:bodyPr>
              <a:lstStyle>
                <a:lvl1pPr defTabSz="1031240">
                  <a:defRPr sz="2800" b="1">
                    <a:solidFill>
                      <a:srgbClr val="028599"/>
                    </a:solidFill>
                  </a:defRPr>
                </a:lvl1pPr>
              </a:lstStyle>
              <a:p>
                <a:pPr>
                  <a:defRPr b="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rPr sz="14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TERM HERE</a:t>
                </a:r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2287" name="Shape 2287"/>
          <p:cNvSpPr/>
          <p:nvPr/>
        </p:nvSpPr>
        <p:spPr>
          <a:xfrm>
            <a:off x="922741" y="5861447"/>
            <a:ext cx="10346520" cy="800219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ctr">
              <a:defRPr sz="2600"/>
            </a:pPr>
            <a:r>
              <a:rPr lang="zh-CN" altLang="en-US" sz="13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8080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zh-CN" altLang="en-US" sz="1300" dirty="0">
              <a:solidFill>
                <a:srgbClr val="80808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288" name="Shape 2288"/>
          <p:cNvSpPr/>
          <p:nvPr/>
        </p:nvSpPr>
        <p:spPr>
          <a:xfrm flipH="1" flipV="1">
            <a:off x="920750" y="5651892"/>
            <a:ext cx="10248901" cy="2116"/>
          </a:xfrm>
          <a:prstGeom prst="line">
            <a:avLst/>
          </a:prstGeom>
          <a:ln w="25400">
            <a:solidFill>
              <a:srgbClr val="808080"/>
            </a:solidFill>
            <a:prstDash val="dash"/>
            <a:bevel/>
            <a:headEnd type="oval"/>
            <a:tailEnd type="oval"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2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案例分享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3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4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5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2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2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4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 fill="hold"/>
                                        <p:tgtEl>
                                          <p:spTgt spid="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1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/>
                                        <p:tgtEl>
                                          <p:spTgt spid="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5" grpId="1" animBg="1" advAuto="0"/>
      <p:bldP spid="2249" grpId="3" animBg="1" advAuto="0"/>
      <p:bldP spid="2253" grpId="5" animBg="1" advAuto="0"/>
      <p:bldP spid="2264" grpId="2" animBg="1" advAuto="0"/>
      <p:bldP spid="2275" grpId="4" animBg="1" advAuto="0"/>
      <p:bldP spid="2286" grpId="6" animBg="1" advAuto="0"/>
      <p:bldP spid="2287" grpId="8" animBg="1" advAuto="0"/>
      <p:bldP spid="2288" grpId="7" animBg="1" advAuto="0"/>
      <p:bldP spid="52" grpId="0"/>
      <p:bldP spid="53" grpId="0" build="p"/>
      <p:bldP spid="54" grpId="0" animBg="1"/>
      <p:bldP spid="5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1" name="Shape 2371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378" name="Group 2378"/>
          <p:cNvGrpSpPr/>
          <p:nvPr/>
        </p:nvGrpSpPr>
        <p:grpSpPr>
          <a:xfrm>
            <a:off x="8029388" y="1738755"/>
            <a:ext cx="2741930" cy="763998"/>
            <a:chOff x="0" y="0"/>
            <a:chExt cx="5483859" cy="1527992"/>
          </a:xfrm>
        </p:grpSpPr>
        <p:sp>
          <p:nvSpPr>
            <p:cNvPr id="2374" name="Shape 2374"/>
            <p:cNvSpPr/>
            <p:nvPr/>
          </p:nvSpPr>
          <p:spPr>
            <a:xfrm>
              <a:off x="0" y="241300"/>
              <a:ext cx="800848" cy="11292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2" h="20770" extrusionOk="0">
                  <a:moveTo>
                    <a:pt x="15088" y="12960"/>
                  </a:moveTo>
                  <a:cubicBezTo>
                    <a:pt x="15088" y="12960"/>
                    <a:pt x="17629" y="15120"/>
                    <a:pt x="17629" y="15120"/>
                  </a:cubicBezTo>
                  <a:cubicBezTo>
                    <a:pt x="18900" y="15552"/>
                    <a:pt x="18265" y="16848"/>
                    <a:pt x="17629" y="17280"/>
                  </a:cubicBezTo>
                  <a:cubicBezTo>
                    <a:pt x="13817" y="20304"/>
                    <a:pt x="13817" y="20304"/>
                    <a:pt x="13817" y="20304"/>
                  </a:cubicBezTo>
                  <a:cubicBezTo>
                    <a:pt x="11912" y="21600"/>
                    <a:pt x="10006" y="19872"/>
                    <a:pt x="11276" y="19008"/>
                  </a:cubicBezTo>
                  <a:cubicBezTo>
                    <a:pt x="13817" y="17280"/>
                    <a:pt x="13817" y="17280"/>
                    <a:pt x="13817" y="17280"/>
                  </a:cubicBezTo>
                  <a:cubicBezTo>
                    <a:pt x="11276" y="15552"/>
                    <a:pt x="11276" y="15552"/>
                    <a:pt x="11276" y="15552"/>
                  </a:cubicBezTo>
                  <a:lnTo>
                    <a:pt x="15088" y="12960"/>
                  </a:lnTo>
                  <a:close/>
                  <a:moveTo>
                    <a:pt x="6194" y="12960"/>
                  </a:moveTo>
                  <a:cubicBezTo>
                    <a:pt x="6194" y="12960"/>
                    <a:pt x="6194" y="12960"/>
                    <a:pt x="6194" y="12960"/>
                  </a:cubicBezTo>
                  <a:cubicBezTo>
                    <a:pt x="3017" y="15120"/>
                    <a:pt x="3017" y="15120"/>
                    <a:pt x="3017" y="15120"/>
                  </a:cubicBezTo>
                  <a:cubicBezTo>
                    <a:pt x="1747" y="15552"/>
                    <a:pt x="2382" y="16848"/>
                    <a:pt x="3017" y="17280"/>
                  </a:cubicBezTo>
                  <a:cubicBezTo>
                    <a:pt x="7465" y="20304"/>
                    <a:pt x="7465" y="20304"/>
                    <a:pt x="7465" y="20304"/>
                  </a:cubicBezTo>
                  <a:cubicBezTo>
                    <a:pt x="8735" y="21600"/>
                    <a:pt x="10641" y="19872"/>
                    <a:pt x="9370" y="19008"/>
                  </a:cubicBezTo>
                  <a:cubicBezTo>
                    <a:pt x="6829" y="17280"/>
                    <a:pt x="6829" y="17280"/>
                    <a:pt x="6829" y="17280"/>
                  </a:cubicBezTo>
                  <a:cubicBezTo>
                    <a:pt x="9370" y="15552"/>
                    <a:pt x="9370" y="15552"/>
                    <a:pt x="9370" y="15552"/>
                  </a:cubicBezTo>
                  <a:cubicBezTo>
                    <a:pt x="6194" y="12960"/>
                    <a:pt x="6194" y="12960"/>
                    <a:pt x="6194" y="12960"/>
                  </a:cubicBezTo>
                  <a:moveTo>
                    <a:pt x="10641" y="5616"/>
                  </a:moveTo>
                  <a:cubicBezTo>
                    <a:pt x="13182" y="5616"/>
                    <a:pt x="14453" y="4320"/>
                    <a:pt x="14453" y="3024"/>
                  </a:cubicBezTo>
                  <a:cubicBezTo>
                    <a:pt x="14453" y="1296"/>
                    <a:pt x="13182" y="0"/>
                    <a:pt x="10641" y="0"/>
                  </a:cubicBezTo>
                  <a:cubicBezTo>
                    <a:pt x="8100" y="0"/>
                    <a:pt x="6194" y="1296"/>
                    <a:pt x="6194" y="3024"/>
                  </a:cubicBezTo>
                  <a:cubicBezTo>
                    <a:pt x="6194" y="4320"/>
                    <a:pt x="8100" y="5616"/>
                    <a:pt x="10641" y="5616"/>
                  </a:cubicBezTo>
                  <a:close/>
                  <a:moveTo>
                    <a:pt x="15088" y="12096"/>
                  </a:moveTo>
                  <a:cubicBezTo>
                    <a:pt x="15088" y="9936"/>
                    <a:pt x="15088" y="9936"/>
                    <a:pt x="15088" y="9936"/>
                  </a:cubicBezTo>
                  <a:cubicBezTo>
                    <a:pt x="18900" y="12096"/>
                    <a:pt x="18900" y="12096"/>
                    <a:pt x="18900" y="12096"/>
                  </a:cubicBezTo>
                  <a:cubicBezTo>
                    <a:pt x="18900" y="12528"/>
                    <a:pt x="19535" y="12528"/>
                    <a:pt x="19535" y="12528"/>
                  </a:cubicBezTo>
                  <a:cubicBezTo>
                    <a:pt x="20170" y="12528"/>
                    <a:pt x="20806" y="12528"/>
                    <a:pt x="20806" y="12096"/>
                  </a:cubicBezTo>
                  <a:cubicBezTo>
                    <a:pt x="21441" y="11664"/>
                    <a:pt x="21441" y="11232"/>
                    <a:pt x="20806" y="10800"/>
                  </a:cubicBezTo>
                  <a:cubicBezTo>
                    <a:pt x="20806" y="10800"/>
                    <a:pt x="16994" y="7776"/>
                    <a:pt x="16359" y="7344"/>
                  </a:cubicBezTo>
                  <a:cubicBezTo>
                    <a:pt x="15088" y="6912"/>
                    <a:pt x="13182" y="6480"/>
                    <a:pt x="10641" y="6480"/>
                  </a:cubicBezTo>
                  <a:cubicBezTo>
                    <a:pt x="10006" y="6480"/>
                    <a:pt x="10006" y="6480"/>
                    <a:pt x="10006" y="6480"/>
                  </a:cubicBezTo>
                  <a:cubicBezTo>
                    <a:pt x="7465" y="6480"/>
                    <a:pt x="6194" y="6912"/>
                    <a:pt x="4923" y="7344"/>
                  </a:cubicBezTo>
                  <a:cubicBezTo>
                    <a:pt x="4288" y="7776"/>
                    <a:pt x="476" y="10800"/>
                    <a:pt x="476" y="10800"/>
                  </a:cubicBezTo>
                  <a:cubicBezTo>
                    <a:pt x="-159" y="11232"/>
                    <a:pt x="-159" y="11664"/>
                    <a:pt x="476" y="12096"/>
                  </a:cubicBezTo>
                  <a:cubicBezTo>
                    <a:pt x="476" y="12528"/>
                    <a:pt x="1112" y="12528"/>
                    <a:pt x="1112" y="12528"/>
                  </a:cubicBezTo>
                  <a:cubicBezTo>
                    <a:pt x="1747" y="12528"/>
                    <a:pt x="2382" y="12528"/>
                    <a:pt x="2382" y="12096"/>
                  </a:cubicBezTo>
                  <a:cubicBezTo>
                    <a:pt x="6194" y="9936"/>
                    <a:pt x="6194" y="9936"/>
                    <a:pt x="6194" y="9936"/>
                  </a:cubicBezTo>
                  <a:cubicBezTo>
                    <a:pt x="6194" y="12096"/>
                    <a:pt x="6194" y="12096"/>
                    <a:pt x="6194" y="12096"/>
                  </a:cubicBezTo>
                  <a:lnTo>
                    <a:pt x="15088" y="12096"/>
                  </a:lnTo>
                  <a:close/>
                  <a:moveTo>
                    <a:pt x="15088" y="12096"/>
                  </a:moveTo>
                  <a:cubicBezTo>
                    <a:pt x="15088" y="12096"/>
                    <a:pt x="15088" y="12096"/>
                    <a:pt x="15088" y="12096"/>
                  </a:cubicBezTo>
                </a:path>
              </a:pathLst>
            </a:cu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377" name="Group 2377"/>
            <p:cNvGrpSpPr/>
            <p:nvPr/>
          </p:nvGrpSpPr>
          <p:grpSpPr>
            <a:xfrm>
              <a:off x="723582" y="0"/>
              <a:ext cx="4760277" cy="1527992"/>
              <a:chOff x="19391" y="0"/>
              <a:chExt cx="4760275" cy="1527991"/>
            </a:xfrm>
          </p:grpSpPr>
          <p:sp>
            <p:nvSpPr>
              <p:cNvPr id="2375" name="Shape 2375"/>
              <p:cNvSpPr/>
              <p:nvPr/>
            </p:nvSpPr>
            <p:spPr>
              <a:xfrm>
                <a:off x="430577" y="0"/>
                <a:ext cx="1217639" cy="7349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60960" tIns="60960" rIns="60960" bIns="60960" numCol="1" anchor="t">
                <a:spAutoFit/>
              </a:bodyPr>
              <a:lstStyle>
                <a:lvl1pPr algn="ctr">
                  <a:lnSpc>
                    <a:spcPct val="150000"/>
                  </a:lnSpc>
                  <a:defRPr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sz="12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30.000</a:t>
                </a: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76" name="Shape 2376"/>
              <p:cNvSpPr/>
              <p:nvPr/>
            </p:nvSpPr>
            <p:spPr>
              <a:xfrm>
                <a:off x="19391" y="630056"/>
                <a:ext cx="4760275" cy="8979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60960" tIns="60960" rIns="60960" bIns="60960" numCol="1" anchor="t">
                <a:spAutoFit/>
              </a:bodyPr>
              <a:lstStyle>
                <a:lvl1pPr>
                  <a:lnSpc>
                    <a:spcPct val="150000"/>
                  </a:lnSpc>
                  <a:defRPr sz="3200"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此处添加您要添加的内容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83" name="Group 2383"/>
          <p:cNvGrpSpPr/>
          <p:nvPr/>
        </p:nvGrpSpPr>
        <p:grpSpPr>
          <a:xfrm>
            <a:off x="8033987" y="5206629"/>
            <a:ext cx="2899498" cy="713566"/>
            <a:chOff x="-1" y="0"/>
            <a:chExt cx="5798992" cy="1427130"/>
          </a:xfrm>
        </p:grpSpPr>
        <p:grpSp>
          <p:nvGrpSpPr>
            <p:cNvPr id="2381" name="Group 2381"/>
            <p:cNvGrpSpPr/>
            <p:nvPr/>
          </p:nvGrpSpPr>
          <p:grpSpPr>
            <a:xfrm>
              <a:off x="1038717" y="0"/>
              <a:ext cx="4760274" cy="1427130"/>
              <a:chOff x="45446" y="0"/>
              <a:chExt cx="4760271" cy="1427129"/>
            </a:xfrm>
          </p:grpSpPr>
          <p:sp>
            <p:nvSpPr>
              <p:cNvPr id="2379" name="Shape 2379"/>
              <p:cNvSpPr/>
              <p:nvPr/>
            </p:nvSpPr>
            <p:spPr>
              <a:xfrm>
                <a:off x="484315" y="0"/>
                <a:ext cx="1217638" cy="7349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60960" tIns="60960" rIns="60960" bIns="60960" numCol="1" anchor="t">
                <a:spAutoFit/>
              </a:bodyPr>
              <a:lstStyle>
                <a:lvl1pPr algn="ctr">
                  <a:lnSpc>
                    <a:spcPct val="150000"/>
                  </a:lnSpc>
                  <a:defRPr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sz="12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20.000</a:t>
                </a: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80" name="Shape 2380"/>
              <p:cNvSpPr/>
              <p:nvPr/>
            </p:nvSpPr>
            <p:spPr>
              <a:xfrm>
                <a:off x="45446" y="529193"/>
                <a:ext cx="4760271" cy="8979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60960" tIns="60960" rIns="60960" bIns="60960" numCol="1" anchor="t">
                <a:spAutoFit/>
              </a:bodyPr>
              <a:lstStyle>
                <a:lvl1pPr algn="ctr">
                  <a:lnSpc>
                    <a:spcPct val="150000"/>
                  </a:lnSpc>
                  <a:defRPr sz="3200"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此处添加您要添加的内容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2382" name="Shape 2382"/>
            <p:cNvSpPr/>
            <p:nvPr/>
          </p:nvSpPr>
          <p:spPr>
            <a:xfrm>
              <a:off x="-1" y="326535"/>
              <a:ext cx="1038718" cy="1007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89" h="21411" extrusionOk="0">
                  <a:moveTo>
                    <a:pt x="18253" y="15204"/>
                  </a:moveTo>
                  <a:cubicBezTo>
                    <a:pt x="13817" y="17497"/>
                    <a:pt x="13817" y="17497"/>
                    <a:pt x="13817" y="17497"/>
                  </a:cubicBezTo>
                  <a:cubicBezTo>
                    <a:pt x="12065" y="13756"/>
                    <a:pt x="12065" y="13756"/>
                    <a:pt x="12065" y="13756"/>
                  </a:cubicBezTo>
                  <a:cubicBezTo>
                    <a:pt x="16502" y="11584"/>
                    <a:pt x="16502" y="11584"/>
                    <a:pt x="16502" y="11584"/>
                  </a:cubicBezTo>
                  <a:lnTo>
                    <a:pt x="18253" y="15204"/>
                  </a:lnTo>
                  <a:close/>
                  <a:moveTo>
                    <a:pt x="17203" y="6034"/>
                  </a:moveTo>
                  <a:cubicBezTo>
                    <a:pt x="20822" y="13756"/>
                    <a:pt x="20822" y="13756"/>
                    <a:pt x="20822" y="13756"/>
                  </a:cubicBezTo>
                  <a:cubicBezTo>
                    <a:pt x="18604" y="14842"/>
                    <a:pt x="18604" y="14842"/>
                    <a:pt x="18604" y="14842"/>
                  </a:cubicBezTo>
                  <a:cubicBezTo>
                    <a:pt x="14984" y="7120"/>
                    <a:pt x="14984" y="7120"/>
                    <a:pt x="14984" y="7120"/>
                  </a:cubicBezTo>
                  <a:lnTo>
                    <a:pt x="17203" y="6034"/>
                  </a:lnTo>
                  <a:close/>
                  <a:moveTo>
                    <a:pt x="15218" y="18101"/>
                  </a:moveTo>
                  <a:cubicBezTo>
                    <a:pt x="21289" y="15084"/>
                    <a:pt x="21289" y="15084"/>
                    <a:pt x="21289" y="15084"/>
                  </a:cubicBezTo>
                  <a:cubicBezTo>
                    <a:pt x="21172" y="14480"/>
                    <a:pt x="21172" y="14480"/>
                    <a:pt x="21172" y="14480"/>
                  </a:cubicBezTo>
                  <a:cubicBezTo>
                    <a:pt x="14517" y="17618"/>
                    <a:pt x="14517" y="17618"/>
                    <a:pt x="14517" y="17618"/>
                  </a:cubicBezTo>
                  <a:cubicBezTo>
                    <a:pt x="14284" y="17618"/>
                    <a:pt x="13933" y="17497"/>
                    <a:pt x="13583" y="17618"/>
                  </a:cubicBezTo>
                  <a:cubicBezTo>
                    <a:pt x="13466" y="17618"/>
                    <a:pt x="13466" y="17618"/>
                    <a:pt x="13350" y="17739"/>
                  </a:cubicBezTo>
                  <a:cubicBezTo>
                    <a:pt x="8796" y="8809"/>
                    <a:pt x="8796" y="8809"/>
                    <a:pt x="8796" y="8809"/>
                  </a:cubicBezTo>
                  <a:cubicBezTo>
                    <a:pt x="9380" y="8206"/>
                    <a:pt x="8913" y="6758"/>
                    <a:pt x="7745" y="6999"/>
                  </a:cubicBezTo>
                  <a:cubicBezTo>
                    <a:pt x="7628" y="6999"/>
                    <a:pt x="7628" y="6999"/>
                    <a:pt x="7512" y="6999"/>
                  </a:cubicBezTo>
                  <a:cubicBezTo>
                    <a:pt x="6461" y="6878"/>
                    <a:pt x="5527" y="6516"/>
                    <a:pt x="4476" y="6034"/>
                  </a:cubicBezTo>
                  <a:cubicBezTo>
                    <a:pt x="4476" y="5913"/>
                    <a:pt x="4476" y="5792"/>
                    <a:pt x="4476" y="5672"/>
                  </a:cubicBezTo>
                  <a:cubicBezTo>
                    <a:pt x="4476" y="4706"/>
                    <a:pt x="3892" y="3982"/>
                    <a:pt x="2958" y="3861"/>
                  </a:cubicBezTo>
                  <a:cubicBezTo>
                    <a:pt x="2141" y="3861"/>
                    <a:pt x="1090" y="4585"/>
                    <a:pt x="1207" y="5430"/>
                  </a:cubicBezTo>
                  <a:cubicBezTo>
                    <a:pt x="1324" y="7723"/>
                    <a:pt x="1324" y="8206"/>
                    <a:pt x="1324" y="10378"/>
                  </a:cubicBezTo>
                  <a:cubicBezTo>
                    <a:pt x="1324" y="10378"/>
                    <a:pt x="1324" y="10378"/>
                    <a:pt x="1324" y="10378"/>
                  </a:cubicBezTo>
                  <a:cubicBezTo>
                    <a:pt x="1324" y="10619"/>
                    <a:pt x="1324" y="11102"/>
                    <a:pt x="1324" y="11343"/>
                  </a:cubicBezTo>
                  <a:cubicBezTo>
                    <a:pt x="1324" y="11826"/>
                    <a:pt x="1440" y="12188"/>
                    <a:pt x="1674" y="12429"/>
                  </a:cubicBezTo>
                  <a:cubicBezTo>
                    <a:pt x="1674" y="12429"/>
                    <a:pt x="1674" y="12429"/>
                    <a:pt x="1674" y="12429"/>
                  </a:cubicBezTo>
                  <a:cubicBezTo>
                    <a:pt x="2024" y="12912"/>
                    <a:pt x="1907" y="13274"/>
                    <a:pt x="2141" y="13756"/>
                  </a:cubicBezTo>
                  <a:cubicBezTo>
                    <a:pt x="1791" y="15687"/>
                    <a:pt x="506" y="17618"/>
                    <a:pt x="39" y="19549"/>
                  </a:cubicBezTo>
                  <a:cubicBezTo>
                    <a:pt x="-311" y="20876"/>
                    <a:pt x="1791" y="21479"/>
                    <a:pt x="2141" y="20031"/>
                  </a:cubicBezTo>
                  <a:cubicBezTo>
                    <a:pt x="2608" y="18221"/>
                    <a:pt x="4126" y="16291"/>
                    <a:pt x="4476" y="14360"/>
                  </a:cubicBezTo>
                  <a:cubicBezTo>
                    <a:pt x="4476" y="14239"/>
                    <a:pt x="4476" y="14118"/>
                    <a:pt x="4476" y="13998"/>
                  </a:cubicBezTo>
                  <a:cubicBezTo>
                    <a:pt x="5760" y="15446"/>
                    <a:pt x="6694" y="17618"/>
                    <a:pt x="6811" y="19669"/>
                  </a:cubicBezTo>
                  <a:cubicBezTo>
                    <a:pt x="6928" y="20997"/>
                    <a:pt x="9146" y="20997"/>
                    <a:pt x="9030" y="19669"/>
                  </a:cubicBezTo>
                  <a:cubicBezTo>
                    <a:pt x="8679" y="16291"/>
                    <a:pt x="7161" y="13153"/>
                    <a:pt x="4593" y="11222"/>
                  </a:cubicBezTo>
                  <a:cubicBezTo>
                    <a:pt x="4593" y="11102"/>
                    <a:pt x="4593" y="10860"/>
                    <a:pt x="4593" y="10740"/>
                  </a:cubicBezTo>
                  <a:cubicBezTo>
                    <a:pt x="4593" y="10740"/>
                    <a:pt x="4593" y="10740"/>
                    <a:pt x="4593" y="10740"/>
                  </a:cubicBezTo>
                  <a:cubicBezTo>
                    <a:pt x="4593" y="9412"/>
                    <a:pt x="4593" y="9774"/>
                    <a:pt x="4593" y="8447"/>
                  </a:cubicBezTo>
                  <a:cubicBezTo>
                    <a:pt x="5527" y="8809"/>
                    <a:pt x="6461" y="9050"/>
                    <a:pt x="7395" y="9171"/>
                  </a:cubicBezTo>
                  <a:cubicBezTo>
                    <a:pt x="7395" y="9171"/>
                    <a:pt x="7395" y="9171"/>
                    <a:pt x="7395" y="9171"/>
                  </a:cubicBezTo>
                  <a:cubicBezTo>
                    <a:pt x="7745" y="9171"/>
                    <a:pt x="7979" y="9171"/>
                    <a:pt x="8212" y="9171"/>
                  </a:cubicBezTo>
                  <a:cubicBezTo>
                    <a:pt x="8329" y="9050"/>
                    <a:pt x="8329" y="9050"/>
                    <a:pt x="8446" y="9050"/>
                  </a:cubicBezTo>
                  <a:cubicBezTo>
                    <a:pt x="12766" y="17980"/>
                    <a:pt x="12766" y="17980"/>
                    <a:pt x="12766" y="17980"/>
                  </a:cubicBezTo>
                  <a:cubicBezTo>
                    <a:pt x="12299" y="18463"/>
                    <a:pt x="12065" y="19187"/>
                    <a:pt x="12182" y="19911"/>
                  </a:cubicBezTo>
                  <a:cubicBezTo>
                    <a:pt x="12415" y="20997"/>
                    <a:pt x="13466" y="21600"/>
                    <a:pt x="14400" y="21359"/>
                  </a:cubicBezTo>
                  <a:cubicBezTo>
                    <a:pt x="15451" y="21117"/>
                    <a:pt x="16035" y="20031"/>
                    <a:pt x="15801" y="19066"/>
                  </a:cubicBezTo>
                  <a:cubicBezTo>
                    <a:pt x="15685" y="18704"/>
                    <a:pt x="15451" y="18342"/>
                    <a:pt x="15218" y="18101"/>
                  </a:cubicBezTo>
                  <a:close/>
                  <a:moveTo>
                    <a:pt x="14167" y="20152"/>
                  </a:moveTo>
                  <a:cubicBezTo>
                    <a:pt x="13817" y="20152"/>
                    <a:pt x="13466" y="20031"/>
                    <a:pt x="13350" y="19669"/>
                  </a:cubicBezTo>
                  <a:cubicBezTo>
                    <a:pt x="13350" y="19307"/>
                    <a:pt x="13466" y="18945"/>
                    <a:pt x="13817" y="18825"/>
                  </a:cubicBezTo>
                  <a:cubicBezTo>
                    <a:pt x="14167" y="18825"/>
                    <a:pt x="14517" y="18945"/>
                    <a:pt x="14634" y="19307"/>
                  </a:cubicBezTo>
                  <a:cubicBezTo>
                    <a:pt x="14634" y="19669"/>
                    <a:pt x="14517" y="20031"/>
                    <a:pt x="14167" y="20152"/>
                  </a:cubicBezTo>
                  <a:close/>
                  <a:moveTo>
                    <a:pt x="14634" y="7482"/>
                  </a:moveTo>
                  <a:cubicBezTo>
                    <a:pt x="16268" y="11102"/>
                    <a:pt x="16268" y="11102"/>
                    <a:pt x="16268" y="11102"/>
                  </a:cubicBezTo>
                  <a:cubicBezTo>
                    <a:pt x="11832" y="13274"/>
                    <a:pt x="11832" y="13274"/>
                    <a:pt x="11832" y="13274"/>
                  </a:cubicBezTo>
                  <a:cubicBezTo>
                    <a:pt x="10197" y="9654"/>
                    <a:pt x="10197" y="9654"/>
                    <a:pt x="10197" y="9654"/>
                  </a:cubicBezTo>
                  <a:lnTo>
                    <a:pt x="14634" y="7482"/>
                  </a:lnTo>
                  <a:close/>
                  <a:moveTo>
                    <a:pt x="2958" y="0"/>
                  </a:moveTo>
                  <a:cubicBezTo>
                    <a:pt x="3775" y="0"/>
                    <a:pt x="4476" y="724"/>
                    <a:pt x="4476" y="1689"/>
                  </a:cubicBezTo>
                  <a:cubicBezTo>
                    <a:pt x="4476" y="2655"/>
                    <a:pt x="3775" y="3379"/>
                    <a:pt x="2958" y="3379"/>
                  </a:cubicBezTo>
                  <a:cubicBezTo>
                    <a:pt x="2024" y="3379"/>
                    <a:pt x="1324" y="2655"/>
                    <a:pt x="1324" y="1689"/>
                  </a:cubicBezTo>
                  <a:cubicBezTo>
                    <a:pt x="1324" y="724"/>
                    <a:pt x="2024" y="0"/>
                    <a:pt x="2958" y="0"/>
                  </a:cubicBezTo>
                  <a:close/>
                  <a:moveTo>
                    <a:pt x="2958" y="0"/>
                  </a:moveTo>
                  <a:cubicBezTo>
                    <a:pt x="2958" y="0"/>
                    <a:pt x="2958" y="0"/>
                    <a:pt x="2958" y="0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394" name="Group 2394"/>
          <p:cNvGrpSpPr/>
          <p:nvPr/>
        </p:nvGrpSpPr>
        <p:grpSpPr>
          <a:xfrm>
            <a:off x="1227357" y="5195120"/>
            <a:ext cx="2938234" cy="725075"/>
            <a:chOff x="-803684" y="0"/>
            <a:chExt cx="5876465" cy="1450149"/>
          </a:xfrm>
        </p:grpSpPr>
        <p:grpSp>
          <p:nvGrpSpPr>
            <p:cNvPr id="2390" name="Group 2390"/>
            <p:cNvGrpSpPr/>
            <p:nvPr/>
          </p:nvGrpSpPr>
          <p:grpSpPr>
            <a:xfrm>
              <a:off x="3926511" y="345037"/>
              <a:ext cx="1146270" cy="1025060"/>
              <a:chOff x="0" y="0"/>
              <a:chExt cx="1146269" cy="1025058"/>
            </a:xfrm>
          </p:grpSpPr>
          <p:sp>
            <p:nvSpPr>
              <p:cNvPr id="2384" name="Shape 2384"/>
              <p:cNvSpPr/>
              <p:nvPr/>
            </p:nvSpPr>
            <p:spPr>
              <a:xfrm>
                <a:off x="616613" y="600805"/>
                <a:ext cx="529657" cy="4242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358" y="0"/>
                    </a:moveTo>
                    <a:lnTo>
                      <a:pt x="9242" y="6171"/>
                    </a:lnTo>
                    <a:lnTo>
                      <a:pt x="7200" y="4830"/>
                    </a:lnTo>
                    <a:lnTo>
                      <a:pt x="0" y="21600"/>
                    </a:lnTo>
                    <a:lnTo>
                      <a:pt x="8490" y="21600"/>
                    </a:lnTo>
                    <a:lnTo>
                      <a:pt x="12143" y="15160"/>
                    </a:lnTo>
                    <a:lnTo>
                      <a:pt x="15475" y="15160"/>
                    </a:lnTo>
                    <a:lnTo>
                      <a:pt x="18806" y="21600"/>
                    </a:lnTo>
                    <a:lnTo>
                      <a:pt x="21600" y="21600"/>
                    </a:lnTo>
                    <a:lnTo>
                      <a:pt x="15152" y="671"/>
                    </a:lnTo>
                    <a:lnTo>
                      <a:pt x="12358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>
                  <a:defRPr>
                    <a:solidFill>
                      <a:srgbClr val="404040"/>
                    </a:solidFill>
                  </a:defRPr>
                </a:pP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85" name="Shape 2385"/>
              <p:cNvSpPr/>
              <p:nvPr/>
            </p:nvSpPr>
            <p:spPr>
              <a:xfrm>
                <a:off x="616613" y="600805"/>
                <a:ext cx="529657" cy="4242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358" y="0"/>
                    </a:moveTo>
                    <a:lnTo>
                      <a:pt x="9242" y="6171"/>
                    </a:lnTo>
                    <a:lnTo>
                      <a:pt x="7200" y="4830"/>
                    </a:lnTo>
                    <a:lnTo>
                      <a:pt x="0" y="21600"/>
                    </a:lnTo>
                    <a:lnTo>
                      <a:pt x="8490" y="21600"/>
                    </a:lnTo>
                    <a:lnTo>
                      <a:pt x="12143" y="15160"/>
                    </a:lnTo>
                    <a:lnTo>
                      <a:pt x="15475" y="15160"/>
                    </a:lnTo>
                    <a:lnTo>
                      <a:pt x="18806" y="21600"/>
                    </a:lnTo>
                    <a:lnTo>
                      <a:pt x="21600" y="21600"/>
                    </a:lnTo>
                    <a:lnTo>
                      <a:pt x="15152" y="671"/>
                    </a:lnTo>
                    <a:lnTo>
                      <a:pt x="12358" y="0"/>
                    </a:lnTo>
                  </a:path>
                </a:pathLst>
              </a:cu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86" name="Shape 2386"/>
              <p:cNvSpPr/>
              <p:nvPr/>
            </p:nvSpPr>
            <p:spPr>
              <a:xfrm>
                <a:off x="851138" y="924922"/>
                <a:ext cx="200268" cy="100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211" y="0"/>
                    </a:moveTo>
                    <a:lnTo>
                      <a:pt x="7958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14211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>
                  <a:defRPr>
                    <a:solidFill>
                      <a:srgbClr val="404040"/>
                    </a:solidFill>
                  </a:defRPr>
                </a:pP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87" name="Shape 2387"/>
              <p:cNvSpPr/>
              <p:nvPr/>
            </p:nvSpPr>
            <p:spPr>
              <a:xfrm>
                <a:off x="851138" y="924922"/>
                <a:ext cx="200268" cy="1001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211" y="0"/>
                    </a:moveTo>
                    <a:lnTo>
                      <a:pt x="7958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14211" y="0"/>
                    </a:lnTo>
                  </a:path>
                </a:pathLst>
              </a:cu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88" name="Shape 2388"/>
              <p:cNvSpPr/>
              <p:nvPr/>
            </p:nvSpPr>
            <p:spPr>
              <a:xfrm>
                <a:off x="-1" y="158106"/>
                <a:ext cx="716749" cy="8669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85" y="16712"/>
                    </a:moveTo>
                    <a:cubicBezTo>
                      <a:pt x="573" y="21600"/>
                      <a:pt x="573" y="21600"/>
                      <a:pt x="573" y="21600"/>
                    </a:cubicBezTo>
                    <a:cubicBezTo>
                      <a:pt x="3250" y="21600"/>
                      <a:pt x="3250" y="21600"/>
                      <a:pt x="3250" y="21600"/>
                    </a:cubicBezTo>
                    <a:cubicBezTo>
                      <a:pt x="5161" y="16712"/>
                      <a:pt x="5161" y="16712"/>
                      <a:pt x="5161" y="16712"/>
                    </a:cubicBezTo>
                    <a:cubicBezTo>
                      <a:pt x="5735" y="12928"/>
                      <a:pt x="5735" y="12928"/>
                      <a:pt x="5735" y="12928"/>
                    </a:cubicBezTo>
                    <a:cubicBezTo>
                      <a:pt x="7646" y="12928"/>
                      <a:pt x="7646" y="12928"/>
                      <a:pt x="7646" y="12928"/>
                    </a:cubicBezTo>
                    <a:cubicBezTo>
                      <a:pt x="9366" y="16870"/>
                      <a:pt x="9366" y="16870"/>
                      <a:pt x="9366" y="16870"/>
                    </a:cubicBezTo>
                    <a:cubicBezTo>
                      <a:pt x="8411" y="21600"/>
                      <a:pt x="8411" y="21600"/>
                      <a:pt x="8411" y="21600"/>
                    </a:cubicBezTo>
                    <a:cubicBezTo>
                      <a:pt x="10896" y="21600"/>
                      <a:pt x="10896" y="21600"/>
                      <a:pt x="10896" y="21600"/>
                    </a:cubicBezTo>
                    <a:cubicBezTo>
                      <a:pt x="12042" y="16239"/>
                      <a:pt x="12042" y="16239"/>
                      <a:pt x="12042" y="16239"/>
                    </a:cubicBezTo>
                    <a:cubicBezTo>
                      <a:pt x="10896" y="13401"/>
                      <a:pt x="10896" y="13401"/>
                      <a:pt x="10896" y="13401"/>
                    </a:cubicBezTo>
                    <a:cubicBezTo>
                      <a:pt x="10322" y="12140"/>
                      <a:pt x="10322" y="12140"/>
                      <a:pt x="10322" y="12140"/>
                    </a:cubicBezTo>
                    <a:cubicBezTo>
                      <a:pt x="17012" y="15293"/>
                      <a:pt x="17012" y="15293"/>
                      <a:pt x="17012" y="15293"/>
                    </a:cubicBezTo>
                    <a:cubicBezTo>
                      <a:pt x="15674" y="17028"/>
                      <a:pt x="15674" y="17028"/>
                      <a:pt x="15674" y="17028"/>
                    </a:cubicBezTo>
                    <a:cubicBezTo>
                      <a:pt x="18542" y="18447"/>
                      <a:pt x="18542" y="18447"/>
                      <a:pt x="18542" y="18447"/>
                    </a:cubicBezTo>
                    <a:cubicBezTo>
                      <a:pt x="21600" y="14032"/>
                      <a:pt x="21600" y="14032"/>
                      <a:pt x="21600" y="14032"/>
                    </a:cubicBezTo>
                    <a:cubicBezTo>
                      <a:pt x="18733" y="12613"/>
                      <a:pt x="18733" y="12613"/>
                      <a:pt x="18733" y="12613"/>
                    </a:cubicBezTo>
                    <a:cubicBezTo>
                      <a:pt x="17586" y="14347"/>
                      <a:pt x="17586" y="14347"/>
                      <a:pt x="17586" y="14347"/>
                    </a:cubicBezTo>
                    <a:cubicBezTo>
                      <a:pt x="9940" y="10721"/>
                      <a:pt x="9940" y="10721"/>
                      <a:pt x="9940" y="10721"/>
                    </a:cubicBezTo>
                    <a:cubicBezTo>
                      <a:pt x="9558" y="9618"/>
                      <a:pt x="9558" y="9618"/>
                      <a:pt x="9558" y="9618"/>
                    </a:cubicBezTo>
                    <a:cubicBezTo>
                      <a:pt x="10322" y="7095"/>
                      <a:pt x="10322" y="7095"/>
                      <a:pt x="10322" y="7095"/>
                    </a:cubicBezTo>
                    <a:cubicBezTo>
                      <a:pt x="10513" y="9302"/>
                      <a:pt x="10513" y="9302"/>
                      <a:pt x="10513" y="9302"/>
                    </a:cubicBezTo>
                    <a:cubicBezTo>
                      <a:pt x="11087" y="10406"/>
                      <a:pt x="11087" y="10406"/>
                      <a:pt x="11087" y="10406"/>
                    </a:cubicBezTo>
                    <a:cubicBezTo>
                      <a:pt x="13189" y="11509"/>
                      <a:pt x="13189" y="11509"/>
                      <a:pt x="13189" y="11509"/>
                    </a:cubicBezTo>
                    <a:cubicBezTo>
                      <a:pt x="12234" y="8987"/>
                      <a:pt x="12234" y="8987"/>
                      <a:pt x="12234" y="8987"/>
                    </a:cubicBezTo>
                    <a:cubicBezTo>
                      <a:pt x="11660" y="4099"/>
                      <a:pt x="11660" y="4099"/>
                      <a:pt x="11660" y="4099"/>
                    </a:cubicBezTo>
                    <a:cubicBezTo>
                      <a:pt x="9558" y="4099"/>
                      <a:pt x="9558" y="4099"/>
                      <a:pt x="9558" y="4099"/>
                    </a:cubicBezTo>
                    <a:cubicBezTo>
                      <a:pt x="9175" y="3153"/>
                      <a:pt x="9175" y="3153"/>
                      <a:pt x="9175" y="3153"/>
                    </a:cubicBezTo>
                    <a:cubicBezTo>
                      <a:pt x="10513" y="2996"/>
                      <a:pt x="11660" y="1892"/>
                      <a:pt x="11660" y="788"/>
                    </a:cubicBezTo>
                    <a:cubicBezTo>
                      <a:pt x="5161" y="0"/>
                      <a:pt x="5161" y="0"/>
                      <a:pt x="5161" y="0"/>
                    </a:cubicBezTo>
                    <a:cubicBezTo>
                      <a:pt x="5161" y="158"/>
                      <a:pt x="5161" y="315"/>
                      <a:pt x="5161" y="631"/>
                    </a:cubicBezTo>
                    <a:cubicBezTo>
                      <a:pt x="5161" y="1577"/>
                      <a:pt x="5735" y="2365"/>
                      <a:pt x="6690" y="2838"/>
                    </a:cubicBezTo>
                    <a:cubicBezTo>
                      <a:pt x="6499" y="2838"/>
                      <a:pt x="6499" y="2838"/>
                      <a:pt x="6499" y="2838"/>
                    </a:cubicBezTo>
                    <a:cubicBezTo>
                      <a:pt x="5352" y="3626"/>
                      <a:pt x="5352" y="3626"/>
                      <a:pt x="5352" y="3626"/>
                    </a:cubicBezTo>
                    <a:cubicBezTo>
                      <a:pt x="3632" y="3626"/>
                      <a:pt x="3632" y="3626"/>
                      <a:pt x="3632" y="3626"/>
                    </a:cubicBezTo>
                    <a:cubicBezTo>
                      <a:pt x="0" y="6149"/>
                      <a:pt x="0" y="6149"/>
                      <a:pt x="0" y="6149"/>
                    </a:cubicBezTo>
                    <a:cubicBezTo>
                      <a:pt x="0" y="10248"/>
                      <a:pt x="0" y="10248"/>
                      <a:pt x="0" y="10248"/>
                    </a:cubicBezTo>
                    <a:cubicBezTo>
                      <a:pt x="2867" y="10721"/>
                      <a:pt x="2867" y="10721"/>
                      <a:pt x="2867" y="10721"/>
                    </a:cubicBezTo>
                    <a:lnTo>
                      <a:pt x="2485" y="16712"/>
                    </a:lnTo>
                    <a:close/>
                    <a:moveTo>
                      <a:pt x="1912" y="8672"/>
                    </a:moveTo>
                    <a:cubicBezTo>
                      <a:pt x="1912" y="7568"/>
                      <a:pt x="1912" y="7568"/>
                      <a:pt x="1912" y="7568"/>
                    </a:cubicBezTo>
                    <a:cubicBezTo>
                      <a:pt x="3058" y="6622"/>
                      <a:pt x="3058" y="6622"/>
                      <a:pt x="3058" y="6622"/>
                    </a:cubicBezTo>
                    <a:cubicBezTo>
                      <a:pt x="3058" y="8987"/>
                      <a:pt x="3058" y="8987"/>
                      <a:pt x="3058" y="8987"/>
                    </a:cubicBezTo>
                    <a:lnTo>
                      <a:pt x="1912" y="8672"/>
                    </a:lnTo>
                    <a:close/>
                    <a:moveTo>
                      <a:pt x="1912" y="8672"/>
                    </a:moveTo>
                    <a:cubicBezTo>
                      <a:pt x="1912" y="8672"/>
                      <a:pt x="1912" y="8672"/>
                      <a:pt x="1912" y="8672"/>
                    </a:cubicBezTo>
                  </a:path>
                </a:pathLst>
              </a:cu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89" name="Shape 2389"/>
              <p:cNvSpPr/>
              <p:nvPr/>
            </p:nvSpPr>
            <p:spPr>
              <a:xfrm>
                <a:off x="152835" y="0"/>
                <a:ext cx="268281" cy="1686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45" h="21600" extrusionOk="0">
                    <a:moveTo>
                      <a:pt x="18586" y="20800"/>
                    </a:moveTo>
                    <a:cubicBezTo>
                      <a:pt x="21098" y="21600"/>
                      <a:pt x="21098" y="21600"/>
                      <a:pt x="21098" y="21600"/>
                    </a:cubicBezTo>
                    <a:cubicBezTo>
                      <a:pt x="21600" y="9600"/>
                      <a:pt x="18084" y="1600"/>
                      <a:pt x="12056" y="0"/>
                    </a:cubicBezTo>
                    <a:cubicBezTo>
                      <a:pt x="11553" y="0"/>
                      <a:pt x="11051" y="0"/>
                      <a:pt x="10549" y="0"/>
                    </a:cubicBezTo>
                    <a:cubicBezTo>
                      <a:pt x="5526" y="0"/>
                      <a:pt x="1507" y="6400"/>
                      <a:pt x="0" y="16800"/>
                    </a:cubicBezTo>
                    <a:cubicBezTo>
                      <a:pt x="2009" y="17600"/>
                      <a:pt x="2009" y="17600"/>
                      <a:pt x="2009" y="17600"/>
                    </a:cubicBezTo>
                    <a:lnTo>
                      <a:pt x="18586" y="20800"/>
                    </a:lnTo>
                    <a:close/>
                    <a:moveTo>
                      <a:pt x="18586" y="20800"/>
                    </a:moveTo>
                    <a:cubicBezTo>
                      <a:pt x="18586" y="20800"/>
                      <a:pt x="18586" y="20800"/>
                      <a:pt x="18586" y="20800"/>
                    </a:cubicBezTo>
                  </a:path>
                </a:pathLst>
              </a:custGeom>
              <a:solidFill>
                <a:srgbClr val="028599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393" name="Group 2393"/>
            <p:cNvGrpSpPr/>
            <p:nvPr/>
          </p:nvGrpSpPr>
          <p:grpSpPr>
            <a:xfrm>
              <a:off x="-803684" y="0"/>
              <a:ext cx="4760274" cy="1450149"/>
              <a:chOff x="-803683" y="0"/>
              <a:chExt cx="4760272" cy="1450148"/>
            </a:xfrm>
          </p:grpSpPr>
          <p:sp>
            <p:nvSpPr>
              <p:cNvPr id="2391" name="Shape 2391"/>
              <p:cNvSpPr/>
              <p:nvPr/>
            </p:nvSpPr>
            <p:spPr>
              <a:xfrm>
                <a:off x="2141484" y="0"/>
                <a:ext cx="1217639" cy="7349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60960" tIns="60960" rIns="60960" bIns="60960" numCol="1" anchor="t">
                <a:spAutoFit/>
              </a:bodyPr>
              <a:lstStyle>
                <a:lvl1pPr algn="ctr">
                  <a:lnSpc>
                    <a:spcPct val="150000"/>
                  </a:lnSpc>
                  <a:defRPr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sz="12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18.000</a:t>
                </a: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92" name="Shape 2392"/>
              <p:cNvSpPr/>
              <p:nvPr/>
            </p:nvSpPr>
            <p:spPr>
              <a:xfrm>
                <a:off x="-803683" y="552211"/>
                <a:ext cx="4760272" cy="8979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60960" tIns="60960" rIns="60960" bIns="60960" numCol="1" anchor="t">
                <a:spAutoFit/>
              </a:bodyPr>
              <a:lstStyle>
                <a:lvl1pPr algn="ctr">
                  <a:lnSpc>
                    <a:spcPct val="150000"/>
                  </a:lnSpc>
                  <a:defRPr sz="3200"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此处添加您要添加的内容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399" name="Group 2399"/>
          <p:cNvGrpSpPr/>
          <p:nvPr/>
        </p:nvGrpSpPr>
        <p:grpSpPr>
          <a:xfrm>
            <a:off x="645101" y="3332605"/>
            <a:ext cx="2902383" cy="845565"/>
            <a:chOff x="-1006867" y="0"/>
            <a:chExt cx="5804760" cy="1691126"/>
          </a:xfrm>
        </p:grpSpPr>
        <p:sp>
          <p:nvSpPr>
            <p:cNvPr id="2395" name="Shape 2395"/>
            <p:cNvSpPr/>
            <p:nvPr/>
          </p:nvSpPr>
          <p:spPr>
            <a:xfrm>
              <a:off x="3785381" y="406400"/>
              <a:ext cx="1012512" cy="9870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6" h="21129" extrusionOk="0">
                  <a:moveTo>
                    <a:pt x="7952" y="8592"/>
                  </a:moveTo>
                  <a:cubicBezTo>
                    <a:pt x="7833" y="8592"/>
                    <a:pt x="7596" y="8712"/>
                    <a:pt x="7596" y="8712"/>
                  </a:cubicBezTo>
                  <a:cubicBezTo>
                    <a:pt x="7714" y="8831"/>
                    <a:pt x="7952" y="8473"/>
                    <a:pt x="7952" y="8592"/>
                  </a:cubicBezTo>
                  <a:close/>
                  <a:moveTo>
                    <a:pt x="7952" y="8473"/>
                  </a:moveTo>
                  <a:cubicBezTo>
                    <a:pt x="7952" y="8473"/>
                    <a:pt x="7952" y="8473"/>
                    <a:pt x="7952" y="8473"/>
                  </a:cubicBezTo>
                  <a:cubicBezTo>
                    <a:pt x="7952" y="8473"/>
                    <a:pt x="7952" y="8473"/>
                    <a:pt x="7952" y="8473"/>
                  </a:cubicBezTo>
                  <a:cubicBezTo>
                    <a:pt x="7952" y="8473"/>
                    <a:pt x="7952" y="8473"/>
                    <a:pt x="7952" y="8473"/>
                  </a:cubicBezTo>
                  <a:close/>
                  <a:moveTo>
                    <a:pt x="16141" y="0"/>
                  </a:moveTo>
                  <a:cubicBezTo>
                    <a:pt x="17327" y="0"/>
                    <a:pt x="18277" y="955"/>
                    <a:pt x="18277" y="2267"/>
                  </a:cubicBezTo>
                  <a:cubicBezTo>
                    <a:pt x="18277" y="3461"/>
                    <a:pt x="17327" y="4415"/>
                    <a:pt x="16141" y="4415"/>
                  </a:cubicBezTo>
                  <a:cubicBezTo>
                    <a:pt x="14835" y="4415"/>
                    <a:pt x="13886" y="3461"/>
                    <a:pt x="13886" y="2267"/>
                  </a:cubicBezTo>
                  <a:cubicBezTo>
                    <a:pt x="13886" y="955"/>
                    <a:pt x="14835" y="0"/>
                    <a:pt x="16141" y="0"/>
                  </a:cubicBezTo>
                  <a:close/>
                  <a:moveTo>
                    <a:pt x="2848" y="9547"/>
                  </a:moveTo>
                  <a:cubicBezTo>
                    <a:pt x="3442" y="9547"/>
                    <a:pt x="3442" y="9547"/>
                    <a:pt x="3442" y="9547"/>
                  </a:cubicBezTo>
                  <a:cubicBezTo>
                    <a:pt x="3442" y="9189"/>
                    <a:pt x="3442" y="9189"/>
                    <a:pt x="3442" y="9189"/>
                  </a:cubicBezTo>
                  <a:cubicBezTo>
                    <a:pt x="2848" y="9189"/>
                    <a:pt x="2848" y="9189"/>
                    <a:pt x="2848" y="9189"/>
                  </a:cubicBezTo>
                  <a:cubicBezTo>
                    <a:pt x="2730" y="9189"/>
                    <a:pt x="2611" y="9189"/>
                    <a:pt x="2492" y="9189"/>
                  </a:cubicBezTo>
                  <a:cubicBezTo>
                    <a:pt x="2492" y="9070"/>
                    <a:pt x="2492" y="9070"/>
                    <a:pt x="2492" y="9070"/>
                  </a:cubicBezTo>
                  <a:cubicBezTo>
                    <a:pt x="2492" y="7280"/>
                    <a:pt x="2492" y="7280"/>
                    <a:pt x="2492" y="7280"/>
                  </a:cubicBezTo>
                  <a:cubicBezTo>
                    <a:pt x="2255" y="7280"/>
                    <a:pt x="2255" y="7280"/>
                    <a:pt x="2255" y="7280"/>
                  </a:cubicBezTo>
                  <a:cubicBezTo>
                    <a:pt x="2255" y="8950"/>
                    <a:pt x="2255" y="8950"/>
                    <a:pt x="2255" y="8950"/>
                  </a:cubicBezTo>
                  <a:cubicBezTo>
                    <a:pt x="2255" y="9070"/>
                    <a:pt x="2255" y="9189"/>
                    <a:pt x="2255" y="9308"/>
                  </a:cubicBezTo>
                  <a:cubicBezTo>
                    <a:pt x="2374" y="9428"/>
                    <a:pt x="2611" y="9547"/>
                    <a:pt x="2848" y="9547"/>
                  </a:cubicBezTo>
                  <a:close/>
                  <a:moveTo>
                    <a:pt x="21481" y="13604"/>
                  </a:moveTo>
                  <a:cubicBezTo>
                    <a:pt x="21481" y="12888"/>
                    <a:pt x="21481" y="12888"/>
                    <a:pt x="21481" y="12888"/>
                  </a:cubicBezTo>
                  <a:cubicBezTo>
                    <a:pt x="21125" y="10382"/>
                    <a:pt x="21125" y="10263"/>
                    <a:pt x="21244" y="5728"/>
                  </a:cubicBezTo>
                  <a:cubicBezTo>
                    <a:pt x="21244" y="5609"/>
                    <a:pt x="21125" y="5490"/>
                    <a:pt x="21007" y="5490"/>
                  </a:cubicBezTo>
                  <a:cubicBezTo>
                    <a:pt x="20769" y="5490"/>
                    <a:pt x="20651" y="5609"/>
                    <a:pt x="20651" y="5728"/>
                  </a:cubicBezTo>
                  <a:cubicBezTo>
                    <a:pt x="20532" y="10263"/>
                    <a:pt x="20532" y="10382"/>
                    <a:pt x="20888" y="13008"/>
                  </a:cubicBezTo>
                  <a:cubicBezTo>
                    <a:pt x="21007" y="13604"/>
                    <a:pt x="21007" y="13604"/>
                    <a:pt x="21007" y="13604"/>
                  </a:cubicBezTo>
                  <a:cubicBezTo>
                    <a:pt x="21007" y="14201"/>
                    <a:pt x="21007" y="14678"/>
                    <a:pt x="20769" y="14917"/>
                  </a:cubicBezTo>
                  <a:cubicBezTo>
                    <a:pt x="20532" y="15036"/>
                    <a:pt x="20057" y="14917"/>
                    <a:pt x="20057" y="14917"/>
                  </a:cubicBezTo>
                  <a:cubicBezTo>
                    <a:pt x="17921" y="14201"/>
                    <a:pt x="15310" y="15514"/>
                    <a:pt x="15310" y="15633"/>
                  </a:cubicBezTo>
                  <a:cubicBezTo>
                    <a:pt x="15073" y="15633"/>
                    <a:pt x="15073" y="15872"/>
                    <a:pt x="15073" y="15991"/>
                  </a:cubicBezTo>
                  <a:cubicBezTo>
                    <a:pt x="15191" y="16110"/>
                    <a:pt x="15310" y="16110"/>
                    <a:pt x="15429" y="16110"/>
                  </a:cubicBezTo>
                  <a:cubicBezTo>
                    <a:pt x="15429" y="16110"/>
                    <a:pt x="15429" y="16110"/>
                    <a:pt x="15547" y="16110"/>
                  </a:cubicBezTo>
                  <a:cubicBezTo>
                    <a:pt x="15547" y="16110"/>
                    <a:pt x="16734" y="15514"/>
                    <a:pt x="18040" y="15275"/>
                  </a:cubicBezTo>
                  <a:cubicBezTo>
                    <a:pt x="18040" y="19810"/>
                    <a:pt x="18040" y="19810"/>
                    <a:pt x="18040" y="19810"/>
                  </a:cubicBezTo>
                  <a:cubicBezTo>
                    <a:pt x="16853" y="19810"/>
                    <a:pt x="16853" y="19810"/>
                    <a:pt x="16853" y="19810"/>
                  </a:cubicBezTo>
                  <a:cubicBezTo>
                    <a:pt x="16615" y="19810"/>
                    <a:pt x="16378" y="19929"/>
                    <a:pt x="16378" y="20168"/>
                  </a:cubicBezTo>
                  <a:cubicBezTo>
                    <a:pt x="16378" y="20407"/>
                    <a:pt x="16615" y="20645"/>
                    <a:pt x="16853" y="20645"/>
                  </a:cubicBezTo>
                  <a:cubicBezTo>
                    <a:pt x="20176" y="20645"/>
                    <a:pt x="20176" y="20645"/>
                    <a:pt x="20176" y="20645"/>
                  </a:cubicBezTo>
                  <a:cubicBezTo>
                    <a:pt x="20413" y="20645"/>
                    <a:pt x="20651" y="20407"/>
                    <a:pt x="20651" y="20168"/>
                  </a:cubicBezTo>
                  <a:cubicBezTo>
                    <a:pt x="20651" y="19929"/>
                    <a:pt x="20413" y="19810"/>
                    <a:pt x="20176" y="19810"/>
                  </a:cubicBezTo>
                  <a:cubicBezTo>
                    <a:pt x="19108" y="19810"/>
                    <a:pt x="19108" y="19810"/>
                    <a:pt x="19108" y="19810"/>
                  </a:cubicBezTo>
                  <a:cubicBezTo>
                    <a:pt x="19108" y="15275"/>
                    <a:pt x="19108" y="15275"/>
                    <a:pt x="19108" y="15275"/>
                  </a:cubicBezTo>
                  <a:cubicBezTo>
                    <a:pt x="19345" y="15275"/>
                    <a:pt x="19582" y="15275"/>
                    <a:pt x="19820" y="15394"/>
                  </a:cubicBezTo>
                  <a:cubicBezTo>
                    <a:pt x="19938" y="15394"/>
                    <a:pt x="20651" y="15752"/>
                    <a:pt x="21125" y="15275"/>
                  </a:cubicBezTo>
                  <a:cubicBezTo>
                    <a:pt x="21481" y="15036"/>
                    <a:pt x="21600" y="14440"/>
                    <a:pt x="21481" y="13604"/>
                  </a:cubicBezTo>
                  <a:close/>
                  <a:moveTo>
                    <a:pt x="20176" y="12292"/>
                  </a:moveTo>
                  <a:cubicBezTo>
                    <a:pt x="20176" y="10382"/>
                    <a:pt x="19464" y="8592"/>
                    <a:pt x="19464" y="6683"/>
                  </a:cubicBezTo>
                  <a:cubicBezTo>
                    <a:pt x="19345" y="3938"/>
                    <a:pt x="15191" y="3938"/>
                    <a:pt x="15191" y="6564"/>
                  </a:cubicBezTo>
                  <a:cubicBezTo>
                    <a:pt x="13648" y="6802"/>
                    <a:pt x="11987" y="7041"/>
                    <a:pt x="10444" y="6922"/>
                  </a:cubicBezTo>
                  <a:cubicBezTo>
                    <a:pt x="8901" y="6802"/>
                    <a:pt x="8901" y="9189"/>
                    <a:pt x="10444" y="9189"/>
                  </a:cubicBezTo>
                  <a:cubicBezTo>
                    <a:pt x="12105" y="9308"/>
                    <a:pt x="13767" y="9070"/>
                    <a:pt x="15429" y="8831"/>
                  </a:cubicBezTo>
                  <a:cubicBezTo>
                    <a:pt x="15666" y="9905"/>
                    <a:pt x="15785" y="10860"/>
                    <a:pt x="15903" y="11814"/>
                  </a:cubicBezTo>
                  <a:cubicBezTo>
                    <a:pt x="12462" y="13127"/>
                    <a:pt x="10563" y="15991"/>
                    <a:pt x="10088" y="19810"/>
                  </a:cubicBezTo>
                  <a:cubicBezTo>
                    <a:pt x="10088" y="19810"/>
                    <a:pt x="10088" y="19810"/>
                    <a:pt x="10088" y="19810"/>
                  </a:cubicBezTo>
                  <a:cubicBezTo>
                    <a:pt x="10088" y="11576"/>
                    <a:pt x="10088" y="11576"/>
                    <a:pt x="10088" y="11576"/>
                  </a:cubicBezTo>
                  <a:cubicBezTo>
                    <a:pt x="12224" y="11576"/>
                    <a:pt x="12224" y="11576"/>
                    <a:pt x="12224" y="11576"/>
                  </a:cubicBezTo>
                  <a:cubicBezTo>
                    <a:pt x="12224" y="9547"/>
                    <a:pt x="12224" y="9547"/>
                    <a:pt x="12224" y="9547"/>
                  </a:cubicBezTo>
                  <a:cubicBezTo>
                    <a:pt x="4391" y="9547"/>
                    <a:pt x="4391" y="9547"/>
                    <a:pt x="4391" y="9547"/>
                  </a:cubicBezTo>
                  <a:cubicBezTo>
                    <a:pt x="4391" y="9547"/>
                    <a:pt x="4391" y="9547"/>
                    <a:pt x="4391" y="9547"/>
                  </a:cubicBezTo>
                  <a:cubicBezTo>
                    <a:pt x="4391" y="9428"/>
                    <a:pt x="4391" y="9428"/>
                    <a:pt x="4391" y="9428"/>
                  </a:cubicBezTo>
                  <a:cubicBezTo>
                    <a:pt x="4391" y="9308"/>
                    <a:pt x="4391" y="9189"/>
                    <a:pt x="4629" y="9189"/>
                  </a:cubicBezTo>
                  <a:cubicBezTo>
                    <a:pt x="4629" y="9189"/>
                    <a:pt x="4747" y="9189"/>
                    <a:pt x="4747" y="9189"/>
                  </a:cubicBezTo>
                  <a:cubicBezTo>
                    <a:pt x="4747" y="9308"/>
                    <a:pt x="4747" y="9308"/>
                    <a:pt x="4747" y="9308"/>
                  </a:cubicBezTo>
                  <a:cubicBezTo>
                    <a:pt x="6884" y="9308"/>
                    <a:pt x="6884" y="9308"/>
                    <a:pt x="6884" y="9308"/>
                  </a:cubicBezTo>
                  <a:cubicBezTo>
                    <a:pt x="6884" y="9308"/>
                    <a:pt x="7002" y="9308"/>
                    <a:pt x="7002" y="9308"/>
                  </a:cubicBezTo>
                  <a:cubicBezTo>
                    <a:pt x="7121" y="9308"/>
                    <a:pt x="7240" y="9308"/>
                    <a:pt x="7240" y="9189"/>
                  </a:cubicBezTo>
                  <a:cubicBezTo>
                    <a:pt x="7240" y="9189"/>
                    <a:pt x="7240" y="9189"/>
                    <a:pt x="7240" y="9189"/>
                  </a:cubicBezTo>
                  <a:cubicBezTo>
                    <a:pt x="7240" y="9070"/>
                    <a:pt x="7240" y="9070"/>
                    <a:pt x="7240" y="9070"/>
                  </a:cubicBezTo>
                  <a:cubicBezTo>
                    <a:pt x="7358" y="8950"/>
                    <a:pt x="7358" y="8950"/>
                    <a:pt x="7358" y="8950"/>
                  </a:cubicBezTo>
                  <a:cubicBezTo>
                    <a:pt x="7358" y="9070"/>
                    <a:pt x="7358" y="9189"/>
                    <a:pt x="7358" y="9189"/>
                  </a:cubicBezTo>
                  <a:cubicBezTo>
                    <a:pt x="9732" y="9189"/>
                    <a:pt x="9732" y="9189"/>
                    <a:pt x="9732" y="9189"/>
                  </a:cubicBezTo>
                  <a:cubicBezTo>
                    <a:pt x="9732" y="8712"/>
                    <a:pt x="9138" y="8354"/>
                    <a:pt x="8545" y="8354"/>
                  </a:cubicBezTo>
                  <a:cubicBezTo>
                    <a:pt x="8308" y="8354"/>
                    <a:pt x="8070" y="8473"/>
                    <a:pt x="7952" y="8473"/>
                  </a:cubicBezTo>
                  <a:cubicBezTo>
                    <a:pt x="7952" y="8950"/>
                    <a:pt x="7596" y="8831"/>
                    <a:pt x="7477" y="8831"/>
                  </a:cubicBezTo>
                  <a:cubicBezTo>
                    <a:pt x="7477" y="8831"/>
                    <a:pt x="7477" y="8831"/>
                    <a:pt x="7477" y="8831"/>
                  </a:cubicBezTo>
                  <a:cubicBezTo>
                    <a:pt x="7477" y="8831"/>
                    <a:pt x="7477" y="8831"/>
                    <a:pt x="7477" y="8831"/>
                  </a:cubicBezTo>
                  <a:cubicBezTo>
                    <a:pt x="7358" y="8831"/>
                    <a:pt x="7240" y="8950"/>
                    <a:pt x="7240" y="8950"/>
                  </a:cubicBezTo>
                  <a:cubicBezTo>
                    <a:pt x="7240" y="9070"/>
                    <a:pt x="7240" y="9070"/>
                    <a:pt x="7240" y="9189"/>
                  </a:cubicBezTo>
                  <a:cubicBezTo>
                    <a:pt x="7240" y="9189"/>
                    <a:pt x="7240" y="9189"/>
                    <a:pt x="7121" y="9189"/>
                  </a:cubicBezTo>
                  <a:cubicBezTo>
                    <a:pt x="7121" y="9189"/>
                    <a:pt x="7121" y="9308"/>
                    <a:pt x="7002" y="9308"/>
                  </a:cubicBezTo>
                  <a:cubicBezTo>
                    <a:pt x="7002" y="8950"/>
                    <a:pt x="7002" y="8950"/>
                    <a:pt x="7002" y="8950"/>
                  </a:cubicBezTo>
                  <a:cubicBezTo>
                    <a:pt x="4747" y="8950"/>
                    <a:pt x="4747" y="8950"/>
                    <a:pt x="4747" y="8950"/>
                  </a:cubicBezTo>
                  <a:cubicBezTo>
                    <a:pt x="4747" y="9070"/>
                    <a:pt x="4747" y="9070"/>
                    <a:pt x="4747" y="9070"/>
                  </a:cubicBezTo>
                  <a:cubicBezTo>
                    <a:pt x="4629" y="9070"/>
                    <a:pt x="4629" y="9070"/>
                    <a:pt x="4629" y="9070"/>
                  </a:cubicBezTo>
                  <a:cubicBezTo>
                    <a:pt x="4391" y="9189"/>
                    <a:pt x="4391" y="9189"/>
                    <a:pt x="4273" y="9428"/>
                  </a:cubicBezTo>
                  <a:cubicBezTo>
                    <a:pt x="4273" y="9428"/>
                    <a:pt x="4273" y="9428"/>
                    <a:pt x="4273" y="9547"/>
                  </a:cubicBezTo>
                  <a:cubicBezTo>
                    <a:pt x="4273" y="9547"/>
                    <a:pt x="4273" y="9547"/>
                    <a:pt x="4273" y="9547"/>
                  </a:cubicBezTo>
                  <a:cubicBezTo>
                    <a:pt x="0" y="9547"/>
                    <a:pt x="0" y="9547"/>
                    <a:pt x="0" y="9547"/>
                  </a:cubicBezTo>
                  <a:cubicBezTo>
                    <a:pt x="0" y="11576"/>
                    <a:pt x="0" y="11576"/>
                    <a:pt x="0" y="11576"/>
                  </a:cubicBezTo>
                  <a:cubicBezTo>
                    <a:pt x="1187" y="11576"/>
                    <a:pt x="1187" y="11576"/>
                    <a:pt x="1187" y="11576"/>
                  </a:cubicBezTo>
                  <a:cubicBezTo>
                    <a:pt x="1187" y="21003"/>
                    <a:pt x="1187" y="21003"/>
                    <a:pt x="1187" y="21003"/>
                  </a:cubicBezTo>
                  <a:cubicBezTo>
                    <a:pt x="9969" y="21003"/>
                    <a:pt x="9969" y="21003"/>
                    <a:pt x="9969" y="21003"/>
                  </a:cubicBezTo>
                  <a:cubicBezTo>
                    <a:pt x="9969" y="20049"/>
                    <a:pt x="9969" y="20049"/>
                    <a:pt x="9969" y="20049"/>
                  </a:cubicBezTo>
                  <a:cubicBezTo>
                    <a:pt x="10207" y="21600"/>
                    <a:pt x="12699" y="21481"/>
                    <a:pt x="12818" y="19691"/>
                  </a:cubicBezTo>
                  <a:cubicBezTo>
                    <a:pt x="13292" y="16827"/>
                    <a:pt x="14954" y="14917"/>
                    <a:pt x="17802" y="14320"/>
                  </a:cubicBezTo>
                  <a:cubicBezTo>
                    <a:pt x="18870" y="14440"/>
                    <a:pt x="20176" y="13843"/>
                    <a:pt x="20176" y="12292"/>
                  </a:cubicBezTo>
                  <a:close/>
                  <a:moveTo>
                    <a:pt x="3204" y="3103"/>
                  </a:moveTo>
                  <a:cubicBezTo>
                    <a:pt x="3560" y="8234"/>
                    <a:pt x="3560" y="8234"/>
                    <a:pt x="3560" y="8234"/>
                  </a:cubicBezTo>
                  <a:cubicBezTo>
                    <a:pt x="2611" y="8354"/>
                    <a:pt x="2611" y="8354"/>
                    <a:pt x="2611" y="8354"/>
                  </a:cubicBezTo>
                  <a:cubicBezTo>
                    <a:pt x="2255" y="3222"/>
                    <a:pt x="2255" y="3222"/>
                    <a:pt x="2255" y="3222"/>
                  </a:cubicBezTo>
                  <a:lnTo>
                    <a:pt x="3204" y="3103"/>
                  </a:lnTo>
                  <a:close/>
                  <a:moveTo>
                    <a:pt x="3204" y="3103"/>
                  </a:moveTo>
                  <a:cubicBezTo>
                    <a:pt x="3204" y="3103"/>
                    <a:pt x="3204" y="3103"/>
                    <a:pt x="3204" y="3103"/>
                  </a:cubicBezTo>
                </a:path>
              </a:pathLst>
            </a:cu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grpSp>
          <p:nvGrpSpPr>
            <p:cNvPr id="2398" name="Group 2398"/>
            <p:cNvGrpSpPr/>
            <p:nvPr/>
          </p:nvGrpSpPr>
          <p:grpSpPr>
            <a:xfrm>
              <a:off x="-1006867" y="0"/>
              <a:ext cx="4760274" cy="1691126"/>
              <a:chOff x="-1006867" y="0"/>
              <a:chExt cx="4760273" cy="1691125"/>
            </a:xfrm>
          </p:grpSpPr>
          <p:sp>
            <p:nvSpPr>
              <p:cNvPr id="2396" name="Shape 2396"/>
              <p:cNvSpPr/>
              <p:nvPr/>
            </p:nvSpPr>
            <p:spPr>
              <a:xfrm>
                <a:off x="2059723" y="0"/>
                <a:ext cx="1217638" cy="7349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60960" tIns="60960" rIns="60960" bIns="60960" numCol="1" anchor="t">
                <a:spAutoFit/>
              </a:bodyPr>
              <a:lstStyle>
                <a:lvl1pPr algn="ctr">
                  <a:lnSpc>
                    <a:spcPct val="150000"/>
                  </a:lnSpc>
                  <a:defRPr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sz="12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17.000</a:t>
                </a: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397" name="Shape 2397"/>
              <p:cNvSpPr/>
              <p:nvPr/>
            </p:nvSpPr>
            <p:spPr>
              <a:xfrm>
                <a:off x="-1006867" y="706242"/>
                <a:ext cx="4760273" cy="98488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60960" tIns="60960" rIns="60960" bIns="60960" numCol="1" anchor="t">
                <a:spAutoFit/>
              </a:bodyPr>
              <a:lstStyle>
                <a:lvl1pPr algn="r">
                  <a:lnSpc>
                    <a:spcPct val="150000"/>
                  </a:lnSpc>
                  <a:defRPr sz="3200"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此处添加您要添加的内容</a:t>
                </a:r>
                <a:endParaRPr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06" name="Group 2406"/>
          <p:cNvGrpSpPr/>
          <p:nvPr/>
        </p:nvGrpSpPr>
        <p:grpSpPr>
          <a:xfrm>
            <a:off x="1047751" y="1707024"/>
            <a:ext cx="3172188" cy="802091"/>
            <a:chOff x="-2186946" y="0"/>
            <a:chExt cx="6344372" cy="1604179"/>
          </a:xfrm>
        </p:grpSpPr>
        <p:grpSp>
          <p:nvGrpSpPr>
            <p:cNvPr id="2402" name="Group 2402"/>
            <p:cNvGrpSpPr/>
            <p:nvPr/>
          </p:nvGrpSpPr>
          <p:grpSpPr>
            <a:xfrm>
              <a:off x="3466222" y="347465"/>
              <a:ext cx="498867" cy="1092555"/>
              <a:chOff x="0" y="0"/>
              <a:chExt cx="498866" cy="1092554"/>
            </a:xfrm>
          </p:grpSpPr>
          <p:sp>
            <p:nvSpPr>
              <p:cNvPr id="2400" name="Shape 2400"/>
              <p:cNvSpPr/>
              <p:nvPr/>
            </p:nvSpPr>
            <p:spPr>
              <a:xfrm>
                <a:off x="103291" y="0"/>
                <a:ext cx="245224" cy="2453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72" h="21125" extrusionOk="0">
                    <a:moveTo>
                      <a:pt x="10314" y="21125"/>
                    </a:moveTo>
                    <a:cubicBezTo>
                      <a:pt x="13678" y="21125"/>
                      <a:pt x="16924" y="19365"/>
                      <a:pt x="18812" y="16453"/>
                    </a:cubicBezTo>
                    <a:cubicBezTo>
                      <a:pt x="20760" y="13480"/>
                      <a:pt x="21114" y="9658"/>
                      <a:pt x="19757" y="6381"/>
                    </a:cubicBezTo>
                    <a:cubicBezTo>
                      <a:pt x="18399" y="3226"/>
                      <a:pt x="15566" y="860"/>
                      <a:pt x="12262" y="192"/>
                    </a:cubicBezTo>
                    <a:cubicBezTo>
                      <a:pt x="8898" y="-475"/>
                      <a:pt x="5357" y="617"/>
                      <a:pt x="2937" y="3165"/>
                    </a:cubicBezTo>
                    <a:cubicBezTo>
                      <a:pt x="517" y="5714"/>
                      <a:pt x="-486" y="9415"/>
                      <a:pt x="222" y="12873"/>
                    </a:cubicBezTo>
                    <a:cubicBezTo>
                      <a:pt x="989" y="16210"/>
                      <a:pt x="3350" y="19062"/>
                      <a:pt x="6478" y="20397"/>
                    </a:cubicBezTo>
                    <a:cubicBezTo>
                      <a:pt x="7658" y="20882"/>
                      <a:pt x="8957" y="21125"/>
                      <a:pt x="10314" y="21125"/>
                    </a:cubicBezTo>
                    <a:close/>
                    <a:moveTo>
                      <a:pt x="10314" y="21125"/>
                    </a:moveTo>
                    <a:cubicBezTo>
                      <a:pt x="10314" y="21125"/>
                      <a:pt x="10314" y="21125"/>
                      <a:pt x="10314" y="21125"/>
                    </a:cubicBezTo>
                  </a:path>
                </a:pathLst>
              </a:custGeom>
              <a:solidFill>
                <a:srgbClr val="73655D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01" name="Shape 2401"/>
              <p:cNvSpPr/>
              <p:nvPr/>
            </p:nvSpPr>
            <p:spPr>
              <a:xfrm>
                <a:off x="0" y="225455"/>
                <a:ext cx="498867" cy="8671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3" extrusionOk="0">
                    <a:moveTo>
                      <a:pt x="19833" y="7439"/>
                    </a:moveTo>
                    <a:cubicBezTo>
                      <a:pt x="19924" y="6984"/>
                      <a:pt x="19955" y="6512"/>
                      <a:pt x="19955" y="6056"/>
                    </a:cubicBezTo>
                    <a:cubicBezTo>
                      <a:pt x="19924" y="5654"/>
                      <a:pt x="19924" y="5234"/>
                      <a:pt x="19803" y="4831"/>
                    </a:cubicBezTo>
                    <a:cubicBezTo>
                      <a:pt x="19681" y="4201"/>
                      <a:pt x="19406" y="3571"/>
                      <a:pt x="19010" y="2993"/>
                    </a:cubicBezTo>
                    <a:cubicBezTo>
                      <a:pt x="18828" y="2748"/>
                      <a:pt x="18828" y="2748"/>
                      <a:pt x="18828" y="2748"/>
                    </a:cubicBezTo>
                    <a:cubicBezTo>
                      <a:pt x="18645" y="2521"/>
                      <a:pt x="18432" y="2293"/>
                      <a:pt x="18218" y="2065"/>
                    </a:cubicBezTo>
                    <a:cubicBezTo>
                      <a:pt x="17761" y="1645"/>
                      <a:pt x="17213" y="1243"/>
                      <a:pt x="16604" y="893"/>
                    </a:cubicBezTo>
                    <a:cubicBezTo>
                      <a:pt x="16390" y="770"/>
                      <a:pt x="16177" y="665"/>
                      <a:pt x="15964" y="578"/>
                    </a:cubicBezTo>
                    <a:cubicBezTo>
                      <a:pt x="15751" y="473"/>
                      <a:pt x="15537" y="385"/>
                      <a:pt x="15355" y="298"/>
                    </a:cubicBezTo>
                    <a:cubicBezTo>
                      <a:pt x="15080" y="193"/>
                      <a:pt x="14806" y="105"/>
                      <a:pt x="14532" y="18"/>
                    </a:cubicBezTo>
                    <a:cubicBezTo>
                      <a:pt x="13131" y="893"/>
                      <a:pt x="10998" y="1313"/>
                      <a:pt x="8957" y="1103"/>
                    </a:cubicBezTo>
                    <a:cubicBezTo>
                      <a:pt x="7616" y="980"/>
                      <a:pt x="6367" y="578"/>
                      <a:pt x="5453" y="0"/>
                    </a:cubicBezTo>
                    <a:cubicBezTo>
                      <a:pt x="5392" y="35"/>
                      <a:pt x="5331" y="53"/>
                      <a:pt x="5240" y="70"/>
                    </a:cubicBezTo>
                    <a:cubicBezTo>
                      <a:pt x="5027" y="140"/>
                      <a:pt x="4844" y="228"/>
                      <a:pt x="4631" y="298"/>
                    </a:cubicBezTo>
                    <a:cubicBezTo>
                      <a:pt x="4417" y="385"/>
                      <a:pt x="4204" y="473"/>
                      <a:pt x="3991" y="578"/>
                    </a:cubicBezTo>
                    <a:cubicBezTo>
                      <a:pt x="3778" y="665"/>
                      <a:pt x="3564" y="770"/>
                      <a:pt x="3351" y="893"/>
                    </a:cubicBezTo>
                    <a:cubicBezTo>
                      <a:pt x="2742" y="1243"/>
                      <a:pt x="2194" y="1645"/>
                      <a:pt x="1737" y="2065"/>
                    </a:cubicBezTo>
                    <a:cubicBezTo>
                      <a:pt x="1523" y="2293"/>
                      <a:pt x="1310" y="2521"/>
                      <a:pt x="1127" y="2748"/>
                    </a:cubicBezTo>
                    <a:cubicBezTo>
                      <a:pt x="944" y="2993"/>
                      <a:pt x="944" y="2993"/>
                      <a:pt x="944" y="2993"/>
                    </a:cubicBezTo>
                    <a:cubicBezTo>
                      <a:pt x="548" y="3571"/>
                      <a:pt x="274" y="4201"/>
                      <a:pt x="152" y="4831"/>
                    </a:cubicBezTo>
                    <a:cubicBezTo>
                      <a:pt x="30" y="5234"/>
                      <a:pt x="30" y="5654"/>
                      <a:pt x="0" y="6056"/>
                    </a:cubicBezTo>
                    <a:cubicBezTo>
                      <a:pt x="0" y="6424"/>
                      <a:pt x="30" y="6774"/>
                      <a:pt x="61" y="7142"/>
                    </a:cubicBezTo>
                    <a:cubicBezTo>
                      <a:pt x="91" y="7404"/>
                      <a:pt x="152" y="7649"/>
                      <a:pt x="213" y="7912"/>
                    </a:cubicBezTo>
                    <a:cubicBezTo>
                      <a:pt x="305" y="8384"/>
                      <a:pt x="1036" y="8752"/>
                      <a:pt x="1858" y="8717"/>
                    </a:cubicBezTo>
                    <a:cubicBezTo>
                      <a:pt x="2711" y="8700"/>
                      <a:pt x="3351" y="8279"/>
                      <a:pt x="3351" y="7807"/>
                    </a:cubicBezTo>
                    <a:cubicBezTo>
                      <a:pt x="3351" y="7772"/>
                      <a:pt x="3351" y="7772"/>
                      <a:pt x="3351" y="7772"/>
                    </a:cubicBezTo>
                    <a:cubicBezTo>
                      <a:pt x="3351" y="7544"/>
                      <a:pt x="3321" y="7334"/>
                      <a:pt x="3351" y="7124"/>
                    </a:cubicBezTo>
                    <a:cubicBezTo>
                      <a:pt x="3351" y="6792"/>
                      <a:pt x="3412" y="6476"/>
                      <a:pt x="3443" y="6161"/>
                    </a:cubicBezTo>
                    <a:cubicBezTo>
                      <a:pt x="3534" y="5846"/>
                      <a:pt x="3595" y="5514"/>
                      <a:pt x="3747" y="5199"/>
                    </a:cubicBezTo>
                    <a:cubicBezTo>
                      <a:pt x="3900" y="4744"/>
                      <a:pt x="4174" y="4306"/>
                      <a:pt x="4539" y="3903"/>
                    </a:cubicBezTo>
                    <a:cubicBezTo>
                      <a:pt x="4692" y="3746"/>
                      <a:pt x="4692" y="3746"/>
                      <a:pt x="4692" y="3746"/>
                    </a:cubicBezTo>
                    <a:cubicBezTo>
                      <a:pt x="4814" y="3606"/>
                      <a:pt x="4814" y="3606"/>
                      <a:pt x="4814" y="3606"/>
                    </a:cubicBezTo>
                    <a:cubicBezTo>
                      <a:pt x="4935" y="3518"/>
                      <a:pt x="5027" y="3431"/>
                      <a:pt x="5149" y="3343"/>
                    </a:cubicBezTo>
                    <a:cubicBezTo>
                      <a:pt x="5149" y="3343"/>
                      <a:pt x="5149" y="3343"/>
                      <a:pt x="5179" y="3326"/>
                    </a:cubicBezTo>
                    <a:cubicBezTo>
                      <a:pt x="3930" y="8244"/>
                      <a:pt x="3930" y="8244"/>
                      <a:pt x="3930" y="8244"/>
                    </a:cubicBezTo>
                    <a:cubicBezTo>
                      <a:pt x="3747" y="9102"/>
                      <a:pt x="4082" y="9995"/>
                      <a:pt x="4905" y="10712"/>
                    </a:cubicBezTo>
                    <a:cubicBezTo>
                      <a:pt x="5728" y="20550"/>
                      <a:pt x="5728" y="20550"/>
                      <a:pt x="5728" y="20550"/>
                    </a:cubicBezTo>
                    <a:cubicBezTo>
                      <a:pt x="5758" y="21057"/>
                      <a:pt x="6489" y="21495"/>
                      <a:pt x="7403" y="21547"/>
                    </a:cubicBezTo>
                    <a:cubicBezTo>
                      <a:pt x="8287" y="21600"/>
                      <a:pt x="9109" y="21250"/>
                      <a:pt x="9353" y="20760"/>
                    </a:cubicBezTo>
                    <a:cubicBezTo>
                      <a:pt x="9383" y="20690"/>
                      <a:pt x="9383" y="20620"/>
                      <a:pt x="9383" y="20550"/>
                    </a:cubicBezTo>
                    <a:cubicBezTo>
                      <a:pt x="9993" y="13058"/>
                      <a:pt x="9993" y="13058"/>
                      <a:pt x="9993" y="13058"/>
                    </a:cubicBezTo>
                    <a:cubicBezTo>
                      <a:pt x="10572" y="20550"/>
                      <a:pt x="10572" y="20550"/>
                      <a:pt x="10572" y="20550"/>
                    </a:cubicBezTo>
                    <a:cubicBezTo>
                      <a:pt x="10632" y="21057"/>
                      <a:pt x="11364" y="21495"/>
                      <a:pt x="12247" y="21547"/>
                    </a:cubicBezTo>
                    <a:cubicBezTo>
                      <a:pt x="13131" y="21600"/>
                      <a:pt x="13984" y="21250"/>
                      <a:pt x="14197" y="20760"/>
                    </a:cubicBezTo>
                    <a:cubicBezTo>
                      <a:pt x="14227" y="20690"/>
                      <a:pt x="14258" y="20620"/>
                      <a:pt x="14258" y="20550"/>
                    </a:cubicBezTo>
                    <a:cubicBezTo>
                      <a:pt x="15050" y="10747"/>
                      <a:pt x="15050" y="10747"/>
                      <a:pt x="15050" y="10747"/>
                    </a:cubicBezTo>
                    <a:cubicBezTo>
                      <a:pt x="15568" y="10292"/>
                      <a:pt x="15933" y="9767"/>
                      <a:pt x="16086" y="9207"/>
                    </a:cubicBezTo>
                    <a:cubicBezTo>
                      <a:pt x="16329" y="9417"/>
                      <a:pt x="16817" y="9470"/>
                      <a:pt x="17183" y="9330"/>
                    </a:cubicBezTo>
                    <a:cubicBezTo>
                      <a:pt x="17335" y="9277"/>
                      <a:pt x="17457" y="9172"/>
                      <a:pt x="17518" y="9067"/>
                    </a:cubicBezTo>
                    <a:cubicBezTo>
                      <a:pt x="17548" y="9015"/>
                      <a:pt x="17548" y="8962"/>
                      <a:pt x="17548" y="8892"/>
                    </a:cubicBezTo>
                    <a:cubicBezTo>
                      <a:pt x="17579" y="8822"/>
                      <a:pt x="17609" y="8735"/>
                      <a:pt x="17639" y="8665"/>
                    </a:cubicBezTo>
                    <a:cubicBezTo>
                      <a:pt x="18279" y="8805"/>
                      <a:pt x="19010" y="8682"/>
                      <a:pt x="19437" y="8367"/>
                    </a:cubicBezTo>
                    <a:cubicBezTo>
                      <a:pt x="19742" y="8489"/>
                      <a:pt x="19955" y="8700"/>
                      <a:pt x="19955" y="8945"/>
                    </a:cubicBezTo>
                    <a:cubicBezTo>
                      <a:pt x="19955" y="20760"/>
                      <a:pt x="19955" y="20760"/>
                      <a:pt x="19955" y="20760"/>
                    </a:cubicBezTo>
                    <a:cubicBezTo>
                      <a:pt x="19955" y="21022"/>
                      <a:pt x="20320" y="21232"/>
                      <a:pt x="20777" y="21232"/>
                    </a:cubicBezTo>
                    <a:cubicBezTo>
                      <a:pt x="21234" y="21232"/>
                      <a:pt x="21600" y="21022"/>
                      <a:pt x="21600" y="20760"/>
                    </a:cubicBezTo>
                    <a:cubicBezTo>
                      <a:pt x="21600" y="8945"/>
                      <a:pt x="21600" y="8945"/>
                      <a:pt x="21600" y="8945"/>
                    </a:cubicBezTo>
                    <a:cubicBezTo>
                      <a:pt x="21600" y="8262"/>
                      <a:pt x="20869" y="7684"/>
                      <a:pt x="19833" y="7439"/>
                    </a:cubicBezTo>
                    <a:close/>
                    <a:moveTo>
                      <a:pt x="16604" y="7877"/>
                    </a:moveTo>
                    <a:cubicBezTo>
                      <a:pt x="16390" y="8034"/>
                      <a:pt x="16208" y="8192"/>
                      <a:pt x="16086" y="8384"/>
                    </a:cubicBezTo>
                    <a:cubicBezTo>
                      <a:pt x="16086" y="8349"/>
                      <a:pt x="16086" y="8297"/>
                      <a:pt x="16055" y="8244"/>
                    </a:cubicBezTo>
                    <a:cubicBezTo>
                      <a:pt x="14837" y="3378"/>
                      <a:pt x="14837" y="3378"/>
                      <a:pt x="14837" y="3378"/>
                    </a:cubicBezTo>
                    <a:cubicBezTo>
                      <a:pt x="14928" y="3448"/>
                      <a:pt x="15050" y="3536"/>
                      <a:pt x="15111" y="3606"/>
                    </a:cubicBezTo>
                    <a:cubicBezTo>
                      <a:pt x="15263" y="3746"/>
                      <a:pt x="15263" y="3746"/>
                      <a:pt x="15263" y="3746"/>
                    </a:cubicBezTo>
                    <a:cubicBezTo>
                      <a:pt x="15416" y="3903"/>
                      <a:pt x="15416" y="3903"/>
                      <a:pt x="15416" y="3903"/>
                    </a:cubicBezTo>
                    <a:cubicBezTo>
                      <a:pt x="15781" y="4306"/>
                      <a:pt x="16055" y="4744"/>
                      <a:pt x="16208" y="5199"/>
                    </a:cubicBezTo>
                    <a:cubicBezTo>
                      <a:pt x="16360" y="5514"/>
                      <a:pt x="16421" y="5846"/>
                      <a:pt x="16512" y="6161"/>
                    </a:cubicBezTo>
                    <a:cubicBezTo>
                      <a:pt x="16543" y="6476"/>
                      <a:pt x="16604" y="6792"/>
                      <a:pt x="16604" y="7124"/>
                    </a:cubicBezTo>
                    <a:cubicBezTo>
                      <a:pt x="16634" y="7334"/>
                      <a:pt x="16604" y="7544"/>
                      <a:pt x="16604" y="7772"/>
                    </a:cubicBezTo>
                    <a:cubicBezTo>
                      <a:pt x="16604" y="7807"/>
                      <a:pt x="16604" y="7807"/>
                      <a:pt x="16604" y="7807"/>
                    </a:cubicBezTo>
                    <a:cubicBezTo>
                      <a:pt x="16604" y="7842"/>
                      <a:pt x="16604" y="7859"/>
                      <a:pt x="16604" y="7877"/>
                    </a:cubicBezTo>
                    <a:close/>
                    <a:moveTo>
                      <a:pt x="16604" y="7877"/>
                    </a:moveTo>
                    <a:cubicBezTo>
                      <a:pt x="16604" y="7877"/>
                      <a:pt x="16604" y="7877"/>
                      <a:pt x="16604" y="7877"/>
                    </a:cubicBezTo>
                  </a:path>
                </a:pathLst>
              </a:custGeom>
              <a:solidFill>
                <a:srgbClr val="73655D"/>
              </a:solidFill>
              <a:ln w="254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endParaRPr sz="16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2405" name="Group 2405"/>
            <p:cNvGrpSpPr/>
            <p:nvPr/>
          </p:nvGrpSpPr>
          <p:grpSpPr>
            <a:xfrm>
              <a:off x="-2186946" y="0"/>
              <a:ext cx="6344372" cy="1604179"/>
              <a:chOff x="-2186944" y="0"/>
              <a:chExt cx="6344368" cy="1604178"/>
            </a:xfrm>
          </p:grpSpPr>
          <p:sp>
            <p:nvSpPr>
              <p:cNvPr id="2403" name="Shape 2403"/>
              <p:cNvSpPr/>
              <p:nvPr/>
            </p:nvSpPr>
            <p:spPr>
              <a:xfrm>
                <a:off x="1768457" y="0"/>
                <a:ext cx="1217638" cy="7349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60960" tIns="60960" rIns="60960" bIns="60960" numCol="1" anchor="t">
                <a:spAutoFit/>
              </a:bodyPr>
              <a:lstStyle>
                <a:lvl1pPr algn="ctr">
                  <a:lnSpc>
                    <a:spcPct val="150000"/>
                  </a:lnSpc>
                  <a:defRPr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sz="120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15.000</a:t>
                </a:r>
                <a:endPara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404" name="Shape 2404"/>
              <p:cNvSpPr/>
              <p:nvPr/>
            </p:nvSpPr>
            <p:spPr>
              <a:xfrm>
                <a:off x="-2186944" y="706242"/>
                <a:ext cx="6344368" cy="8979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60960" tIns="60960" rIns="60960" bIns="60960" numCol="1" anchor="t">
                <a:spAutoFit/>
              </a:bodyPr>
              <a:lstStyle>
                <a:lvl1pPr algn="ctr">
                  <a:lnSpc>
                    <a:spcPct val="150000"/>
                  </a:lnSpc>
                  <a:defRPr sz="3200">
                    <a:solidFill>
                      <a:srgbClr val="404040"/>
                    </a:solidFill>
                  </a:defRPr>
                </a:lvl1pPr>
              </a:lstStyle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lang="zh-CN" altLang="en-US" sz="16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此处添加您要添加的内容</a:t>
                </a:r>
                <a:endPara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2407" name="Shape 2407"/>
          <p:cNvSpPr/>
          <p:nvPr/>
        </p:nvSpPr>
        <p:spPr>
          <a:xfrm flipH="1">
            <a:off x="8331203" y="3003743"/>
            <a:ext cx="1052" cy="1816101"/>
          </a:xfrm>
          <a:prstGeom prst="line">
            <a:avLst/>
          </a:prstGeom>
          <a:ln w="25400">
            <a:solidFill>
              <a:srgbClr val="808080"/>
            </a:solidFill>
            <a:prstDash val="dash"/>
            <a:bevel/>
            <a:headEnd type="oval"/>
            <a:tailEnd type="oval"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08" name="Shape 2408"/>
          <p:cNvSpPr/>
          <p:nvPr/>
        </p:nvSpPr>
        <p:spPr>
          <a:xfrm>
            <a:off x="8331200" y="3224763"/>
            <a:ext cx="3454400" cy="2062103"/>
          </a:xfrm>
          <a:prstGeom prst="rect">
            <a:avLst/>
          </a:prstGeom>
          <a:ln w="12700">
            <a:miter lim="400000"/>
          </a:ln>
        </p:spPr>
        <p:txBody>
          <a:bodyPr lIns="60960" tIns="60960" rIns="60960" bIns="60960">
            <a:spAutoFit/>
          </a:bodyPr>
          <a:lstStyle/>
          <a:p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</a:t>
            </a:r>
            <a:endParaRPr lang="zh-CN" altLang="en-US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09" name="Shape 2409"/>
          <p:cNvSpPr/>
          <p:nvPr/>
        </p:nvSpPr>
        <p:spPr>
          <a:xfrm>
            <a:off x="8339189" y="2895793"/>
            <a:ext cx="1161857" cy="369332"/>
          </a:xfrm>
          <a:prstGeom prst="rect">
            <a:avLst/>
          </a:prstGeom>
          <a:ln w="12700">
            <a:miter lim="400000"/>
          </a:ln>
        </p:spPr>
        <p:txBody>
          <a:bodyPr wrap="none" lIns="60960" tIns="60960" rIns="60960" bIns="60960">
            <a:spAutoFit/>
          </a:bodyPr>
          <a:lstStyle>
            <a:lvl1pPr>
              <a:defRPr sz="3200" b="1">
                <a:solidFill>
                  <a:srgbClr val="404040"/>
                </a:solidFill>
              </a:defRPr>
            </a:lvl1pPr>
          </a:lstStyle>
          <a:p>
            <a:pPr>
              <a:defRPr b="0">
                <a:solidFill>
                  <a:srgbClr val="000000"/>
                </a:solidFill>
              </a:defRPr>
            </a:pPr>
            <a:r>
              <a: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Statistics : </a:t>
            </a: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10" name="Shape 2410"/>
          <p:cNvSpPr/>
          <p:nvPr/>
        </p:nvSpPr>
        <p:spPr>
          <a:xfrm rot="4593257">
            <a:off x="6530770" y="3829803"/>
            <a:ext cx="1505886" cy="18394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77" y="0"/>
                </a:moveTo>
                <a:lnTo>
                  <a:pt x="3277" y="0"/>
                </a:lnTo>
                <a:cubicBezTo>
                  <a:pt x="14292" y="3350"/>
                  <a:pt x="21600" y="11955"/>
                  <a:pt x="21600" y="21575"/>
                </a:cubicBezTo>
                <a:lnTo>
                  <a:pt x="12191" y="21600"/>
                </a:lnTo>
                <a:cubicBezTo>
                  <a:pt x="12191" y="15200"/>
                  <a:pt x="7329" y="9474"/>
                  <a:pt x="0" y="7245"/>
                </a:cubicBezTo>
                <a:close/>
              </a:path>
            </a:pathLst>
          </a:custGeom>
          <a:solidFill>
            <a:srgbClr val="FF3F5F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11" name="Shape 2411"/>
          <p:cNvSpPr/>
          <p:nvPr/>
        </p:nvSpPr>
        <p:spPr>
          <a:xfrm rot="19625259">
            <a:off x="4445508" y="2117797"/>
            <a:ext cx="1481402" cy="767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152" extrusionOk="0">
                <a:moveTo>
                  <a:pt x="0" y="4381"/>
                </a:moveTo>
                <a:lnTo>
                  <a:pt x="0" y="4381"/>
                </a:lnTo>
                <a:cubicBezTo>
                  <a:pt x="6844" y="-1059"/>
                  <a:pt x="14599" y="-1448"/>
                  <a:pt x="21600" y="3299"/>
                </a:cubicBezTo>
                <a:lnTo>
                  <a:pt x="18231" y="19432"/>
                </a:lnTo>
                <a:lnTo>
                  <a:pt x="18231" y="19432"/>
                </a:lnTo>
                <a:cubicBezTo>
                  <a:pt x="13573" y="16274"/>
                  <a:pt x="8414" y="16533"/>
                  <a:pt x="3861" y="20152"/>
                </a:cubicBezTo>
                <a:close/>
              </a:path>
            </a:pathLst>
          </a:custGeom>
          <a:solidFill>
            <a:srgbClr val="73655D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12" name="Shape 2412"/>
          <p:cNvSpPr/>
          <p:nvPr/>
        </p:nvSpPr>
        <p:spPr>
          <a:xfrm rot="16771190">
            <a:off x="3672873" y="3361066"/>
            <a:ext cx="1782363" cy="896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427" extrusionOk="0">
                <a:moveTo>
                  <a:pt x="0" y="7982"/>
                </a:moveTo>
                <a:lnTo>
                  <a:pt x="0" y="7982"/>
                </a:lnTo>
                <a:cubicBezTo>
                  <a:pt x="6259" y="-60"/>
                  <a:pt x="14312" y="-2173"/>
                  <a:pt x="21600" y="2316"/>
                </a:cubicBezTo>
                <a:lnTo>
                  <a:pt x="19032" y="15641"/>
                </a:lnTo>
                <a:lnTo>
                  <a:pt x="19032" y="15641"/>
                </a:lnTo>
                <a:cubicBezTo>
                  <a:pt x="14163" y="12642"/>
                  <a:pt x="8783" y="14053"/>
                  <a:pt x="4600" y="19427"/>
                </a:cubicBezTo>
                <a:close/>
              </a:path>
            </a:pathLst>
          </a:custGeom>
          <a:solidFill>
            <a:srgbClr val="01B59C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13" name="Shape 2413"/>
          <p:cNvSpPr/>
          <p:nvPr/>
        </p:nvSpPr>
        <p:spPr>
          <a:xfrm rot="13186967">
            <a:off x="4442745" y="4581234"/>
            <a:ext cx="2110900" cy="10957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967" extrusionOk="0">
                <a:moveTo>
                  <a:pt x="0" y="11535"/>
                </a:moveTo>
                <a:lnTo>
                  <a:pt x="0" y="11535"/>
                </a:lnTo>
                <a:cubicBezTo>
                  <a:pt x="5372" y="1193"/>
                  <a:pt x="13905" y="-2633"/>
                  <a:pt x="21600" y="1852"/>
                </a:cubicBezTo>
                <a:lnTo>
                  <a:pt x="19432" y="12497"/>
                </a:lnTo>
                <a:lnTo>
                  <a:pt x="19432" y="12497"/>
                </a:lnTo>
                <a:cubicBezTo>
                  <a:pt x="14291" y="9501"/>
                  <a:pt x="8589" y="12057"/>
                  <a:pt x="5000" y="18967"/>
                </a:cubicBezTo>
                <a:close/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14" name="Shape 2414"/>
          <p:cNvSpPr/>
          <p:nvPr/>
        </p:nvSpPr>
        <p:spPr>
          <a:xfrm rot="181769">
            <a:off x="5771981" y="1873355"/>
            <a:ext cx="2344783" cy="19625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841" extrusionOk="0">
                <a:moveTo>
                  <a:pt x="0" y="389"/>
                </a:moveTo>
                <a:lnTo>
                  <a:pt x="0" y="389"/>
                </a:lnTo>
                <a:cubicBezTo>
                  <a:pt x="9778" y="-1759"/>
                  <a:pt x="19291" y="5199"/>
                  <a:pt x="21249" y="15930"/>
                </a:cubicBezTo>
                <a:cubicBezTo>
                  <a:pt x="21482" y="17211"/>
                  <a:pt x="21600" y="18513"/>
                  <a:pt x="21600" y="19819"/>
                </a:cubicBezTo>
                <a:lnTo>
                  <a:pt x="15557" y="19841"/>
                </a:lnTo>
                <a:cubicBezTo>
                  <a:pt x="15557" y="12560"/>
                  <a:pt x="10179" y="6657"/>
                  <a:pt x="3544" y="6657"/>
                </a:cubicBezTo>
                <a:cubicBezTo>
                  <a:pt x="2752" y="6657"/>
                  <a:pt x="1962" y="6743"/>
                  <a:pt x="1186" y="6913"/>
                </a:cubicBezTo>
                <a:close/>
              </a:path>
            </a:pathLst>
          </a:cu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419" name="Group 2419"/>
          <p:cNvGrpSpPr/>
          <p:nvPr/>
        </p:nvGrpSpPr>
        <p:grpSpPr>
          <a:xfrm>
            <a:off x="4964854" y="2682365"/>
            <a:ext cx="2235201" cy="2235201"/>
            <a:chOff x="0" y="-1"/>
            <a:chExt cx="4470400" cy="4470401"/>
          </a:xfrm>
        </p:grpSpPr>
        <p:sp>
          <p:nvSpPr>
            <p:cNvPr id="2415" name="Shape 2415"/>
            <p:cNvSpPr/>
            <p:nvPr/>
          </p:nvSpPr>
          <p:spPr>
            <a:xfrm>
              <a:off x="583034" y="923827"/>
              <a:ext cx="3397722" cy="1101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60960" tIns="60960" rIns="60960" bIns="60960" numCol="1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sz="21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Statistics </a:t>
              </a:r>
              <a:r>
                <a:rPr sz="1200" b="1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for </a:t>
              </a:r>
              <a:endParaRPr sz="12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416" name="Shape 2416"/>
            <p:cNvSpPr/>
            <p:nvPr/>
          </p:nvSpPr>
          <p:spPr>
            <a:xfrm>
              <a:off x="148412" y="1618317"/>
              <a:ext cx="4173578" cy="175317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60960" tIns="60960" rIns="60960" bIns="60960" numCol="1" anchor="t">
              <a:spAutoFit/>
            </a:bodyPr>
            <a:lstStyle>
              <a:lvl1pPr algn="ctr">
                <a:lnSpc>
                  <a:spcPct val="150000"/>
                </a:lnSpc>
                <a:defRPr sz="7400" b="1">
                  <a:solidFill>
                    <a:srgbClr val="404040"/>
                  </a:solidFill>
                </a:defRPr>
              </a:lvl1pPr>
            </a:lstStyle>
            <a:p>
              <a:pPr>
                <a:defRPr b="0">
                  <a:solidFill>
                    <a:srgbClr val="000000"/>
                  </a:solidFill>
                </a:defRPr>
              </a:pPr>
              <a:r>
                <a:rPr sz="37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1 million</a:t>
              </a:r>
              <a:endParaRPr sz="37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417" name="Shape 2417"/>
            <p:cNvSpPr/>
            <p:nvPr/>
          </p:nvSpPr>
          <p:spPr>
            <a:xfrm>
              <a:off x="1583755" y="2591532"/>
              <a:ext cx="1262523" cy="7349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60960" tIns="60960" rIns="60960" bIns="60960" numCol="1" anchor="t">
              <a:spAutoFit/>
            </a:bodyPr>
            <a:lstStyle>
              <a:lvl1pPr algn="ctr">
                <a:lnSpc>
                  <a:spcPct val="150000"/>
                </a:lnSpc>
                <a:defRPr b="1">
                  <a:solidFill>
                    <a:srgbClr val="404040"/>
                  </a:solidFill>
                </a:defRPr>
              </a:lvl1pPr>
            </a:lstStyle>
            <a:p>
              <a:pPr>
                <a:defRPr b="0">
                  <a:solidFill>
                    <a:srgbClr val="000000"/>
                  </a:solidFill>
                </a:defRPr>
              </a:pPr>
              <a:r>
                <a:rPr sz="120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people</a:t>
              </a: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418" name="Shape 2418"/>
            <p:cNvSpPr/>
            <p:nvPr/>
          </p:nvSpPr>
          <p:spPr>
            <a:xfrm>
              <a:off x="0" y="-1"/>
              <a:ext cx="4470400" cy="4470401"/>
            </a:xfrm>
            <a:prstGeom prst="ellipse">
              <a:avLst/>
            </a:prstGeom>
            <a:noFill/>
            <a:ln w="63500" cap="sq">
              <a:solidFill>
                <a:srgbClr val="4E6278"/>
              </a:solidFill>
              <a:prstDash val="solid"/>
              <a:bevel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>
                  <a:solidFill>
                    <a:srgbClr val="404040"/>
                  </a:solidFill>
                </a:defRPr>
              </a:pPr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51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案例分享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2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3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4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2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indefinite" fill="hold"/>
                                        <p:tgtEl>
                                          <p:spTgt spid="2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2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2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2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2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indefinite" fill="hold"/>
                                        <p:tgtEl>
                                          <p:spTgt spid="2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2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 fill="hold"/>
                                        <p:tgtEl>
                                          <p:spTgt spid="2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4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indefinite" fill="hold"/>
                                        <p:tgtEl>
                                          <p:spTgt spid="2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2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 fill="hold"/>
                                        <p:tgtEl>
                                          <p:spTgt spid="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4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indefinite" fill="hold"/>
                                        <p:tgtEl>
                                          <p:spTgt spid="2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 fill="hold"/>
                                        <p:tgtEl>
                                          <p:spTgt spid="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4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indefinite" fill="hold"/>
                                        <p:tgtEl>
                                          <p:spTgt spid="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indefinite" fill="hold"/>
                                        <p:tgtEl>
                                          <p:spTgt spid="2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indefinite" fill="hold"/>
                                        <p:tgtEl>
                                          <p:spTgt spid="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8" grpId="3" animBg="1" advAuto="0"/>
      <p:bldP spid="2383" grpId="5" animBg="1" advAuto="0"/>
      <p:bldP spid="2394" grpId="7" animBg="1" advAuto="0"/>
      <p:bldP spid="2399" grpId="9" animBg="1" advAuto="0"/>
      <p:bldP spid="2406" grpId="11" animBg="1" advAuto="0"/>
      <p:bldP spid="2407" grpId="12" animBg="1" advAuto="0"/>
      <p:bldP spid="2408" grpId="14" animBg="1" advAuto="0"/>
      <p:bldP spid="2409" grpId="13" animBg="1" advAuto="0"/>
      <p:bldP spid="2410" grpId="4" animBg="1" advAuto="0"/>
      <p:bldP spid="2411" grpId="10" animBg="1" advAuto="0"/>
      <p:bldP spid="2412" grpId="8" animBg="1" advAuto="0"/>
      <p:bldP spid="2413" grpId="6" animBg="1" advAuto="0"/>
      <p:bldP spid="2414" grpId="2" animBg="1" advAuto="0"/>
      <p:bldP spid="2419" grpId="1" animBg="1" advAuto="0"/>
      <p:bldP spid="51" grpId="0"/>
      <p:bldP spid="52" grpId="0" build="p"/>
      <p:bldP spid="53" grpId="0" animBg="1"/>
      <p:bldP spid="5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idx="13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3" b="6893"/>
          <a:stretch>
            <a:fillRect/>
          </a:stretch>
        </p:blipFill>
        <p:spPr/>
      </p:pic>
      <p:sp>
        <p:nvSpPr>
          <p:cNvPr id="3195" name="Shape 3195"/>
          <p:cNvSpPr/>
          <p:nvPr/>
        </p:nvSpPr>
        <p:spPr>
          <a:xfrm>
            <a:off x="1946703" y="1676400"/>
            <a:ext cx="8298594" cy="3200888"/>
          </a:xfrm>
          <a:prstGeom prst="roundRect">
            <a:avLst>
              <a:gd name="adj" fmla="val 5313"/>
            </a:avLst>
          </a:prstGeom>
          <a:solidFill>
            <a:srgbClr val="FF3F5F">
              <a:alpha val="60382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196" name="Shape 3196"/>
          <p:cNvSpPr/>
          <p:nvPr/>
        </p:nvSpPr>
        <p:spPr>
          <a:xfrm>
            <a:off x="3415357" y="2584347"/>
            <a:ext cx="123175" cy="692497"/>
          </a:xfrm>
          <a:prstGeom prst="rect">
            <a:avLst/>
          </a:prstGeom>
          <a:ln w="12700">
            <a:miter lim="400000"/>
          </a:ln>
        </p:spPr>
        <p:txBody>
          <a:bodyPr wrap="none" lIns="60960" tIns="60960" rIns="60960" bIns="60960">
            <a:spAutoFit/>
          </a:bodyPr>
          <a:lstStyle>
            <a:lvl1pPr>
              <a:defRPr sz="7400" b="1">
                <a:solidFill>
                  <a:srgbClr val="FFFFFF"/>
                </a:solidFill>
              </a:defRPr>
            </a:lvl1pPr>
          </a:lstStyle>
          <a:p>
            <a:pPr>
              <a:defRPr b="0">
                <a:solidFill>
                  <a:srgbClr val="000000"/>
                </a:solidFill>
              </a:defRPr>
            </a:pPr>
            <a:endParaRPr sz="37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197" name="Shape 3197"/>
          <p:cNvSpPr/>
          <p:nvPr/>
        </p:nvSpPr>
        <p:spPr>
          <a:xfrm>
            <a:off x="5664763" y="3759804"/>
            <a:ext cx="862472" cy="887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90" h="19919" extrusionOk="0">
                <a:moveTo>
                  <a:pt x="16332" y="12960"/>
                </a:moveTo>
                <a:cubicBezTo>
                  <a:pt x="18695" y="20366"/>
                  <a:pt x="10595" y="21600"/>
                  <a:pt x="10932" y="17897"/>
                </a:cubicBezTo>
                <a:cubicBezTo>
                  <a:pt x="10932" y="17897"/>
                  <a:pt x="10932" y="15737"/>
                  <a:pt x="10932" y="14194"/>
                </a:cubicBezTo>
                <a:cubicBezTo>
                  <a:pt x="10595" y="14194"/>
                  <a:pt x="10595" y="14194"/>
                  <a:pt x="10257" y="13886"/>
                </a:cubicBezTo>
                <a:cubicBezTo>
                  <a:pt x="10257" y="15737"/>
                  <a:pt x="10257" y="17897"/>
                  <a:pt x="10257" y="17897"/>
                </a:cubicBezTo>
                <a:cubicBezTo>
                  <a:pt x="10257" y="21600"/>
                  <a:pt x="2158" y="20366"/>
                  <a:pt x="4520" y="12960"/>
                </a:cubicBezTo>
                <a:cubicBezTo>
                  <a:pt x="2158" y="12034"/>
                  <a:pt x="808" y="11109"/>
                  <a:pt x="133" y="10183"/>
                </a:cubicBezTo>
                <a:cubicBezTo>
                  <a:pt x="-205" y="9566"/>
                  <a:pt x="133" y="8949"/>
                  <a:pt x="808" y="9566"/>
                </a:cubicBezTo>
                <a:cubicBezTo>
                  <a:pt x="808" y="9566"/>
                  <a:pt x="808" y="9566"/>
                  <a:pt x="1145" y="9566"/>
                </a:cubicBezTo>
                <a:cubicBezTo>
                  <a:pt x="1145" y="2160"/>
                  <a:pt x="1145" y="2160"/>
                  <a:pt x="1145" y="2160"/>
                </a:cubicBezTo>
                <a:cubicBezTo>
                  <a:pt x="1145" y="926"/>
                  <a:pt x="1820" y="0"/>
                  <a:pt x="2833" y="0"/>
                </a:cubicBezTo>
                <a:cubicBezTo>
                  <a:pt x="18020" y="0"/>
                  <a:pt x="18020" y="0"/>
                  <a:pt x="18020" y="0"/>
                </a:cubicBezTo>
                <a:cubicBezTo>
                  <a:pt x="19032" y="0"/>
                  <a:pt x="20045" y="926"/>
                  <a:pt x="20045" y="2160"/>
                </a:cubicBezTo>
                <a:cubicBezTo>
                  <a:pt x="20045" y="9566"/>
                  <a:pt x="20045" y="9566"/>
                  <a:pt x="20045" y="9566"/>
                </a:cubicBezTo>
                <a:cubicBezTo>
                  <a:pt x="20045" y="9566"/>
                  <a:pt x="20045" y="9566"/>
                  <a:pt x="20382" y="9566"/>
                </a:cubicBezTo>
                <a:cubicBezTo>
                  <a:pt x="21057" y="8949"/>
                  <a:pt x="21395" y="9566"/>
                  <a:pt x="21057" y="10183"/>
                </a:cubicBezTo>
                <a:cubicBezTo>
                  <a:pt x="20045" y="11109"/>
                  <a:pt x="18695" y="12034"/>
                  <a:pt x="16332" y="12960"/>
                </a:cubicBezTo>
                <a:close/>
                <a:moveTo>
                  <a:pt x="19032" y="2777"/>
                </a:moveTo>
                <a:cubicBezTo>
                  <a:pt x="19032" y="1543"/>
                  <a:pt x="18695" y="1234"/>
                  <a:pt x="17345" y="1234"/>
                </a:cubicBezTo>
                <a:cubicBezTo>
                  <a:pt x="3845" y="1234"/>
                  <a:pt x="3845" y="1234"/>
                  <a:pt x="3845" y="1234"/>
                </a:cubicBezTo>
                <a:cubicBezTo>
                  <a:pt x="2495" y="1234"/>
                  <a:pt x="2158" y="1543"/>
                  <a:pt x="2158" y="2777"/>
                </a:cubicBezTo>
                <a:cubicBezTo>
                  <a:pt x="2158" y="10183"/>
                  <a:pt x="2158" y="10183"/>
                  <a:pt x="2158" y="10183"/>
                </a:cubicBezTo>
                <a:cubicBezTo>
                  <a:pt x="4857" y="11726"/>
                  <a:pt x="7558" y="11417"/>
                  <a:pt x="8907" y="11417"/>
                </a:cubicBezTo>
                <a:cubicBezTo>
                  <a:pt x="9245" y="11417"/>
                  <a:pt x="9582" y="11417"/>
                  <a:pt x="9920" y="11726"/>
                </a:cubicBezTo>
                <a:cubicBezTo>
                  <a:pt x="9920" y="11726"/>
                  <a:pt x="9920" y="11726"/>
                  <a:pt x="9920" y="11726"/>
                </a:cubicBezTo>
                <a:cubicBezTo>
                  <a:pt x="10257" y="12034"/>
                  <a:pt x="10595" y="12034"/>
                  <a:pt x="10932" y="12343"/>
                </a:cubicBezTo>
                <a:cubicBezTo>
                  <a:pt x="10932" y="11726"/>
                  <a:pt x="11270" y="11417"/>
                  <a:pt x="12282" y="11417"/>
                </a:cubicBezTo>
                <a:cubicBezTo>
                  <a:pt x="13632" y="11417"/>
                  <a:pt x="15995" y="11726"/>
                  <a:pt x="19032" y="10183"/>
                </a:cubicBezTo>
                <a:lnTo>
                  <a:pt x="19032" y="2777"/>
                </a:lnTo>
                <a:close/>
                <a:moveTo>
                  <a:pt x="7558" y="10491"/>
                </a:moveTo>
                <a:cubicBezTo>
                  <a:pt x="6208" y="10491"/>
                  <a:pt x="5195" y="9566"/>
                  <a:pt x="5195" y="8331"/>
                </a:cubicBezTo>
                <a:cubicBezTo>
                  <a:pt x="5195" y="7097"/>
                  <a:pt x="6208" y="6171"/>
                  <a:pt x="7558" y="6171"/>
                </a:cubicBezTo>
                <a:cubicBezTo>
                  <a:pt x="8907" y="6171"/>
                  <a:pt x="10257" y="7097"/>
                  <a:pt x="10257" y="8331"/>
                </a:cubicBezTo>
                <a:cubicBezTo>
                  <a:pt x="10257" y="9566"/>
                  <a:pt x="8907" y="10491"/>
                  <a:pt x="7558" y="10491"/>
                </a:cubicBezTo>
                <a:close/>
                <a:moveTo>
                  <a:pt x="13632" y="10491"/>
                </a:moveTo>
                <a:cubicBezTo>
                  <a:pt x="12282" y="10491"/>
                  <a:pt x="10932" y="9566"/>
                  <a:pt x="10932" y="8331"/>
                </a:cubicBezTo>
                <a:cubicBezTo>
                  <a:pt x="10932" y="7097"/>
                  <a:pt x="12282" y="6171"/>
                  <a:pt x="13632" y="6171"/>
                </a:cubicBezTo>
                <a:cubicBezTo>
                  <a:pt x="14982" y="6171"/>
                  <a:pt x="16332" y="7097"/>
                  <a:pt x="16332" y="8331"/>
                </a:cubicBezTo>
                <a:cubicBezTo>
                  <a:pt x="16332" y="9566"/>
                  <a:pt x="14982" y="10491"/>
                  <a:pt x="13632" y="10491"/>
                </a:cubicBezTo>
                <a:close/>
              </a:path>
            </a:pathLst>
          </a:custGeom>
          <a:solidFill>
            <a:srgbClr val="FFFFFF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13000" y="2509967"/>
            <a:ext cx="7933897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914400"/>
            <a:r>
              <a:rPr lang="en-US" altLang="zh-CN" sz="4800" b="1" dirty="0">
                <a:solidFill>
                  <a:schemeClr val="bg1"/>
                </a:solidFill>
              </a:rPr>
              <a:t>THANK FOR WATCHING</a:t>
            </a:r>
            <a:endParaRPr lang="en-US" altLang="zh-CN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indefinite" fill="hold"/>
                                        <p:tgtEl>
                                          <p:spTgt spid="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5" grpId="2" animBg="1" advAuto="0"/>
      <p:bldP spid="3196" grpId="3" animBg="1" advAuto="0"/>
      <p:bldP spid="3197" grpId="4" animBg="1" advAuto="0"/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6350" y="1128395"/>
            <a:ext cx="12179300" cy="1014095"/>
            <a:chOff x="6350" y="1128395"/>
            <a:chExt cx="12179300" cy="1014095"/>
          </a:xfrm>
        </p:grpSpPr>
        <p:sp>
          <p:nvSpPr>
            <p:cNvPr id="749" name="矩形"/>
            <p:cNvSpPr>
              <a:spLocks/>
            </p:cNvSpPr>
            <p:nvPr/>
          </p:nvSpPr>
          <p:spPr>
            <a:xfrm rot="0">
              <a:off x="6350" y="1128395"/>
              <a:ext cx="12179935" cy="1014730"/>
            </a:xfrm>
            <a:prstGeom prst="rect"/>
            <a:solidFill>
              <a:srgbClr val="00B0F0"/>
            </a:solidFill>
            <a:ln w="0">
              <a:noFill/>
              <a:prstDash/>
            </a:ln>
          </p:spPr>
          <p:txBody>
            <a:bodyPr wrap="square" lIns="45720" tIns="45720" rIns="45720" bIns="45720" numCol="1" vert="horz" anchor="ctr">
              <a:noAutofit/>
            </a:bodyPr>
            <a:lstStyle/>
            <a:p>
              <a:pPr marL="0" indent="0" algn="ctr" fontAlgn="auto" defTabSz="457200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600" cap="none" dirty="0" smtClean="0" b="0" strike="noStrike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750" name="更多资源请关注微信公众号：学苑君"/>
            <p:cNvSpPr txBox="1">
              <a:spLocks/>
            </p:cNvSpPr>
            <p:nvPr/>
          </p:nvSpPr>
          <p:spPr>
            <a:xfrm rot="0">
              <a:off x="6350" y="1435735"/>
              <a:ext cx="12179935" cy="400685"/>
            </a:xfrm>
            <a:prstGeom prst="rect"/>
            <a:noFill/>
            <a:ln w="0">
              <a:noFill/>
              <a:prstDash/>
            </a:ln>
          </p:spPr>
          <p:txBody>
            <a:bodyPr wrap="square" lIns="0" tIns="0" rIns="0" bIns="0" numCol="1" vert="horz" anchor="ctr">
              <a:spAutoFit/>
            </a:bodyPr>
            <a:lstStyle/>
            <a:p>
              <a:pPr marL="0" indent="0" algn="ctr" fontAlgn="auto" defTabSz="457200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2600" cap="none" spc="180" dirty="0" smtClean="0" b="0" strike="noStrike">
                  <a:ln w="9525" cap="flat" cmpd="sng">
                    <a:noFill/>
                    <a:prstDash/>
                  </a:ln>
                  <a:solidFill>
                    <a:srgbClr val="FFFFFF"/>
                  </a:solidFill>
                  <a:effectLst>
                    <a:outerShdw sx="100000" sy="100000" blurRad="38100" dist="38100" dir="2700000" rotWithShape="0">
                      <a:srgbClr val="000000">
                        <a:alpha val="42745"/>
                      </a:srgbClr>
                    </a:outerShdw>
                  </a:effectLst>
                  <a:latin typeface="微软雅黑" charset="0"/>
                  <a:ea typeface="微软雅黑" charset="0"/>
                </a:rPr>
                <a:t>更多资源请关注微信公众号：</a:t>
              </a:r>
              <a:r>
                <a:rPr lang="en-US" altLang="ko-KR" sz="2600" cap="none" spc="180" dirty="0" smtClean="0" b="0" strike="noStrike">
                  <a:solidFill>
                    <a:srgbClr val="FFFFFF"/>
                  </a:solidFill>
                  <a:effectLst>
                    <a:outerShdw sx="100000" sy="100000" blurRad="38100" dist="38100" dir="2700000" rotWithShape="0">
                      <a:srgbClr val="000000">
                        <a:alpha val="42745"/>
                      </a:srgbClr>
                    </a:outerShdw>
                  </a:effectLst>
                  <a:latin typeface="微软雅黑" charset="0"/>
                  <a:ea typeface="微软雅黑" charset="0"/>
                </a:rPr>
                <a:t>学长掌上资源库</a:t>
              </a:r>
              <a:endParaRPr lang="ko-KR" altLang="en-US" sz="2600" cap="none" dirty="0" smtClean="0" b="0" strike="noStrike">
                <a:ln w="9525" cap="flat" cmpd="sng">
                  <a:noFill/>
                  <a:prstDash/>
                </a:ln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</p:grpSp>
      <p:pic>
        <p:nvPicPr>
          <p:cNvPr id="752" name="学苑君.jpg" descr="C:/Users/Administrator/AppData/Roaming/JisuOffice/ETemp/7236_70571832/fImage27348164041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>
            <a:off x="4653915" y="2714625"/>
            <a:ext cx="2884805" cy="2884805"/>
          </a:xfrm>
          <a:prstGeom prst="rect"/>
          <a:noFill/>
          <a:ln w="12700" cap="flat" cmpd="sng">
            <a:prstDash/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l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b="10897"/>
          <a:stretch>
            <a:fillRect/>
          </a:stretch>
        </p:blipFill>
        <p:spPr>
          <a:xfrm>
            <a:off x="0" y="1855"/>
            <a:ext cx="12192000" cy="6856145"/>
          </a:xfrm>
          <a:prstGeom prst="rect">
            <a:avLst/>
          </a:prstGeom>
        </p:spPr>
      </p:pic>
      <p:sp>
        <p:nvSpPr>
          <p:cNvPr id="252" name="Shape 252"/>
          <p:cNvSpPr/>
          <p:nvPr/>
        </p:nvSpPr>
        <p:spPr>
          <a:xfrm flipH="1">
            <a:off x="6908800" y="-1"/>
            <a:ext cx="5283200" cy="685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5555" y="0"/>
                </a:lnTo>
                <a:lnTo>
                  <a:pt x="21600" y="10800"/>
                </a:lnTo>
                <a:lnTo>
                  <a:pt x="15555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28599">
              <a:alpha val="85516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8684990" y="2468623"/>
            <a:ext cx="2999010" cy="420115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/>
          <a:p>
            <a:pPr algn="just">
              <a:defRPr sz="2600">
                <a:solidFill>
                  <a:srgbClr val="FFFFFF"/>
                </a:solidFill>
              </a:defRPr>
            </a:pP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just">
              <a:defRPr sz="2600">
                <a:solidFill>
                  <a:srgbClr val="FFFFFF"/>
                </a:solidFill>
              </a:defRPr>
            </a:pP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just">
              <a:defRPr sz="2600">
                <a:solidFill>
                  <a:srgbClr val="FFFFFF"/>
                </a:solidFill>
              </a:defRPr>
            </a:pP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  <a:p>
            <a:pPr algn="just">
              <a:defRPr sz="2600">
                <a:solidFill>
                  <a:srgbClr val="FFFFFF"/>
                </a:solidFill>
              </a:defRPr>
            </a:pPr>
            <a:endParaRPr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256" name="Group 256"/>
          <p:cNvGrpSpPr/>
          <p:nvPr/>
        </p:nvGrpSpPr>
        <p:grpSpPr>
          <a:xfrm>
            <a:off x="8686461" y="1963058"/>
            <a:ext cx="2364486" cy="407368"/>
            <a:chOff x="0" y="21930"/>
            <a:chExt cx="4728969" cy="814733"/>
          </a:xfrm>
        </p:grpSpPr>
        <p:sp>
          <p:nvSpPr>
            <p:cNvPr id="254" name="Shape 254"/>
            <p:cNvSpPr/>
            <p:nvPr/>
          </p:nvSpPr>
          <p:spPr>
            <a:xfrm>
              <a:off x="69208" y="36446"/>
              <a:ext cx="4659761" cy="800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spAutoFit/>
            </a:bodyPr>
            <a:lstStyle>
              <a:lvl1pPr algn="ctr">
                <a:defRPr b="1">
                  <a:solidFill>
                    <a:srgbClr val="FFFFFF"/>
                  </a:solidFill>
                  <a:latin typeface="Arial" panose="020B0604020202020204"/>
                  <a:ea typeface="Arial" panose="020B0604020202020204"/>
                  <a:cs typeface="Arial" panose="020B0604020202020204"/>
                  <a:sym typeface="Arial" panose="020B0604020202020204"/>
                </a:defRPr>
              </a:lvl1pPr>
            </a:lstStyle>
            <a:p>
              <a:pPr>
                <a:defRPr b="0">
                  <a:latin typeface="+mn-lt"/>
                  <a:ea typeface="+mn-ea"/>
                  <a:cs typeface="+mn-cs"/>
                  <a:sym typeface="Trebuchet MS" panose="020B0603020202020204"/>
                </a:defRPr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此处添加标题</a:t>
              </a:r>
              <a:r>
                <a:rPr sz="18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: </a:t>
              </a:r>
              <a:endParaRPr sz="1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55" name="Shape 255"/>
            <p:cNvSpPr/>
            <p:nvPr/>
          </p:nvSpPr>
          <p:spPr>
            <a:xfrm>
              <a:off x="0" y="21930"/>
              <a:ext cx="812798" cy="725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0" y="3663"/>
                  </a:moveTo>
                  <a:cubicBezTo>
                    <a:pt x="13500" y="3663"/>
                    <a:pt x="13500" y="3663"/>
                    <a:pt x="13500" y="3663"/>
                  </a:cubicBezTo>
                  <a:cubicBezTo>
                    <a:pt x="13500" y="0"/>
                    <a:pt x="13500" y="0"/>
                    <a:pt x="13500" y="0"/>
                  </a:cubicBezTo>
                  <a:cubicBezTo>
                    <a:pt x="12825" y="0"/>
                    <a:pt x="12825" y="0"/>
                    <a:pt x="12825" y="0"/>
                  </a:cubicBezTo>
                  <a:cubicBezTo>
                    <a:pt x="12375" y="0"/>
                    <a:pt x="12375" y="0"/>
                    <a:pt x="12375" y="0"/>
                  </a:cubicBezTo>
                  <a:cubicBezTo>
                    <a:pt x="9112" y="0"/>
                    <a:pt x="9112" y="0"/>
                    <a:pt x="9112" y="0"/>
                  </a:cubicBezTo>
                  <a:cubicBezTo>
                    <a:pt x="7987" y="0"/>
                    <a:pt x="7987" y="0"/>
                    <a:pt x="7987" y="0"/>
                  </a:cubicBezTo>
                  <a:cubicBezTo>
                    <a:pt x="7987" y="1263"/>
                    <a:pt x="7987" y="1263"/>
                    <a:pt x="7987" y="1263"/>
                  </a:cubicBezTo>
                  <a:cubicBezTo>
                    <a:pt x="7987" y="3663"/>
                    <a:pt x="7987" y="3663"/>
                    <a:pt x="7987" y="3663"/>
                  </a:cubicBezTo>
                  <a:cubicBezTo>
                    <a:pt x="1687" y="3663"/>
                    <a:pt x="1687" y="3663"/>
                    <a:pt x="1687" y="3663"/>
                  </a:cubicBezTo>
                  <a:cubicBezTo>
                    <a:pt x="787" y="3663"/>
                    <a:pt x="0" y="4547"/>
                    <a:pt x="0" y="5558"/>
                  </a:cubicBezTo>
                  <a:cubicBezTo>
                    <a:pt x="0" y="19705"/>
                    <a:pt x="0" y="19705"/>
                    <a:pt x="0" y="19705"/>
                  </a:cubicBezTo>
                  <a:cubicBezTo>
                    <a:pt x="0" y="20716"/>
                    <a:pt x="787" y="21600"/>
                    <a:pt x="1687" y="21600"/>
                  </a:cubicBezTo>
                  <a:cubicBezTo>
                    <a:pt x="19800" y="21600"/>
                    <a:pt x="19800" y="21600"/>
                    <a:pt x="19800" y="21600"/>
                  </a:cubicBezTo>
                  <a:cubicBezTo>
                    <a:pt x="20812" y="21600"/>
                    <a:pt x="21600" y="20716"/>
                    <a:pt x="21600" y="19705"/>
                  </a:cubicBezTo>
                  <a:cubicBezTo>
                    <a:pt x="21600" y="5558"/>
                    <a:pt x="21600" y="5558"/>
                    <a:pt x="21600" y="5558"/>
                  </a:cubicBezTo>
                  <a:cubicBezTo>
                    <a:pt x="21600" y="4547"/>
                    <a:pt x="20812" y="3663"/>
                    <a:pt x="19800" y="3663"/>
                  </a:cubicBezTo>
                  <a:moveTo>
                    <a:pt x="9112" y="1263"/>
                  </a:moveTo>
                  <a:cubicBezTo>
                    <a:pt x="12375" y="1263"/>
                    <a:pt x="12375" y="1263"/>
                    <a:pt x="12375" y="1263"/>
                  </a:cubicBezTo>
                  <a:cubicBezTo>
                    <a:pt x="12375" y="3663"/>
                    <a:pt x="12375" y="3663"/>
                    <a:pt x="12375" y="3663"/>
                  </a:cubicBezTo>
                  <a:cubicBezTo>
                    <a:pt x="9112" y="3663"/>
                    <a:pt x="9112" y="3663"/>
                    <a:pt x="9112" y="3663"/>
                  </a:cubicBezTo>
                  <a:lnTo>
                    <a:pt x="9112" y="1263"/>
                  </a:lnTo>
                  <a:close/>
                  <a:moveTo>
                    <a:pt x="15075" y="13516"/>
                  </a:moveTo>
                  <a:cubicBezTo>
                    <a:pt x="15075" y="14021"/>
                    <a:pt x="14737" y="14526"/>
                    <a:pt x="14287" y="14526"/>
                  </a:cubicBezTo>
                  <a:cubicBezTo>
                    <a:pt x="12487" y="14526"/>
                    <a:pt x="12487" y="14526"/>
                    <a:pt x="12487" y="14526"/>
                  </a:cubicBezTo>
                  <a:cubicBezTo>
                    <a:pt x="12487" y="16421"/>
                    <a:pt x="12487" y="16421"/>
                    <a:pt x="12487" y="16421"/>
                  </a:cubicBezTo>
                  <a:cubicBezTo>
                    <a:pt x="12487" y="17053"/>
                    <a:pt x="12150" y="17432"/>
                    <a:pt x="11587" y="17432"/>
                  </a:cubicBezTo>
                  <a:cubicBezTo>
                    <a:pt x="9900" y="17432"/>
                    <a:pt x="9900" y="17432"/>
                    <a:pt x="9900" y="17432"/>
                  </a:cubicBezTo>
                  <a:cubicBezTo>
                    <a:pt x="9450" y="17432"/>
                    <a:pt x="9000" y="17053"/>
                    <a:pt x="9000" y="16421"/>
                  </a:cubicBezTo>
                  <a:cubicBezTo>
                    <a:pt x="9000" y="14526"/>
                    <a:pt x="9000" y="14526"/>
                    <a:pt x="9000" y="14526"/>
                  </a:cubicBezTo>
                  <a:cubicBezTo>
                    <a:pt x="7313" y="14526"/>
                    <a:pt x="7313" y="14526"/>
                    <a:pt x="7313" y="14526"/>
                  </a:cubicBezTo>
                  <a:cubicBezTo>
                    <a:pt x="6750" y="14526"/>
                    <a:pt x="6412" y="14021"/>
                    <a:pt x="6412" y="13516"/>
                  </a:cubicBezTo>
                  <a:cubicBezTo>
                    <a:pt x="6412" y="11621"/>
                    <a:pt x="6412" y="11621"/>
                    <a:pt x="6412" y="11621"/>
                  </a:cubicBezTo>
                  <a:cubicBezTo>
                    <a:pt x="6412" y="11116"/>
                    <a:pt x="6750" y="10611"/>
                    <a:pt x="7313" y="10611"/>
                  </a:cubicBezTo>
                  <a:cubicBezTo>
                    <a:pt x="9000" y="10611"/>
                    <a:pt x="9000" y="10611"/>
                    <a:pt x="9000" y="10611"/>
                  </a:cubicBezTo>
                  <a:cubicBezTo>
                    <a:pt x="9000" y="8589"/>
                    <a:pt x="9000" y="8589"/>
                    <a:pt x="9000" y="8589"/>
                  </a:cubicBezTo>
                  <a:cubicBezTo>
                    <a:pt x="9000" y="8084"/>
                    <a:pt x="9450" y="7705"/>
                    <a:pt x="9900" y="7705"/>
                  </a:cubicBezTo>
                  <a:cubicBezTo>
                    <a:pt x="11587" y="7705"/>
                    <a:pt x="11587" y="7705"/>
                    <a:pt x="11587" y="7705"/>
                  </a:cubicBezTo>
                  <a:cubicBezTo>
                    <a:pt x="12150" y="7705"/>
                    <a:pt x="12487" y="8084"/>
                    <a:pt x="12487" y="8589"/>
                  </a:cubicBezTo>
                  <a:cubicBezTo>
                    <a:pt x="12487" y="10611"/>
                    <a:pt x="12487" y="10611"/>
                    <a:pt x="12487" y="10611"/>
                  </a:cubicBezTo>
                  <a:cubicBezTo>
                    <a:pt x="14287" y="10611"/>
                    <a:pt x="14287" y="10611"/>
                    <a:pt x="14287" y="10611"/>
                  </a:cubicBezTo>
                  <a:cubicBezTo>
                    <a:pt x="14737" y="10611"/>
                    <a:pt x="15075" y="11116"/>
                    <a:pt x="15075" y="11621"/>
                  </a:cubicBezTo>
                  <a:lnTo>
                    <a:pt x="15075" y="13516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258" name="Shape 258"/>
          <p:cNvSpPr/>
          <p:nvPr/>
        </p:nvSpPr>
        <p:spPr>
          <a:xfrm>
            <a:off x="9677401" y="1193800"/>
            <a:ext cx="1988724" cy="482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FFFFFF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2" animBg="1" advAuto="0"/>
      <p:bldP spid="253" grpId="6" animBg="1" advAuto="0"/>
      <p:bldP spid="256" grpId="5" animBg="1" advAuto="0"/>
      <p:bldP spid="258" grpId="4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1712473" y="6335355"/>
            <a:ext cx="348811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389" name="Group 389"/>
          <p:cNvGrpSpPr/>
          <p:nvPr/>
        </p:nvGrpSpPr>
        <p:grpSpPr>
          <a:xfrm>
            <a:off x="5017447" y="3446439"/>
            <a:ext cx="726241" cy="691656"/>
            <a:chOff x="0" y="0"/>
            <a:chExt cx="1452479" cy="1383309"/>
          </a:xfrm>
        </p:grpSpPr>
        <p:sp>
          <p:nvSpPr>
            <p:cNvPr id="378" name="Shape 378"/>
            <p:cNvSpPr/>
            <p:nvPr/>
          </p:nvSpPr>
          <p:spPr>
            <a:xfrm>
              <a:off x="0" y="-1"/>
              <a:ext cx="1452480" cy="13833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035" y="12025"/>
                  </a:moveTo>
                  <a:cubicBezTo>
                    <a:pt x="12494" y="12025"/>
                    <a:pt x="10376" y="9798"/>
                    <a:pt x="10376" y="7126"/>
                  </a:cubicBezTo>
                  <a:cubicBezTo>
                    <a:pt x="10376" y="4231"/>
                    <a:pt x="12494" y="2004"/>
                    <a:pt x="15035" y="2004"/>
                  </a:cubicBezTo>
                  <a:cubicBezTo>
                    <a:pt x="17788" y="2004"/>
                    <a:pt x="19906" y="4231"/>
                    <a:pt x="19906" y="7126"/>
                  </a:cubicBezTo>
                  <a:cubicBezTo>
                    <a:pt x="19906" y="9798"/>
                    <a:pt x="17788" y="12025"/>
                    <a:pt x="15035" y="12025"/>
                  </a:cubicBezTo>
                  <a:moveTo>
                    <a:pt x="9529" y="0"/>
                  </a:moveTo>
                  <a:cubicBezTo>
                    <a:pt x="8682" y="0"/>
                    <a:pt x="8259" y="668"/>
                    <a:pt x="8259" y="1336"/>
                  </a:cubicBezTo>
                  <a:cubicBezTo>
                    <a:pt x="8259" y="12915"/>
                    <a:pt x="8259" y="12915"/>
                    <a:pt x="8259" y="12915"/>
                  </a:cubicBezTo>
                  <a:cubicBezTo>
                    <a:pt x="8259" y="13584"/>
                    <a:pt x="8682" y="14252"/>
                    <a:pt x="9529" y="14252"/>
                  </a:cubicBezTo>
                  <a:cubicBezTo>
                    <a:pt x="14824" y="14252"/>
                    <a:pt x="14824" y="14252"/>
                    <a:pt x="14824" y="14252"/>
                  </a:cubicBezTo>
                  <a:cubicBezTo>
                    <a:pt x="14824" y="16256"/>
                    <a:pt x="14400" y="17814"/>
                    <a:pt x="13553" y="18705"/>
                  </a:cubicBezTo>
                  <a:cubicBezTo>
                    <a:pt x="12282" y="20041"/>
                    <a:pt x="10165" y="20041"/>
                    <a:pt x="7835" y="19819"/>
                  </a:cubicBezTo>
                  <a:cubicBezTo>
                    <a:pt x="7624" y="19819"/>
                    <a:pt x="7200" y="19819"/>
                    <a:pt x="6776" y="19819"/>
                  </a:cubicBezTo>
                  <a:cubicBezTo>
                    <a:pt x="3600" y="19819"/>
                    <a:pt x="3388" y="16478"/>
                    <a:pt x="3388" y="16033"/>
                  </a:cubicBezTo>
                  <a:cubicBezTo>
                    <a:pt x="3388" y="13584"/>
                    <a:pt x="3388" y="13584"/>
                    <a:pt x="3388" y="13584"/>
                  </a:cubicBezTo>
                  <a:cubicBezTo>
                    <a:pt x="4447" y="13138"/>
                    <a:pt x="5294" y="11579"/>
                    <a:pt x="5294" y="10021"/>
                  </a:cubicBezTo>
                  <a:cubicBezTo>
                    <a:pt x="5294" y="8016"/>
                    <a:pt x="4024" y="6458"/>
                    <a:pt x="2541" y="6458"/>
                  </a:cubicBezTo>
                  <a:cubicBezTo>
                    <a:pt x="1059" y="6458"/>
                    <a:pt x="0" y="8016"/>
                    <a:pt x="0" y="10021"/>
                  </a:cubicBezTo>
                  <a:cubicBezTo>
                    <a:pt x="0" y="11579"/>
                    <a:pt x="635" y="12915"/>
                    <a:pt x="1694" y="13584"/>
                  </a:cubicBezTo>
                  <a:cubicBezTo>
                    <a:pt x="1694" y="16033"/>
                    <a:pt x="1694" y="16033"/>
                    <a:pt x="1694" y="16033"/>
                  </a:cubicBezTo>
                  <a:cubicBezTo>
                    <a:pt x="1694" y="18037"/>
                    <a:pt x="2753" y="21600"/>
                    <a:pt x="6776" y="21600"/>
                  </a:cubicBezTo>
                  <a:cubicBezTo>
                    <a:pt x="7200" y="21600"/>
                    <a:pt x="7624" y="21600"/>
                    <a:pt x="7835" y="21600"/>
                  </a:cubicBezTo>
                  <a:cubicBezTo>
                    <a:pt x="8259" y="21600"/>
                    <a:pt x="8682" y="21600"/>
                    <a:pt x="9106" y="21600"/>
                  </a:cubicBezTo>
                  <a:cubicBezTo>
                    <a:pt x="11224" y="21600"/>
                    <a:pt x="13341" y="21377"/>
                    <a:pt x="14824" y="19819"/>
                  </a:cubicBezTo>
                  <a:cubicBezTo>
                    <a:pt x="15882" y="18705"/>
                    <a:pt x="16518" y="16924"/>
                    <a:pt x="16518" y="14252"/>
                  </a:cubicBezTo>
                  <a:cubicBezTo>
                    <a:pt x="20329" y="14252"/>
                    <a:pt x="20329" y="14252"/>
                    <a:pt x="20329" y="14252"/>
                  </a:cubicBezTo>
                  <a:cubicBezTo>
                    <a:pt x="20965" y="14252"/>
                    <a:pt x="21600" y="13584"/>
                    <a:pt x="21600" y="12915"/>
                  </a:cubicBezTo>
                  <a:cubicBezTo>
                    <a:pt x="21600" y="1336"/>
                    <a:pt x="21600" y="1336"/>
                    <a:pt x="21600" y="1336"/>
                  </a:cubicBezTo>
                  <a:cubicBezTo>
                    <a:pt x="21600" y="668"/>
                    <a:pt x="20965" y="0"/>
                    <a:pt x="20329" y="0"/>
                  </a:cubicBezTo>
                  <a:lnTo>
                    <a:pt x="9529" y="0"/>
                  </a:lnTo>
                  <a:close/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79" name="Shape 379"/>
            <p:cNvSpPr/>
            <p:nvPr/>
          </p:nvSpPr>
          <p:spPr>
            <a:xfrm>
              <a:off x="780579" y="207500"/>
              <a:ext cx="474281" cy="4841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19059"/>
                  </a:moveTo>
                  <a:cubicBezTo>
                    <a:pt x="5891" y="19059"/>
                    <a:pt x="2618" y="15247"/>
                    <a:pt x="2618" y="10800"/>
                  </a:cubicBezTo>
                  <a:cubicBezTo>
                    <a:pt x="2618" y="6353"/>
                    <a:pt x="5891" y="2541"/>
                    <a:pt x="11127" y="2541"/>
                  </a:cubicBezTo>
                  <a:cubicBezTo>
                    <a:pt x="15709" y="2541"/>
                    <a:pt x="18982" y="6353"/>
                    <a:pt x="18982" y="10800"/>
                  </a:cubicBezTo>
                  <a:cubicBezTo>
                    <a:pt x="18982" y="15247"/>
                    <a:pt x="15709" y="19059"/>
                    <a:pt x="11127" y="19059"/>
                  </a:cubicBezTo>
                  <a:moveTo>
                    <a:pt x="11127" y="0"/>
                  </a:moveTo>
                  <a:cubicBezTo>
                    <a:pt x="4582" y="0"/>
                    <a:pt x="0" y="5082"/>
                    <a:pt x="0" y="10800"/>
                  </a:cubicBezTo>
                  <a:cubicBezTo>
                    <a:pt x="0" y="16518"/>
                    <a:pt x="4582" y="21600"/>
                    <a:pt x="11127" y="21600"/>
                  </a:cubicBezTo>
                  <a:cubicBezTo>
                    <a:pt x="17018" y="21600"/>
                    <a:pt x="21600" y="16518"/>
                    <a:pt x="21600" y="10800"/>
                  </a:cubicBezTo>
                  <a:cubicBezTo>
                    <a:pt x="21600" y="5082"/>
                    <a:pt x="17018" y="0"/>
                    <a:pt x="11127" y="0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0" name="Shape 380"/>
            <p:cNvSpPr/>
            <p:nvPr/>
          </p:nvSpPr>
          <p:spPr>
            <a:xfrm>
              <a:off x="1106649" y="326070"/>
              <a:ext cx="29649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1" name="Shape 381"/>
            <p:cNvSpPr/>
            <p:nvPr/>
          </p:nvSpPr>
          <p:spPr>
            <a:xfrm>
              <a:off x="899149" y="537270"/>
              <a:ext cx="29646" cy="25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900" extrusionOk="0">
                  <a:moveTo>
                    <a:pt x="0" y="8100"/>
                  </a:moveTo>
                  <a:cubicBezTo>
                    <a:pt x="0" y="8100"/>
                    <a:pt x="0" y="18900"/>
                    <a:pt x="0" y="18900"/>
                  </a:cubicBezTo>
                  <a:cubicBezTo>
                    <a:pt x="10800" y="18900"/>
                    <a:pt x="10800" y="18900"/>
                    <a:pt x="21600" y="18900"/>
                  </a:cubicBezTo>
                  <a:cubicBezTo>
                    <a:pt x="21600" y="18900"/>
                    <a:pt x="21600" y="8100"/>
                    <a:pt x="21600" y="8100"/>
                  </a:cubicBezTo>
                  <a:cubicBezTo>
                    <a:pt x="10800" y="-2700"/>
                    <a:pt x="10800" y="-2700"/>
                    <a:pt x="0" y="8100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2" name="Shape 382"/>
            <p:cNvSpPr/>
            <p:nvPr/>
          </p:nvSpPr>
          <p:spPr>
            <a:xfrm>
              <a:off x="1156049" y="434754"/>
              <a:ext cx="29649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3" name="Shape 383"/>
            <p:cNvSpPr/>
            <p:nvPr/>
          </p:nvSpPr>
          <p:spPr>
            <a:xfrm>
              <a:off x="849749" y="434754"/>
              <a:ext cx="29649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4" name="Shape 384"/>
            <p:cNvSpPr/>
            <p:nvPr/>
          </p:nvSpPr>
          <p:spPr>
            <a:xfrm>
              <a:off x="1106649" y="537270"/>
              <a:ext cx="29647" cy="259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8900" extrusionOk="0">
                  <a:moveTo>
                    <a:pt x="0" y="8100"/>
                  </a:moveTo>
                  <a:cubicBezTo>
                    <a:pt x="0" y="8100"/>
                    <a:pt x="0" y="18900"/>
                    <a:pt x="0" y="18900"/>
                  </a:cubicBezTo>
                  <a:cubicBezTo>
                    <a:pt x="10800" y="18900"/>
                    <a:pt x="10800" y="18900"/>
                    <a:pt x="21600" y="18900"/>
                  </a:cubicBezTo>
                  <a:cubicBezTo>
                    <a:pt x="21600" y="18900"/>
                    <a:pt x="21600" y="8100"/>
                    <a:pt x="21600" y="8100"/>
                  </a:cubicBezTo>
                  <a:cubicBezTo>
                    <a:pt x="10800" y="-2700"/>
                    <a:pt x="10800" y="-2700"/>
                    <a:pt x="0" y="8100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5" name="Shape 385"/>
            <p:cNvSpPr/>
            <p:nvPr/>
          </p:nvSpPr>
          <p:spPr>
            <a:xfrm>
              <a:off x="899149" y="326070"/>
              <a:ext cx="29649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6" name="Shape 386"/>
            <p:cNvSpPr/>
            <p:nvPr/>
          </p:nvSpPr>
          <p:spPr>
            <a:xfrm>
              <a:off x="978194" y="335944"/>
              <a:ext cx="79045" cy="158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9818"/>
                  </a:moveTo>
                  <a:cubicBezTo>
                    <a:pt x="17280" y="3927"/>
                    <a:pt x="17280" y="3927"/>
                    <a:pt x="17280" y="3927"/>
                  </a:cubicBezTo>
                  <a:cubicBezTo>
                    <a:pt x="17280" y="1964"/>
                    <a:pt x="12960" y="0"/>
                    <a:pt x="12960" y="0"/>
                  </a:cubicBezTo>
                  <a:cubicBezTo>
                    <a:pt x="8640" y="0"/>
                    <a:pt x="4320" y="1964"/>
                    <a:pt x="4320" y="3927"/>
                  </a:cubicBezTo>
                  <a:cubicBezTo>
                    <a:pt x="4320" y="9818"/>
                    <a:pt x="4320" y="9818"/>
                    <a:pt x="4320" y="9818"/>
                  </a:cubicBezTo>
                  <a:cubicBezTo>
                    <a:pt x="0" y="11782"/>
                    <a:pt x="0" y="13745"/>
                    <a:pt x="0" y="15709"/>
                  </a:cubicBezTo>
                  <a:cubicBezTo>
                    <a:pt x="0" y="19636"/>
                    <a:pt x="4320" y="21600"/>
                    <a:pt x="12960" y="21600"/>
                  </a:cubicBezTo>
                  <a:cubicBezTo>
                    <a:pt x="17280" y="21600"/>
                    <a:pt x="21600" y="19636"/>
                    <a:pt x="21600" y="15709"/>
                  </a:cubicBezTo>
                  <a:cubicBezTo>
                    <a:pt x="21600" y="13745"/>
                    <a:pt x="21600" y="11782"/>
                    <a:pt x="17280" y="9818"/>
                  </a:cubicBezTo>
                </a:path>
              </a:pathLst>
            </a:cu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7" name="Shape 387"/>
            <p:cNvSpPr/>
            <p:nvPr/>
          </p:nvSpPr>
          <p:spPr>
            <a:xfrm>
              <a:off x="997959" y="276665"/>
              <a:ext cx="39526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8" name="Shape 388"/>
            <p:cNvSpPr/>
            <p:nvPr/>
          </p:nvSpPr>
          <p:spPr>
            <a:xfrm>
              <a:off x="997959" y="582970"/>
              <a:ext cx="39526" cy="29649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390" name="Shape 390"/>
          <p:cNvSpPr/>
          <p:nvPr/>
        </p:nvSpPr>
        <p:spPr>
          <a:xfrm>
            <a:off x="6590488" y="2108200"/>
            <a:ext cx="578120" cy="688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2" h="21600" extrusionOk="0">
                <a:moveTo>
                  <a:pt x="18869" y="15184"/>
                </a:moveTo>
                <a:cubicBezTo>
                  <a:pt x="18372" y="17537"/>
                  <a:pt x="18372" y="17537"/>
                  <a:pt x="18372" y="17537"/>
                </a:cubicBezTo>
                <a:cubicBezTo>
                  <a:pt x="17876" y="19034"/>
                  <a:pt x="15890" y="20103"/>
                  <a:pt x="13903" y="19675"/>
                </a:cubicBezTo>
                <a:cubicBezTo>
                  <a:pt x="12662" y="19461"/>
                  <a:pt x="12662" y="19461"/>
                  <a:pt x="12662" y="19461"/>
                </a:cubicBezTo>
                <a:cubicBezTo>
                  <a:pt x="12662" y="17964"/>
                  <a:pt x="12662" y="17964"/>
                  <a:pt x="12662" y="17964"/>
                </a:cubicBezTo>
                <a:cubicBezTo>
                  <a:pt x="18869" y="13687"/>
                  <a:pt x="18869" y="13687"/>
                  <a:pt x="18869" y="13687"/>
                </a:cubicBezTo>
                <a:cubicBezTo>
                  <a:pt x="19117" y="14329"/>
                  <a:pt x="19117" y="14756"/>
                  <a:pt x="18869" y="15184"/>
                </a:cubicBezTo>
                <a:moveTo>
                  <a:pt x="2483" y="16040"/>
                </a:moveTo>
                <a:cubicBezTo>
                  <a:pt x="11669" y="10479"/>
                  <a:pt x="11669" y="10479"/>
                  <a:pt x="11669" y="10479"/>
                </a:cubicBezTo>
                <a:cubicBezTo>
                  <a:pt x="14897" y="11121"/>
                  <a:pt x="14897" y="11121"/>
                  <a:pt x="14897" y="11121"/>
                </a:cubicBezTo>
                <a:cubicBezTo>
                  <a:pt x="5214" y="17964"/>
                  <a:pt x="5214" y="17964"/>
                  <a:pt x="5214" y="17964"/>
                </a:cubicBezTo>
                <a:cubicBezTo>
                  <a:pt x="5214" y="17964"/>
                  <a:pt x="5214" y="17964"/>
                  <a:pt x="5214" y="17964"/>
                </a:cubicBezTo>
                <a:cubicBezTo>
                  <a:pt x="4966" y="17964"/>
                  <a:pt x="4966" y="17964"/>
                  <a:pt x="4966" y="17964"/>
                </a:cubicBezTo>
                <a:cubicBezTo>
                  <a:pt x="3476" y="17750"/>
                  <a:pt x="2731" y="16681"/>
                  <a:pt x="2483" y="16040"/>
                </a:cubicBezTo>
                <a:moveTo>
                  <a:pt x="11669" y="3208"/>
                </a:moveTo>
                <a:cubicBezTo>
                  <a:pt x="1986" y="3208"/>
                  <a:pt x="1986" y="3208"/>
                  <a:pt x="1986" y="3208"/>
                </a:cubicBezTo>
                <a:cubicBezTo>
                  <a:pt x="1986" y="1711"/>
                  <a:pt x="1986" y="1711"/>
                  <a:pt x="1986" y="1711"/>
                </a:cubicBezTo>
                <a:cubicBezTo>
                  <a:pt x="11669" y="1711"/>
                  <a:pt x="11669" y="1711"/>
                  <a:pt x="11669" y="1711"/>
                </a:cubicBezTo>
                <a:lnTo>
                  <a:pt x="11669" y="3208"/>
                </a:lnTo>
                <a:close/>
                <a:moveTo>
                  <a:pt x="1986" y="14970"/>
                </a:moveTo>
                <a:cubicBezTo>
                  <a:pt x="1986" y="11121"/>
                  <a:pt x="1986" y="11121"/>
                  <a:pt x="1986" y="11121"/>
                </a:cubicBezTo>
                <a:cubicBezTo>
                  <a:pt x="11421" y="9624"/>
                  <a:pt x="11421" y="9624"/>
                  <a:pt x="11421" y="9624"/>
                </a:cubicBezTo>
                <a:cubicBezTo>
                  <a:pt x="1986" y="15184"/>
                  <a:pt x="1986" y="15184"/>
                  <a:pt x="1986" y="15184"/>
                </a:cubicBezTo>
                <a:cubicBezTo>
                  <a:pt x="1986" y="14970"/>
                  <a:pt x="1986" y="14970"/>
                  <a:pt x="1986" y="14970"/>
                </a:cubicBezTo>
                <a:moveTo>
                  <a:pt x="11669" y="5560"/>
                </a:moveTo>
                <a:cubicBezTo>
                  <a:pt x="11669" y="8768"/>
                  <a:pt x="11669" y="8768"/>
                  <a:pt x="11669" y="8768"/>
                </a:cubicBezTo>
                <a:cubicBezTo>
                  <a:pt x="1986" y="10265"/>
                  <a:pt x="1986" y="10265"/>
                  <a:pt x="1986" y="10265"/>
                </a:cubicBezTo>
                <a:cubicBezTo>
                  <a:pt x="1986" y="8982"/>
                  <a:pt x="1986" y="8982"/>
                  <a:pt x="1986" y="8982"/>
                </a:cubicBezTo>
                <a:lnTo>
                  <a:pt x="11669" y="5560"/>
                </a:lnTo>
                <a:close/>
                <a:moveTo>
                  <a:pt x="11669" y="4705"/>
                </a:moveTo>
                <a:cubicBezTo>
                  <a:pt x="1986" y="7913"/>
                  <a:pt x="1986" y="7913"/>
                  <a:pt x="1986" y="7913"/>
                </a:cubicBezTo>
                <a:cubicBezTo>
                  <a:pt x="1986" y="4063"/>
                  <a:pt x="1986" y="4063"/>
                  <a:pt x="1986" y="4063"/>
                </a:cubicBezTo>
                <a:cubicBezTo>
                  <a:pt x="11669" y="4063"/>
                  <a:pt x="11669" y="4063"/>
                  <a:pt x="11669" y="4063"/>
                </a:cubicBezTo>
                <a:lnTo>
                  <a:pt x="11669" y="4705"/>
                </a:lnTo>
                <a:close/>
                <a:moveTo>
                  <a:pt x="11669" y="19248"/>
                </a:moveTo>
                <a:cubicBezTo>
                  <a:pt x="6455" y="18178"/>
                  <a:pt x="6455" y="18178"/>
                  <a:pt x="6455" y="18178"/>
                </a:cubicBezTo>
                <a:cubicBezTo>
                  <a:pt x="11669" y="14543"/>
                  <a:pt x="11669" y="14543"/>
                  <a:pt x="11669" y="14543"/>
                </a:cubicBezTo>
                <a:lnTo>
                  <a:pt x="11669" y="19248"/>
                </a:lnTo>
                <a:close/>
                <a:moveTo>
                  <a:pt x="18372" y="12832"/>
                </a:moveTo>
                <a:cubicBezTo>
                  <a:pt x="12662" y="16895"/>
                  <a:pt x="12662" y="16895"/>
                  <a:pt x="12662" y="16895"/>
                </a:cubicBezTo>
                <a:cubicBezTo>
                  <a:pt x="12662" y="13687"/>
                  <a:pt x="12662" y="13687"/>
                  <a:pt x="12662" y="13687"/>
                </a:cubicBezTo>
                <a:cubicBezTo>
                  <a:pt x="16138" y="11335"/>
                  <a:pt x="16138" y="11335"/>
                  <a:pt x="16138" y="11335"/>
                </a:cubicBezTo>
                <a:cubicBezTo>
                  <a:pt x="16138" y="11335"/>
                  <a:pt x="16138" y="11335"/>
                  <a:pt x="16138" y="11335"/>
                </a:cubicBezTo>
                <a:cubicBezTo>
                  <a:pt x="17131" y="11549"/>
                  <a:pt x="18124" y="12190"/>
                  <a:pt x="18372" y="12832"/>
                </a:cubicBezTo>
                <a:moveTo>
                  <a:pt x="16634" y="9838"/>
                </a:moveTo>
                <a:cubicBezTo>
                  <a:pt x="13655" y="9196"/>
                  <a:pt x="13655" y="9196"/>
                  <a:pt x="13655" y="9196"/>
                </a:cubicBezTo>
                <a:cubicBezTo>
                  <a:pt x="13655" y="0"/>
                  <a:pt x="13655" y="0"/>
                  <a:pt x="136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184"/>
                  <a:pt x="0" y="15184"/>
                  <a:pt x="0" y="15184"/>
                </a:cubicBezTo>
                <a:cubicBezTo>
                  <a:pt x="248" y="16467"/>
                  <a:pt x="1490" y="19248"/>
                  <a:pt x="4717" y="19461"/>
                </a:cubicBezTo>
                <a:cubicBezTo>
                  <a:pt x="13407" y="21386"/>
                  <a:pt x="13407" y="21386"/>
                  <a:pt x="13407" y="21386"/>
                </a:cubicBezTo>
                <a:cubicBezTo>
                  <a:pt x="13903" y="21600"/>
                  <a:pt x="14400" y="21600"/>
                  <a:pt x="14897" y="21600"/>
                </a:cubicBezTo>
                <a:cubicBezTo>
                  <a:pt x="17379" y="21600"/>
                  <a:pt x="19614" y="20103"/>
                  <a:pt x="20359" y="17964"/>
                </a:cubicBezTo>
                <a:cubicBezTo>
                  <a:pt x="20855" y="15612"/>
                  <a:pt x="20855" y="15612"/>
                  <a:pt x="20855" y="15612"/>
                </a:cubicBezTo>
                <a:cubicBezTo>
                  <a:pt x="21600" y="13046"/>
                  <a:pt x="19614" y="10479"/>
                  <a:pt x="16634" y="9838"/>
                </a:cubicBezTo>
              </a:path>
            </a:pathLst>
          </a:custGeom>
          <a:solidFill>
            <a:srgbClr val="01B59C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393" name="Group 393"/>
          <p:cNvGrpSpPr/>
          <p:nvPr/>
        </p:nvGrpSpPr>
        <p:grpSpPr>
          <a:xfrm>
            <a:off x="4922824" y="4811283"/>
            <a:ext cx="858843" cy="648155"/>
            <a:chOff x="0" y="0"/>
            <a:chExt cx="1717684" cy="1296309"/>
          </a:xfrm>
        </p:grpSpPr>
        <p:sp>
          <p:nvSpPr>
            <p:cNvPr id="391" name="Shape 391"/>
            <p:cNvSpPr/>
            <p:nvPr/>
          </p:nvSpPr>
          <p:spPr>
            <a:xfrm>
              <a:off x="619339" y="0"/>
              <a:ext cx="1098346" cy="1296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1" h="21600" extrusionOk="0">
                  <a:moveTo>
                    <a:pt x="10922" y="17621"/>
                  </a:moveTo>
                  <a:cubicBezTo>
                    <a:pt x="9940" y="18758"/>
                    <a:pt x="8631" y="19611"/>
                    <a:pt x="6995" y="19611"/>
                  </a:cubicBezTo>
                  <a:cubicBezTo>
                    <a:pt x="6013" y="19611"/>
                    <a:pt x="5031" y="19326"/>
                    <a:pt x="4377" y="18758"/>
                  </a:cubicBezTo>
                  <a:cubicBezTo>
                    <a:pt x="3395" y="18189"/>
                    <a:pt x="2413" y="17337"/>
                    <a:pt x="2413" y="16200"/>
                  </a:cubicBezTo>
                  <a:cubicBezTo>
                    <a:pt x="2086" y="15063"/>
                    <a:pt x="2413" y="13926"/>
                    <a:pt x="3068" y="13074"/>
                  </a:cubicBezTo>
                  <a:cubicBezTo>
                    <a:pt x="6013" y="9379"/>
                    <a:pt x="6013" y="9379"/>
                    <a:pt x="6013" y="9379"/>
                  </a:cubicBezTo>
                  <a:cubicBezTo>
                    <a:pt x="6340" y="8811"/>
                    <a:pt x="7322" y="8811"/>
                    <a:pt x="7977" y="9095"/>
                  </a:cubicBezTo>
                  <a:cubicBezTo>
                    <a:pt x="13213" y="12221"/>
                    <a:pt x="13213" y="12221"/>
                    <a:pt x="13213" y="12221"/>
                  </a:cubicBezTo>
                  <a:cubicBezTo>
                    <a:pt x="13540" y="12505"/>
                    <a:pt x="13868" y="12789"/>
                    <a:pt x="13868" y="13074"/>
                  </a:cubicBezTo>
                  <a:cubicBezTo>
                    <a:pt x="13868" y="13358"/>
                    <a:pt x="13868" y="13642"/>
                    <a:pt x="13868" y="13926"/>
                  </a:cubicBezTo>
                  <a:lnTo>
                    <a:pt x="10922" y="17621"/>
                  </a:lnTo>
                  <a:close/>
                  <a:moveTo>
                    <a:pt x="15177" y="3695"/>
                  </a:moveTo>
                  <a:cubicBezTo>
                    <a:pt x="14850" y="3695"/>
                    <a:pt x="13540" y="3411"/>
                    <a:pt x="12231" y="5116"/>
                  </a:cubicBezTo>
                  <a:cubicBezTo>
                    <a:pt x="10268" y="7389"/>
                    <a:pt x="10268" y="7389"/>
                    <a:pt x="10268" y="7389"/>
                  </a:cubicBezTo>
                  <a:cubicBezTo>
                    <a:pt x="9940" y="7674"/>
                    <a:pt x="9613" y="7958"/>
                    <a:pt x="9286" y="7958"/>
                  </a:cubicBezTo>
                  <a:cubicBezTo>
                    <a:pt x="8959" y="7958"/>
                    <a:pt x="8959" y="7958"/>
                    <a:pt x="8631" y="7674"/>
                  </a:cubicBezTo>
                  <a:cubicBezTo>
                    <a:pt x="7977" y="7389"/>
                    <a:pt x="7977" y="6821"/>
                    <a:pt x="8304" y="6253"/>
                  </a:cubicBezTo>
                  <a:cubicBezTo>
                    <a:pt x="10268" y="3979"/>
                    <a:pt x="10268" y="3979"/>
                    <a:pt x="10268" y="3979"/>
                  </a:cubicBezTo>
                  <a:cubicBezTo>
                    <a:pt x="12559" y="853"/>
                    <a:pt x="15504" y="1705"/>
                    <a:pt x="15831" y="1705"/>
                  </a:cubicBezTo>
                  <a:cubicBezTo>
                    <a:pt x="16486" y="1989"/>
                    <a:pt x="16813" y="2558"/>
                    <a:pt x="16486" y="3126"/>
                  </a:cubicBezTo>
                  <a:cubicBezTo>
                    <a:pt x="16486" y="3411"/>
                    <a:pt x="15831" y="3695"/>
                    <a:pt x="15177" y="3695"/>
                  </a:cubicBezTo>
                  <a:moveTo>
                    <a:pt x="21068" y="4832"/>
                  </a:moveTo>
                  <a:cubicBezTo>
                    <a:pt x="20740" y="3411"/>
                    <a:pt x="19759" y="1989"/>
                    <a:pt x="18122" y="1137"/>
                  </a:cubicBezTo>
                  <a:cubicBezTo>
                    <a:pt x="16813" y="284"/>
                    <a:pt x="15504" y="0"/>
                    <a:pt x="14195" y="0"/>
                  </a:cubicBezTo>
                  <a:cubicBezTo>
                    <a:pt x="11904" y="0"/>
                    <a:pt x="9613" y="1137"/>
                    <a:pt x="8304" y="2558"/>
                  </a:cubicBezTo>
                  <a:cubicBezTo>
                    <a:pt x="1104" y="11937"/>
                    <a:pt x="1104" y="11937"/>
                    <a:pt x="1104" y="11937"/>
                  </a:cubicBezTo>
                  <a:cubicBezTo>
                    <a:pt x="122" y="13358"/>
                    <a:pt x="-205" y="15063"/>
                    <a:pt x="122" y="16484"/>
                  </a:cubicBezTo>
                  <a:cubicBezTo>
                    <a:pt x="450" y="18189"/>
                    <a:pt x="1431" y="19611"/>
                    <a:pt x="3068" y="20463"/>
                  </a:cubicBezTo>
                  <a:cubicBezTo>
                    <a:pt x="4050" y="21316"/>
                    <a:pt x="5359" y="21600"/>
                    <a:pt x="6995" y="21600"/>
                  </a:cubicBezTo>
                  <a:cubicBezTo>
                    <a:pt x="9286" y="21600"/>
                    <a:pt x="11577" y="20463"/>
                    <a:pt x="12886" y="18758"/>
                  </a:cubicBezTo>
                  <a:cubicBezTo>
                    <a:pt x="20086" y="9663"/>
                    <a:pt x="20086" y="9663"/>
                    <a:pt x="20086" y="9663"/>
                  </a:cubicBezTo>
                  <a:cubicBezTo>
                    <a:pt x="21068" y="8242"/>
                    <a:pt x="21395" y="6537"/>
                    <a:pt x="21068" y="4832"/>
                  </a:cubicBezTo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92" name="Shape 392"/>
            <p:cNvSpPr/>
            <p:nvPr/>
          </p:nvSpPr>
          <p:spPr>
            <a:xfrm>
              <a:off x="0" y="0"/>
              <a:ext cx="750161" cy="754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600" extrusionOk="0">
                  <a:moveTo>
                    <a:pt x="16353" y="12764"/>
                  </a:moveTo>
                  <a:cubicBezTo>
                    <a:pt x="16353" y="12764"/>
                    <a:pt x="16353" y="12764"/>
                    <a:pt x="16353" y="12764"/>
                  </a:cubicBezTo>
                  <a:cubicBezTo>
                    <a:pt x="4353" y="12273"/>
                    <a:pt x="4353" y="12273"/>
                    <a:pt x="4353" y="12273"/>
                  </a:cubicBezTo>
                  <a:cubicBezTo>
                    <a:pt x="3393" y="12273"/>
                    <a:pt x="2913" y="11291"/>
                    <a:pt x="2913" y="10309"/>
                  </a:cubicBezTo>
                  <a:cubicBezTo>
                    <a:pt x="2913" y="9327"/>
                    <a:pt x="3393" y="8836"/>
                    <a:pt x="4353" y="8836"/>
                  </a:cubicBezTo>
                  <a:cubicBezTo>
                    <a:pt x="16353" y="9327"/>
                    <a:pt x="16353" y="9327"/>
                    <a:pt x="16353" y="9327"/>
                  </a:cubicBezTo>
                  <a:cubicBezTo>
                    <a:pt x="17313" y="9327"/>
                    <a:pt x="18273" y="9818"/>
                    <a:pt x="18273" y="10800"/>
                  </a:cubicBezTo>
                  <a:cubicBezTo>
                    <a:pt x="18273" y="11782"/>
                    <a:pt x="17313" y="12764"/>
                    <a:pt x="16353" y="12764"/>
                  </a:cubicBezTo>
                  <a:moveTo>
                    <a:pt x="21153" y="10800"/>
                  </a:moveTo>
                  <a:cubicBezTo>
                    <a:pt x="21153" y="4909"/>
                    <a:pt x="16353" y="0"/>
                    <a:pt x="10593" y="0"/>
                  </a:cubicBezTo>
                  <a:cubicBezTo>
                    <a:pt x="4833" y="0"/>
                    <a:pt x="33" y="4418"/>
                    <a:pt x="33" y="10309"/>
                  </a:cubicBezTo>
                  <a:cubicBezTo>
                    <a:pt x="-447" y="16691"/>
                    <a:pt x="4353" y="21600"/>
                    <a:pt x="10113" y="21600"/>
                  </a:cubicBezTo>
                  <a:cubicBezTo>
                    <a:pt x="16353" y="21600"/>
                    <a:pt x="21153" y="16691"/>
                    <a:pt x="21153" y="10800"/>
                  </a:cubicBezTo>
                </a:path>
              </a:pathLst>
            </a:cu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394" name="Shape 394"/>
          <p:cNvSpPr/>
          <p:nvPr/>
        </p:nvSpPr>
        <p:spPr>
          <a:xfrm>
            <a:off x="6608376" y="4854189"/>
            <a:ext cx="558515" cy="562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16" y="11435"/>
                </a:moveTo>
                <a:cubicBezTo>
                  <a:pt x="6416" y="10800"/>
                  <a:pt x="7057" y="10376"/>
                  <a:pt x="7699" y="10376"/>
                </a:cubicBezTo>
                <a:cubicBezTo>
                  <a:pt x="9196" y="10376"/>
                  <a:pt x="9196" y="10376"/>
                  <a:pt x="9196" y="10376"/>
                </a:cubicBezTo>
                <a:cubicBezTo>
                  <a:pt x="9196" y="8682"/>
                  <a:pt x="9196" y="8682"/>
                  <a:pt x="9196" y="8682"/>
                </a:cubicBezTo>
                <a:cubicBezTo>
                  <a:pt x="9196" y="8047"/>
                  <a:pt x="9838" y="7624"/>
                  <a:pt x="10479" y="7624"/>
                </a:cubicBezTo>
                <a:cubicBezTo>
                  <a:pt x="10907" y="7624"/>
                  <a:pt x="10907" y="7624"/>
                  <a:pt x="10907" y="7624"/>
                </a:cubicBezTo>
                <a:cubicBezTo>
                  <a:pt x="11549" y="7624"/>
                  <a:pt x="11976" y="8047"/>
                  <a:pt x="11976" y="8682"/>
                </a:cubicBezTo>
                <a:cubicBezTo>
                  <a:pt x="11976" y="10376"/>
                  <a:pt x="11976" y="10376"/>
                  <a:pt x="11976" y="10376"/>
                </a:cubicBezTo>
                <a:cubicBezTo>
                  <a:pt x="13687" y="10376"/>
                  <a:pt x="13687" y="10376"/>
                  <a:pt x="13687" y="10376"/>
                </a:cubicBezTo>
                <a:cubicBezTo>
                  <a:pt x="14329" y="10376"/>
                  <a:pt x="14970" y="10800"/>
                  <a:pt x="14970" y="11435"/>
                </a:cubicBezTo>
                <a:cubicBezTo>
                  <a:pt x="14970" y="11859"/>
                  <a:pt x="14970" y="11859"/>
                  <a:pt x="14970" y="11859"/>
                </a:cubicBezTo>
                <a:cubicBezTo>
                  <a:pt x="14970" y="12494"/>
                  <a:pt x="14329" y="13129"/>
                  <a:pt x="13687" y="13129"/>
                </a:cubicBezTo>
                <a:cubicBezTo>
                  <a:pt x="11976" y="13129"/>
                  <a:pt x="11976" y="13129"/>
                  <a:pt x="11976" y="13129"/>
                </a:cubicBezTo>
                <a:cubicBezTo>
                  <a:pt x="11976" y="14824"/>
                  <a:pt x="11976" y="14824"/>
                  <a:pt x="11976" y="14824"/>
                </a:cubicBezTo>
                <a:cubicBezTo>
                  <a:pt x="11976" y="15459"/>
                  <a:pt x="11549" y="15882"/>
                  <a:pt x="10907" y="15882"/>
                </a:cubicBezTo>
                <a:cubicBezTo>
                  <a:pt x="10479" y="15882"/>
                  <a:pt x="10479" y="15882"/>
                  <a:pt x="10479" y="15882"/>
                </a:cubicBezTo>
                <a:cubicBezTo>
                  <a:pt x="9838" y="15882"/>
                  <a:pt x="9196" y="15459"/>
                  <a:pt x="9196" y="14824"/>
                </a:cubicBezTo>
                <a:cubicBezTo>
                  <a:pt x="9196" y="13129"/>
                  <a:pt x="9196" y="13129"/>
                  <a:pt x="9196" y="13129"/>
                </a:cubicBezTo>
                <a:cubicBezTo>
                  <a:pt x="7699" y="13129"/>
                  <a:pt x="7699" y="13129"/>
                  <a:pt x="7699" y="13129"/>
                </a:cubicBezTo>
                <a:cubicBezTo>
                  <a:pt x="7057" y="13129"/>
                  <a:pt x="6416" y="12494"/>
                  <a:pt x="6416" y="11859"/>
                </a:cubicBezTo>
                <a:lnTo>
                  <a:pt x="6416" y="11435"/>
                </a:lnTo>
                <a:close/>
                <a:moveTo>
                  <a:pt x="7271" y="2753"/>
                </a:moveTo>
                <a:cubicBezTo>
                  <a:pt x="7271" y="2329"/>
                  <a:pt x="7699" y="1906"/>
                  <a:pt x="8341" y="1906"/>
                </a:cubicBezTo>
                <a:cubicBezTo>
                  <a:pt x="13046" y="1906"/>
                  <a:pt x="13046" y="1906"/>
                  <a:pt x="13046" y="1906"/>
                </a:cubicBezTo>
                <a:cubicBezTo>
                  <a:pt x="13473" y="1906"/>
                  <a:pt x="13901" y="2329"/>
                  <a:pt x="13901" y="2753"/>
                </a:cubicBezTo>
                <a:cubicBezTo>
                  <a:pt x="13901" y="3600"/>
                  <a:pt x="13901" y="3600"/>
                  <a:pt x="13901" y="3600"/>
                </a:cubicBezTo>
                <a:cubicBezTo>
                  <a:pt x="7271" y="3600"/>
                  <a:pt x="7271" y="3600"/>
                  <a:pt x="7271" y="3600"/>
                </a:cubicBezTo>
                <a:lnTo>
                  <a:pt x="7271" y="2753"/>
                </a:lnTo>
                <a:close/>
                <a:moveTo>
                  <a:pt x="1497" y="20753"/>
                </a:moveTo>
                <a:cubicBezTo>
                  <a:pt x="1497" y="21176"/>
                  <a:pt x="1925" y="21600"/>
                  <a:pt x="2352" y="21600"/>
                </a:cubicBezTo>
                <a:cubicBezTo>
                  <a:pt x="5347" y="21600"/>
                  <a:pt x="5347" y="21600"/>
                  <a:pt x="5347" y="21600"/>
                </a:cubicBezTo>
                <a:cubicBezTo>
                  <a:pt x="5774" y="21600"/>
                  <a:pt x="6202" y="21176"/>
                  <a:pt x="6202" y="20753"/>
                </a:cubicBezTo>
                <a:cubicBezTo>
                  <a:pt x="6202" y="20329"/>
                  <a:pt x="6202" y="20329"/>
                  <a:pt x="6202" y="20329"/>
                </a:cubicBezTo>
                <a:cubicBezTo>
                  <a:pt x="15826" y="20329"/>
                  <a:pt x="15826" y="20329"/>
                  <a:pt x="15826" y="20329"/>
                </a:cubicBezTo>
                <a:cubicBezTo>
                  <a:pt x="15826" y="20753"/>
                  <a:pt x="15826" y="20753"/>
                  <a:pt x="15826" y="20753"/>
                </a:cubicBezTo>
                <a:cubicBezTo>
                  <a:pt x="15826" y="21176"/>
                  <a:pt x="16253" y="21600"/>
                  <a:pt x="16681" y="21600"/>
                </a:cubicBezTo>
                <a:cubicBezTo>
                  <a:pt x="19675" y="21600"/>
                  <a:pt x="19675" y="21600"/>
                  <a:pt x="19675" y="21600"/>
                </a:cubicBezTo>
                <a:cubicBezTo>
                  <a:pt x="20103" y="21600"/>
                  <a:pt x="20531" y="21176"/>
                  <a:pt x="20531" y="20753"/>
                </a:cubicBezTo>
                <a:cubicBezTo>
                  <a:pt x="20531" y="20329"/>
                  <a:pt x="20531" y="20329"/>
                  <a:pt x="20531" y="20329"/>
                </a:cubicBezTo>
                <a:cubicBezTo>
                  <a:pt x="21172" y="20329"/>
                  <a:pt x="21600" y="19906"/>
                  <a:pt x="21600" y="19271"/>
                </a:cubicBezTo>
                <a:cubicBezTo>
                  <a:pt x="21600" y="5506"/>
                  <a:pt x="21600" y="5506"/>
                  <a:pt x="21600" y="5506"/>
                </a:cubicBezTo>
                <a:cubicBezTo>
                  <a:pt x="21600" y="4447"/>
                  <a:pt x="20745" y="3600"/>
                  <a:pt x="19675" y="3600"/>
                </a:cubicBezTo>
                <a:cubicBezTo>
                  <a:pt x="15826" y="3600"/>
                  <a:pt x="15826" y="3600"/>
                  <a:pt x="15826" y="3600"/>
                </a:cubicBezTo>
                <a:cubicBezTo>
                  <a:pt x="15826" y="1906"/>
                  <a:pt x="15826" y="1906"/>
                  <a:pt x="15826" y="1906"/>
                </a:cubicBezTo>
                <a:cubicBezTo>
                  <a:pt x="15826" y="847"/>
                  <a:pt x="14970" y="0"/>
                  <a:pt x="13901" y="0"/>
                </a:cubicBezTo>
                <a:cubicBezTo>
                  <a:pt x="7271" y="0"/>
                  <a:pt x="7271" y="0"/>
                  <a:pt x="7271" y="0"/>
                </a:cubicBezTo>
                <a:cubicBezTo>
                  <a:pt x="6416" y="0"/>
                  <a:pt x="5560" y="847"/>
                  <a:pt x="5560" y="1906"/>
                </a:cubicBezTo>
                <a:cubicBezTo>
                  <a:pt x="5560" y="3600"/>
                  <a:pt x="5560" y="3600"/>
                  <a:pt x="5560" y="3600"/>
                </a:cubicBezTo>
                <a:cubicBezTo>
                  <a:pt x="1925" y="3600"/>
                  <a:pt x="1925" y="3600"/>
                  <a:pt x="1925" y="3600"/>
                </a:cubicBezTo>
                <a:cubicBezTo>
                  <a:pt x="855" y="3600"/>
                  <a:pt x="0" y="4447"/>
                  <a:pt x="0" y="5506"/>
                </a:cubicBezTo>
                <a:cubicBezTo>
                  <a:pt x="0" y="18847"/>
                  <a:pt x="0" y="18847"/>
                  <a:pt x="0" y="18847"/>
                </a:cubicBezTo>
                <a:cubicBezTo>
                  <a:pt x="0" y="19694"/>
                  <a:pt x="642" y="20329"/>
                  <a:pt x="1497" y="20329"/>
                </a:cubicBezTo>
                <a:lnTo>
                  <a:pt x="1497" y="20753"/>
                </a:lnTo>
                <a:close/>
              </a:path>
            </a:pathLst>
          </a:custGeom>
          <a:solidFill>
            <a:srgbClr val="3BC7E2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95" name="Shape 395"/>
          <p:cNvSpPr/>
          <p:nvPr/>
        </p:nvSpPr>
        <p:spPr>
          <a:xfrm>
            <a:off x="4986843" y="2131775"/>
            <a:ext cx="685945" cy="641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3" h="21600" extrusionOk="0">
                <a:moveTo>
                  <a:pt x="20807" y="13950"/>
                </a:moveTo>
                <a:cubicBezTo>
                  <a:pt x="20807" y="9900"/>
                  <a:pt x="16528" y="3150"/>
                  <a:pt x="13879" y="3150"/>
                </a:cubicBezTo>
                <a:cubicBezTo>
                  <a:pt x="12657" y="3150"/>
                  <a:pt x="12045" y="4725"/>
                  <a:pt x="11638" y="6750"/>
                </a:cubicBezTo>
                <a:cubicBezTo>
                  <a:pt x="11434" y="6525"/>
                  <a:pt x="11434" y="6300"/>
                  <a:pt x="11230" y="6300"/>
                </a:cubicBezTo>
                <a:cubicBezTo>
                  <a:pt x="11230" y="900"/>
                  <a:pt x="11230" y="900"/>
                  <a:pt x="11230" y="900"/>
                </a:cubicBezTo>
                <a:cubicBezTo>
                  <a:pt x="11230" y="450"/>
                  <a:pt x="10823" y="0"/>
                  <a:pt x="10415" y="0"/>
                </a:cubicBezTo>
                <a:cubicBezTo>
                  <a:pt x="10007" y="0"/>
                  <a:pt x="9600" y="450"/>
                  <a:pt x="9600" y="900"/>
                </a:cubicBezTo>
                <a:cubicBezTo>
                  <a:pt x="9600" y="6300"/>
                  <a:pt x="9600" y="6300"/>
                  <a:pt x="9600" y="6300"/>
                </a:cubicBezTo>
                <a:cubicBezTo>
                  <a:pt x="9600" y="6525"/>
                  <a:pt x="9396" y="6750"/>
                  <a:pt x="9192" y="6975"/>
                </a:cubicBezTo>
                <a:cubicBezTo>
                  <a:pt x="8785" y="4950"/>
                  <a:pt x="8173" y="3375"/>
                  <a:pt x="6951" y="3375"/>
                </a:cubicBezTo>
                <a:cubicBezTo>
                  <a:pt x="4302" y="3375"/>
                  <a:pt x="23" y="9900"/>
                  <a:pt x="23" y="14175"/>
                </a:cubicBezTo>
                <a:cubicBezTo>
                  <a:pt x="23" y="18225"/>
                  <a:pt x="-385" y="21600"/>
                  <a:pt x="2264" y="21600"/>
                </a:cubicBezTo>
                <a:cubicBezTo>
                  <a:pt x="4709" y="21600"/>
                  <a:pt x="9600" y="18225"/>
                  <a:pt x="9600" y="14175"/>
                </a:cubicBezTo>
                <a:cubicBezTo>
                  <a:pt x="9600" y="12600"/>
                  <a:pt x="9600" y="10800"/>
                  <a:pt x="9396" y="9225"/>
                </a:cubicBezTo>
                <a:cubicBezTo>
                  <a:pt x="9804" y="9000"/>
                  <a:pt x="10211" y="8550"/>
                  <a:pt x="10415" y="8100"/>
                </a:cubicBezTo>
                <a:cubicBezTo>
                  <a:pt x="10823" y="8325"/>
                  <a:pt x="11026" y="8775"/>
                  <a:pt x="11434" y="9000"/>
                </a:cubicBezTo>
                <a:cubicBezTo>
                  <a:pt x="11230" y="10800"/>
                  <a:pt x="11230" y="12600"/>
                  <a:pt x="11230" y="13950"/>
                </a:cubicBezTo>
                <a:cubicBezTo>
                  <a:pt x="11230" y="18225"/>
                  <a:pt x="16121" y="21600"/>
                  <a:pt x="18770" y="21600"/>
                </a:cubicBezTo>
                <a:cubicBezTo>
                  <a:pt x="21215" y="21600"/>
                  <a:pt x="20807" y="18225"/>
                  <a:pt x="20807" y="13950"/>
                </a:cubicBezTo>
              </a:path>
            </a:pathLst>
          </a:cu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399" name="Group 399"/>
          <p:cNvGrpSpPr/>
          <p:nvPr/>
        </p:nvGrpSpPr>
        <p:grpSpPr>
          <a:xfrm>
            <a:off x="6582833" y="3478177"/>
            <a:ext cx="605210" cy="694658"/>
            <a:chOff x="0" y="0"/>
            <a:chExt cx="1210419" cy="1389314"/>
          </a:xfrm>
        </p:grpSpPr>
        <p:sp>
          <p:nvSpPr>
            <p:cNvPr id="396" name="Shape 396"/>
            <p:cNvSpPr/>
            <p:nvPr/>
          </p:nvSpPr>
          <p:spPr>
            <a:xfrm>
              <a:off x="0" y="519808"/>
              <a:ext cx="860057" cy="860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15771"/>
                  </a:moveTo>
                  <a:cubicBezTo>
                    <a:pt x="17143" y="17829"/>
                    <a:pt x="14400" y="18857"/>
                    <a:pt x="11657" y="18857"/>
                  </a:cubicBezTo>
                  <a:cubicBezTo>
                    <a:pt x="6857" y="18857"/>
                    <a:pt x="2743" y="15086"/>
                    <a:pt x="2743" y="9943"/>
                  </a:cubicBezTo>
                  <a:cubicBezTo>
                    <a:pt x="2743" y="7200"/>
                    <a:pt x="4457" y="4457"/>
                    <a:pt x="6514" y="3086"/>
                  </a:cubicBezTo>
                  <a:cubicBezTo>
                    <a:pt x="6514" y="0"/>
                    <a:pt x="6514" y="0"/>
                    <a:pt x="6514" y="0"/>
                  </a:cubicBezTo>
                  <a:cubicBezTo>
                    <a:pt x="3086" y="1714"/>
                    <a:pt x="0" y="5486"/>
                    <a:pt x="0" y="9943"/>
                  </a:cubicBezTo>
                  <a:cubicBezTo>
                    <a:pt x="0" y="16457"/>
                    <a:pt x="5486" y="21600"/>
                    <a:pt x="11657" y="21600"/>
                  </a:cubicBezTo>
                  <a:cubicBezTo>
                    <a:pt x="15771" y="21600"/>
                    <a:pt x="19543" y="19543"/>
                    <a:pt x="21600" y="16114"/>
                  </a:cubicBezTo>
                  <a:cubicBezTo>
                    <a:pt x="21257" y="15771"/>
                    <a:pt x="21257" y="15429"/>
                    <a:pt x="20914" y="15086"/>
                  </a:cubicBezTo>
                  <a:cubicBezTo>
                    <a:pt x="20229" y="15429"/>
                    <a:pt x="19543" y="15429"/>
                    <a:pt x="18514" y="15771"/>
                  </a:cubicBezTo>
                </a:path>
              </a:pathLst>
            </a:cu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97" name="Shape 397"/>
            <p:cNvSpPr/>
            <p:nvPr/>
          </p:nvSpPr>
          <p:spPr>
            <a:xfrm>
              <a:off x="311891" y="0"/>
              <a:ext cx="330796" cy="321339"/>
            </a:xfrm>
            <a:prstGeom prst="ellipse">
              <a:avLst/>
            </a:pr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98" name="Shape 398"/>
            <p:cNvSpPr/>
            <p:nvPr/>
          </p:nvSpPr>
          <p:spPr>
            <a:xfrm>
              <a:off x="340242" y="378043"/>
              <a:ext cx="870178" cy="1011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4" h="21600" extrusionOk="0">
                  <a:moveTo>
                    <a:pt x="21262" y="18389"/>
                  </a:moveTo>
                  <a:cubicBezTo>
                    <a:pt x="16875" y="9924"/>
                    <a:pt x="16875" y="9924"/>
                    <a:pt x="16875" y="9924"/>
                  </a:cubicBezTo>
                  <a:cubicBezTo>
                    <a:pt x="16537" y="9049"/>
                    <a:pt x="15187" y="8465"/>
                    <a:pt x="13837" y="8465"/>
                  </a:cubicBezTo>
                  <a:cubicBezTo>
                    <a:pt x="5400" y="10216"/>
                    <a:pt x="5400" y="10216"/>
                    <a:pt x="5400" y="10216"/>
                  </a:cubicBezTo>
                  <a:cubicBezTo>
                    <a:pt x="5400" y="2335"/>
                    <a:pt x="5400" y="2335"/>
                    <a:pt x="5400" y="2335"/>
                  </a:cubicBezTo>
                  <a:cubicBezTo>
                    <a:pt x="5400" y="1168"/>
                    <a:pt x="4050" y="0"/>
                    <a:pt x="2700" y="0"/>
                  </a:cubicBezTo>
                  <a:cubicBezTo>
                    <a:pt x="1350" y="0"/>
                    <a:pt x="0" y="1168"/>
                    <a:pt x="0" y="2335"/>
                  </a:cubicBezTo>
                  <a:cubicBezTo>
                    <a:pt x="0" y="13135"/>
                    <a:pt x="0" y="13135"/>
                    <a:pt x="0" y="13135"/>
                  </a:cubicBezTo>
                  <a:cubicBezTo>
                    <a:pt x="0" y="13719"/>
                    <a:pt x="675" y="14595"/>
                    <a:pt x="1012" y="14886"/>
                  </a:cubicBezTo>
                  <a:cubicBezTo>
                    <a:pt x="1687" y="15178"/>
                    <a:pt x="2700" y="15470"/>
                    <a:pt x="3375" y="15470"/>
                  </a:cubicBezTo>
                  <a:cubicBezTo>
                    <a:pt x="12825" y="13427"/>
                    <a:pt x="12825" y="13427"/>
                    <a:pt x="12825" y="13427"/>
                  </a:cubicBezTo>
                  <a:cubicBezTo>
                    <a:pt x="16200" y="20141"/>
                    <a:pt x="16200" y="20141"/>
                    <a:pt x="16200" y="20141"/>
                  </a:cubicBezTo>
                  <a:cubicBezTo>
                    <a:pt x="16875" y="21016"/>
                    <a:pt x="17887" y="21600"/>
                    <a:pt x="18900" y="21600"/>
                  </a:cubicBezTo>
                  <a:cubicBezTo>
                    <a:pt x="19237" y="21600"/>
                    <a:pt x="19575" y="21600"/>
                    <a:pt x="19912" y="21308"/>
                  </a:cubicBezTo>
                  <a:cubicBezTo>
                    <a:pt x="21262" y="20724"/>
                    <a:pt x="21600" y="19557"/>
                    <a:pt x="21262" y="18389"/>
                  </a:cubicBezTo>
                </a:path>
              </a:pathLst>
            </a:cu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406" name="Shape 406"/>
          <p:cNvSpPr/>
          <p:nvPr/>
        </p:nvSpPr>
        <p:spPr>
          <a:xfrm flipH="1">
            <a:off x="6094941" y="1684866"/>
            <a:ext cx="2119" cy="4267201"/>
          </a:xfrm>
          <a:prstGeom prst="line">
            <a:avLst/>
          </a:prstGeom>
          <a:ln w="76200">
            <a:solidFill>
              <a:srgbClr val="A7A7A7"/>
            </a:solidFill>
            <a:bevel/>
          </a:ln>
        </p:spPr>
        <p:txBody>
          <a:bodyPr lIns="0" tIns="0" rIns="0" bIns="0"/>
          <a:lstStyle/>
          <a:p>
            <a:pPr defTabSz="2286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294076" y="1989998"/>
            <a:ext cx="4118255" cy="932303"/>
            <a:chOff x="7304125" y="2020143"/>
            <a:chExt cx="4118255" cy="932303"/>
          </a:xfrm>
        </p:grpSpPr>
        <p:sp>
          <p:nvSpPr>
            <p:cNvPr id="34" name="矩形 33"/>
            <p:cNvSpPr/>
            <p:nvPr/>
          </p:nvSpPr>
          <p:spPr>
            <a:xfrm>
              <a:off x="7304125" y="2306115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304125" y="2020143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294076" y="3377342"/>
            <a:ext cx="4118255" cy="932303"/>
            <a:chOff x="7304125" y="3407487"/>
            <a:chExt cx="4118255" cy="932303"/>
          </a:xfrm>
        </p:grpSpPr>
        <p:sp>
          <p:nvSpPr>
            <p:cNvPr id="37" name="矩形 36"/>
            <p:cNvSpPr/>
            <p:nvPr/>
          </p:nvSpPr>
          <p:spPr>
            <a:xfrm>
              <a:off x="7304125" y="3693459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7304125" y="340748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294076" y="4764686"/>
            <a:ext cx="4118255" cy="932303"/>
            <a:chOff x="7304125" y="4794831"/>
            <a:chExt cx="4118255" cy="932303"/>
          </a:xfrm>
        </p:grpSpPr>
        <p:sp>
          <p:nvSpPr>
            <p:cNvPr id="39" name="矩形 38"/>
            <p:cNvSpPr/>
            <p:nvPr/>
          </p:nvSpPr>
          <p:spPr>
            <a:xfrm>
              <a:off x="7304125" y="5080803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304125" y="4794831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01933" y="4681326"/>
            <a:ext cx="4118255" cy="932303"/>
            <a:chOff x="611982" y="4711471"/>
            <a:chExt cx="4118255" cy="932303"/>
          </a:xfrm>
        </p:grpSpPr>
        <p:sp>
          <p:nvSpPr>
            <p:cNvPr id="41" name="矩形 40"/>
            <p:cNvSpPr/>
            <p:nvPr/>
          </p:nvSpPr>
          <p:spPr>
            <a:xfrm>
              <a:off x="611982" y="4997443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2939830" y="4711471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01933" y="3335378"/>
            <a:ext cx="4118255" cy="932303"/>
            <a:chOff x="611982" y="3365523"/>
            <a:chExt cx="4118255" cy="932303"/>
          </a:xfrm>
        </p:grpSpPr>
        <p:sp>
          <p:nvSpPr>
            <p:cNvPr id="43" name="矩形 42"/>
            <p:cNvSpPr/>
            <p:nvPr/>
          </p:nvSpPr>
          <p:spPr>
            <a:xfrm>
              <a:off x="611982" y="3651495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939830" y="3365523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01933" y="2050830"/>
            <a:ext cx="4118255" cy="932303"/>
            <a:chOff x="611982" y="2080975"/>
            <a:chExt cx="4118255" cy="932303"/>
          </a:xfrm>
        </p:grpSpPr>
        <p:sp>
          <p:nvSpPr>
            <p:cNvPr id="45" name="矩形 44"/>
            <p:cNvSpPr/>
            <p:nvPr/>
          </p:nvSpPr>
          <p:spPr>
            <a:xfrm>
              <a:off x="611982" y="2366947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939830" y="2080975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9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医院的简介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0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1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2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indefinite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indefinite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indefinite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" grpId="4" animBg="1" advAuto="0"/>
      <p:bldP spid="390" grpId="8" animBg="1" advAuto="0"/>
      <p:bldP spid="393" grpId="6" animBg="1" advAuto="0"/>
      <p:bldP spid="394" grpId="12" animBg="1" advAuto="0"/>
      <p:bldP spid="395" grpId="2" animBg="1" advAuto="0"/>
      <p:bldP spid="399" grpId="10" animBg="1" advAuto="0"/>
      <p:bldP spid="406" grpId="1" animBg="1" advAuto="0"/>
      <p:bldP spid="49" grpId="0"/>
      <p:bldP spid="50" grpId="0" build="p"/>
      <p:bldP spid="51" grpId="0" animBg="1"/>
      <p:bldP spid="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>
            <a:spLocks noGrp="1"/>
          </p:cNvSpPr>
          <p:nvPr>
            <p:ph type="sldNum" sz="quarter" idx="4294967295"/>
          </p:nvPr>
        </p:nvSpPr>
        <p:spPr>
          <a:xfrm>
            <a:off x="11712473" y="6335355"/>
            <a:ext cx="348811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419" name="Group 419"/>
          <p:cNvGrpSpPr/>
          <p:nvPr/>
        </p:nvGrpSpPr>
        <p:grpSpPr>
          <a:xfrm>
            <a:off x="6388889" y="3359191"/>
            <a:ext cx="923827" cy="923827"/>
            <a:chOff x="0" y="0"/>
            <a:chExt cx="1847653" cy="1847653"/>
          </a:xfrm>
        </p:grpSpPr>
        <p:sp>
          <p:nvSpPr>
            <p:cNvPr id="417" name="Shape 417"/>
            <p:cNvSpPr/>
            <p:nvPr/>
          </p:nvSpPr>
          <p:spPr>
            <a:xfrm>
              <a:off x="-1" y="-1"/>
              <a:ext cx="1847655" cy="1847655"/>
            </a:xfrm>
            <a:prstGeom prst="ellipse">
              <a:avLst/>
            </a:prstGeom>
            <a:solidFill>
              <a:srgbClr val="73655D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18" name="Shape 418"/>
            <p:cNvSpPr/>
            <p:nvPr/>
          </p:nvSpPr>
          <p:spPr>
            <a:xfrm>
              <a:off x="459250" y="435373"/>
              <a:ext cx="1011316" cy="976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06" y="9257"/>
                  </a:moveTo>
                  <a:cubicBezTo>
                    <a:pt x="9106" y="9257"/>
                    <a:pt x="8894" y="9478"/>
                    <a:pt x="8894" y="9478"/>
                  </a:cubicBezTo>
                  <a:cubicBezTo>
                    <a:pt x="8259" y="9478"/>
                    <a:pt x="8047" y="9037"/>
                    <a:pt x="8047" y="8596"/>
                  </a:cubicBezTo>
                  <a:cubicBezTo>
                    <a:pt x="8047" y="8376"/>
                    <a:pt x="8047" y="8155"/>
                    <a:pt x="8047" y="7935"/>
                  </a:cubicBezTo>
                  <a:cubicBezTo>
                    <a:pt x="8259" y="7935"/>
                    <a:pt x="8471" y="7714"/>
                    <a:pt x="8894" y="7714"/>
                  </a:cubicBezTo>
                  <a:cubicBezTo>
                    <a:pt x="9318" y="7714"/>
                    <a:pt x="9529" y="8155"/>
                    <a:pt x="9529" y="8596"/>
                  </a:cubicBezTo>
                  <a:cubicBezTo>
                    <a:pt x="9529" y="8816"/>
                    <a:pt x="9318" y="9257"/>
                    <a:pt x="9106" y="9257"/>
                  </a:cubicBezTo>
                  <a:moveTo>
                    <a:pt x="7412" y="14327"/>
                  </a:moveTo>
                  <a:cubicBezTo>
                    <a:pt x="7412" y="14327"/>
                    <a:pt x="7200" y="14327"/>
                    <a:pt x="7200" y="14327"/>
                  </a:cubicBezTo>
                  <a:cubicBezTo>
                    <a:pt x="6988" y="14327"/>
                    <a:pt x="6776" y="14327"/>
                    <a:pt x="6565" y="14106"/>
                  </a:cubicBezTo>
                  <a:cubicBezTo>
                    <a:pt x="6565" y="14106"/>
                    <a:pt x="6565" y="14106"/>
                    <a:pt x="6353" y="13886"/>
                  </a:cubicBezTo>
                  <a:cubicBezTo>
                    <a:pt x="5082" y="11241"/>
                    <a:pt x="6565" y="9478"/>
                    <a:pt x="6565" y="9478"/>
                  </a:cubicBezTo>
                  <a:cubicBezTo>
                    <a:pt x="6776" y="9257"/>
                    <a:pt x="6776" y="9257"/>
                    <a:pt x="6988" y="9257"/>
                  </a:cubicBezTo>
                  <a:cubicBezTo>
                    <a:pt x="7200" y="9257"/>
                    <a:pt x="7412" y="9257"/>
                    <a:pt x="7624" y="9478"/>
                  </a:cubicBezTo>
                  <a:cubicBezTo>
                    <a:pt x="7835" y="9698"/>
                    <a:pt x="8047" y="9918"/>
                    <a:pt x="7835" y="10359"/>
                  </a:cubicBezTo>
                  <a:cubicBezTo>
                    <a:pt x="7835" y="10359"/>
                    <a:pt x="7835" y="10359"/>
                    <a:pt x="7624" y="10580"/>
                  </a:cubicBezTo>
                  <a:cubicBezTo>
                    <a:pt x="7624" y="10580"/>
                    <a:pt x="6988" y="11461"/>
                    <a:pt x="7835" y="13004"/>
                  </a:cubicBezTo>
                  <a:cubicBezTo>
                    <a:pt x="7835" y="13224"/>
                    <a:pt x="7835" y="13224"/>
                    <a:pt x="7835" y="13224"/>
                  </a:cubicBezTo>
                  <a:cubicBezTo>
                    <a:pt x="8047" y="13665"/>
                    <a:pt x="7835" y="14106"/>
                    <a:pt x="7412" y="14327"/>
                  </a:cubicBezTo>
                  <a:moveTo>
                    <a:pt x="19694" y="10800"/>
                  </a:moveTo>
                  <a:cubicBezTo>
                    <a:pt x="18847" y="10800"/>
                    <a:pt x="18212" y="11241"/>
                    <a:pt x="17788" y="11902"/>
                  </a:cubicBezTo>
                  <a:cubicBezTo>
                    <a:pt x="15247" y="11682"/>
                    <a:pt x="15247" y="11682"/>
                    <a:pt x="15247" y="11682"/>
                  </a:cubicBezTo>
                  <a:cubicBezTo>
                    <a:pt x="15247" y="8816"/>
                    <a:pt x="12918" y="6612"/>
                    <a:pt x="10165" y="6612"/>
                  </a:cubicBezTo>
                  <a:cubicBezTo>
                    <a:pt x="9106" y="6612"/>
                    <a:pt x="8259" y="6833"/>
                    <a:pt x="7624" y="7273"/>
                  </a:cubicBezTo>
                  <a:cubicBezTo>
                    <a:pt x="5718" y="4849"/>
                    <a:pt x="5718" y="4849"/>
                    <a:pt x="5718" y="4849"/>
                  </a:cubicBezTo>
                  <a:cubicBezTo>
                    <a:pt x="5929" y="4188"/>
                    <a:pt x="6141" y="3747"/>
                    <a:pt x="6141" y="3086"/>
                  </a:cubicBezTo>
                  <a:cubicBezTo>
                    <a:pt x="6141" y="1322"/>
                    <a:pt x="4871" y="0"/>
                    <a:pt x="3388" y="0"/>
                  </a:cubicBezTo>
                  <a:cubicBezTo>
                    <a:pt x="1906" y="0"/>
                    <a:pt x="635" y="1322"/>
                    <a:pt x="635" y="3086"/>
                  </a:cubicBezTo>
                  <a:cubicBezTo>
                    <a:pt x="635" y="4629"/>
                    <a:pt x="1906" y="5951"/>
                    <a:pt x="3388" y="5951"/>
                  </a:cubicBezTo>
                  <a:cubicBezTo>
                    <a:pt x="3812" y="5951"/>
                    <a:pt x="4024" y="5951"/>
                    <a:pt x="4447" y="5731"/>
                  </a:cubicBezTo>
                  <a:cubicBezTo>
                    <a:pt x="6353" y="8155"/>
                    <a:pt x="6353" y="8155"/>
                    <a:pt x="6353" y="8155"/>
                  </a:cubicBezTo>
                  <a:cubicBezTo>
                    <a:pt x="5506" y="9257"/>
                    <a:pt x="4871" y="10580"/>
                    <a:pt x="4871" y="11902"/>
                  </a:cubicBezTo>
                  <a:cubicBezTo>
                    <a:pt x="4871" y="13004"/>
                    <a:pt x="5294" y="14106"/>
                    <a:pt x="5718" y="14988"/>
                  </a:cubicBezTo>
                  <a:cubicBezTo>
                    <a:pt x="2329" y="18294"/>
                    <a:pt x="2329" y="18294"/>
                    <a:pt x="2329" y="18294"/>
                  </a:cubicBezTo>
                  <a:cubicBezTo>
                    <a:pt x="2118" y="18073"/>
                    <a:pt x="1906" y="18073"/>
                    <a:pt x="1694" y="18073"/>
                  </a:cubicBezTo>
                  <a:cubicBezTo>
                    <a:pt x="847" y="18073"/>
                    <a:pt x="0" y="18955"/>
                    <a:pt x="0" y="19837"/>
                  </a:cubicBezTo>
                  <a:cubicBezTo>
                    <a:pt x="0" y="20718"/>
                    <a:pt x="847" y="21600"/>
                    <a:pt x="1694" y="21600"/>
                  </a:cubicBezTo>
                  <a:cubicBezTo>
                    <a:pt x="2541" y="21600"/>
                    <a:pt x="3388" y="20718"/>
                    <a:pt x="3388" y="19837"/>
                  </a:cubicBezTo>
                  <a:cubicBezTo>
                    <a:pt x="3388" y="19616"/>
                    <a:pt x="3388" y="19616"/>
                    <a:pt x="3388" y="19396"/>
                  </a:cubicBezTo>
                  <a:cubicBezTo>
                    <a:pt x="6776" y="16090"/>
                    <a:pt x="6776" y="16090"/>
                    <a:pt x="6776" y="16090"/>
                  </a:cubicBezTo>
                  <a:cubicBezTo>
                    <a:pt x="7624" y="16971"/>
                    <a:pt x="8894" y="17412"/>
                    <a:pt x="10165" y="17412"/>
                  </a:cubicBezTo>
                  <a:cubicBezTo>
                    <a:pt x="12494" y="17412"/>
                    <a:pt x="14612" y="15649"/>
                    <a:pt x="15247" y="13224"/>
                  </a:cubicBezTo>
                  <a:cubicBezTo>
                    <a:pt x="17576" y="13445"/>
                    <a:pt x="17576" y="13445"/>
                    <a:pt x="17576" y="13445"/>
                  </a:cubicBezTo>
                  <a:cubicBezTo>
                    <a:pt x="17788" y="14327"/>
                    <a:pt x="18635" y="14988"/>
                    <a:pt x="19694" y="14988"/>
                  </a:cubicBezTo>
                  <a:cubicBezTo>
                    <a:pt x="20753" y="14988"/>
                    <a:pt x="21600" y="14106"/>
                    <a:pt x="21600" y="13004"/>
                  </a:cubicBezTo>
                  <a:cubicBezTo>
                    <a:pt x="21600" y="11682"/>
                    <a:pt x="20753" y="10800"/>
                    <a:pt x="19694" y="10800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22" name="Group 422"/>
          <p:cNvGrpSpPr/>
          <p:nvPr/>
        </p:nvGrpSpPr>
        <p:grpSpPr>
          <a:xfrm>
            <a:off x="1330859" y="2079609"/>
            <a:ext cx="923827" cy="923828"/>
            <a:chOff x="0" y="0"/>
            <a:chExt cx="1847653" cy="1847653"/>
          </a:xfrm>
        </p:grpSpPr>
        <p:sp>
          <p:nvSpPr>
            <p:cNvPr id="420" name="Shape 420"/>
            <p:cNvSpPr/>
            <p:nvPr/>
          </p:nvSpPr>
          <p:spPr>
            <a:xfrm>
              <a:off x="-1" y="-1"/>
              <a:ext cx="1847655" cy="1847655"/>
            </a:xfrm>
            <a:prstGeom prst="ellipse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21" name="Shape 421"/>
            <p:cNvSpPr/>
            <p:nvPr/>
          </p:nvSpPr>
          <p:spPr>
            <a:xfrm>
              <a:off x="452524" y="420345"/>
              <a:ext cx="941057" cy="1013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0" h="21357" extrusionOk="0">
                  <a:moveTo>
                    <a:pt x="16123" y="7568"/>
                  </a:moveTo>
                  <a:cubicBezTo>
                    <a:pt x="12973" y="5052"/>
                    <a:pt x="12973" y="5052"/>
                    <a:pt x="12973" y="5052"/>
                  </a:cubicBezTo>
                  <a:cubicBezTo>
                    <a:pt x="14098" y="4003"/>
                    <a:pt x="14098" y="4003"/>
                    <a:pt x="14098" y="4003"/>
                  </a:cubicBezTo>
                  <a:cubicBezTo>
                    <a:pt x="17248" y="6520"/>
                    <a:pt x="17248" y="6520"/>
                    <a:pt x="17248" y="6520"/>
                  </a:cubicBezTo>
                  <a:lnTo>
                    <a:pt x="16123" y="7568"/>
                  </a:lnTo>
                  <a:close/>
                  <a:moveTo>
                    <a:pt x="10948" y="13021"/>
                  </a:moveTo>
                  <a:cubicBezTo>
                    <a:pt x="8698" y="13859"/>
                    <a:pt x="8698" y="13859"/>
                    <a:pt x="8698" y="13859"/>
                  </a:cubicBezTo>
                  <a:cubicBezTo>
                    <a:pt x="8473" y="13859"/>
                    <a:pt x="8023" y="13859"/>
                    <a:pt x="7798" y="13650"/>
                  </a:cubicBezTo>
                  <a:cubicBezTo>
                    <a:pt x="7348" y="13440"/>
                    <a:pt x="7348" y="13021"/>
                    <a:pt x="7348" y="12601"/>
                  </a:cubicBezTo>
                  <a:cubicBezTo>
                    <a:pt x="7798" y="10504"/>
                    <a:pt x="7798" y="10504"/>
                    <a:pt x="7798" y="10504"/>
                  </a:cubicBezTo>
                  <a:cubicBezTo>
                    <a:pt x="12298" y="5681"/>
                    <a:pt x="12298" y="5681"/>
                    <a:pt x="12298" y="5681"/>
                  </a:cubicBezTo>
                  <a:cubicBezTo>
                    <a:pt x="15448" y="8197"/>
                    <a:pt x="15448" y="8197"/>
                    <a:pt x="15448" y="8197"/>
                  </a:cubicBezTo>
                  <a:lnTo>
                    <a:pt x="10948" y="13021"/>
                  </a:lnTo>
                  <a:close/>
                  <a:moveTo>
                    <a:pt x="21073" y="5681"/>
                  </a:moveTo>
                  <a:cubicBezTo>
                    <a:pt x="14548" y="228"/>
                    <a:pt x="14548" y="228"/>
                    <a:pt x="14548" y="228"/>
                  </a:cubicBezTo>
                  <a:cubicBezTo>
                    <a:pt x="13873" y="-191"/>
                    <a:pt x="13198" y="19"/>
                    <a:pt x="12523" y="438"/>
                  </a:cubicBezTo>
                  <a:cubicBezTo>
                    <a:pt x="12073" y="1067"/>
                    <a:pt x="12073" y="1906"/>
                    <a:pt x="12523" y="2326"/>
                  </a:cubicBezTo>
                  <a:cubicBezTo>
                    <a:pt x="12973" y="2745"/>
                    <a:pt x="12973" y="2745"/>
                    <a:pt x="12973" y="2745"/>
                  </a:cubicBezTo>
                  <a:cubicBezTo>
                    <a:pt x="6223" y="9875"/>
                    <a:pt x="6223" y="9875"/>
                    <a:pt x="6223" y="9875"/>
                  </a:cubicBezTo>
                  <a:cubicBezTo>
                    <a:pt x="5323" y="15118"/>
                    <a:pt x="5323" y="15118"/>
                    <a:pt x="5323" y="15118"/>
                  </a:cubicBezTo>
                  <a:cubicBezTo>
                    <a:pt x="2398" y="18263"/>
                    <a:pt x="2398" y="18263"/>
                    <a:pt x="2398" y="18263"/>
                  </a:cubicBezTo>
                  <a:cubicBezTo>
                    <a:pt x="1498" y="17634"/>
                    <a:pt x="1498" y="17634"/>
                    <a:pt x="1498" y="17634"/>
                  </a:cubicBezTo>
                  <a:cubicBezTo>
                    <a:pt x="1498" y="17425"/>
                    <a:pt x="1273" y="17425"/>
                    <a:pt x="1048" y="17425"/>
                  </a:cubicBezTo>
                  <a:cubicBezTo>
                    <a:pt x="823" y="17425"/>
                    <a:pt x="598" y="17634"/>
                    <a:pt x="373" y="17634"/>
                  </a:cubicBezTo>
                  <a:cubicBezTo>
                    <a:pt x="148" y="17844"/>
                    <a:pt x="148" y="17844"/>
                    <a:pt x="148" y="17844"/>
                  </a:cubicBezTo>
                  <a:cubicBezTo>
                    <a:pt x="-77" y="18263"/>
                    <a:pt x="-77" y="18683"/>
                    <a:pt x="373" y="19102"/>
                  </a:cubicBezTo>
                  <a:cubicBezTo>
                    <a:pt x="2848" y="21199"/>
                    <a:pt x="2848" y="21199"/>
                    <a:pt x="2848" y="21199"/>
                  </a:cubicBezTo>
                  <a:cubicBezTo>
                    <a:pt x="3298" y="21409"/>
                    <a:pt x="3748" y="21409"/>
                    <a:pt x="4198" y="21199"/>
                  </a:cubicBezTo>
                  <a:cubicBezTo>
                    <a:pt x="4423" y="20990"/>
                    <a:pt x="4423" y="20990"/>
                    <a:pt x="4423" y="20990"/>
                  </a:cubicBezTo>
                  <a:cubicBezTo>
                    <a:pt x="4648" y="20570"/>
                    <a:pt x="4648" y="20151"/>
                    <a:pt x="4198" y="19731"/>
                  </a:cubicBezTo>
                  <a:cubicBezTo>
                    <a:pt x="3523" y="19312"/>
                    <a:pt x="3523" y="19312"/>
                    <a:pt x="3523" y="19312"/>
                  </a:cubicBezTo>
                  <a:cubicBezTo>
                    <a:pt x="6448" y="16166"/>
                    <a:pt x="6448" y="16166"/>
                    <a:pt x="6448" y="16166"/>
                  </a:cubicBezTo>
                  <a:cubicBezTo>
                    <a:pt x="11848" y="14489"/>
                    <a:pt x="11848" y="14489"/>
                    <a:pt x="11848" y="14489"/>
                  </a:cubicBezTo>
                  <a:cubicBezTo>
                    <a:pt x="18598" y="7359"/>
                    <a:pt x="18598" y="7359"/>
                    <a:pt x="18598" y="7359"/>
                  </a:cubicBezTo>
                  <a:cubicBezTo>
                    <a:pt x="19048" y="7778"/>
                    <a:pt x="19048" y="7778"/>
                    <a:pt x="19048" y="7778"/>
                  </a:cubicBezTo>
                  <a:cubicBezTo>
                    <a:pt x="19498" y="7988"/>
                    <a:pt x="20398" y="7988"/>
                    <a:pt x="21073" y="7359"/>
                  </a:cubicBezTo>
                  <a:cubicBezTo>
                    <a:pt x="21523" y="6729"/>
                    <a:pt x="21523" y="5891"/>
                    <a:pt x="21073" y="5681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25" name="Group 425"/>
          <p:cNvGrpSpPr/>
          <p:nvPr/>
        </p:nvGrpSpPr>
        <p:grpSpPr>
          <a:xfrm>
            <a:off x="1330859" y="3359191"/>
            <a:ext cx="923827" cy="923827"/>
            <a:chOff x="0" y="0"/>
            <a:chExt cx="1847653" cy="1847653"/>
          </a:xfrm>
        </p:grpSpPr>
        <p:sp>
          <p:nvSpPr>
            <p:cNvPr id="423" name="Shape 423"/>
            <p:cNvSpPr/>
            <p:nvPr/>
          </p:nvSpPr>
          <p:spPr>
            <a:xfrm>
              <a:off x="-1" y="-1"/>
              <a:ext cx="1847655" cy="1847655"/>
            </a:xfrm>
            <a:prstGeom prst="ellipse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24" name="Shape 424"/>
            <p:cNvSpPr/>
            <p:nvPr/>
          </p:nvSpPr>
          <p:spPr>
            <a:xfrm>
              <a:off x="434129" y="414705"/>
              <a:ext cx="984465" cy="1012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337" extrusionOk="0">
                  <a:moveTo>
                    <a:pt x="10819" y="5800"/>
                  </a:moveTo>
                  <a:cubicBezTo>
                    <a:pt x="10819" y="5590"/>
                    <a:pt x="10819" y="5590"/>
                    <a:pt x="10819" y="5380"/>
                  </a:cubicBezTo>
                  <a:cubicBezTo>
                    <a:pt x="16003" y="9155"/>
                    <a:pt x="16003" y="9155"/>
                    <a:pt x="16003" y="9155"/>
                  </a:cubicBezTo>
                  <a:cubicBezTo>
                    <a:pt x="16003" y="9365"/>
                    <a:pt x="15787" y="9365"/>
                    <a:pt x="15571" y="9365"/>
                  </a:cubicBezTo>
                  <a:lnTo>
                    <a:pt x="10819" y="5800"/>
                  </a:lnTo>
                  <a:close/>
                  <a:moveTo>
                    <a:pt x="10603" y="16285"/>
                  </a:moveTo>
                  <a:cubicBezTo>
                    <a:pt x="4987" y="12091"/>
                    <a:pt x="4987" y="12091"/>
                    <a:pt x="4987" y="12091"/>
                  </a:cubicBezTo>
                  <a:cubicBezTo>
                    <a:pt x="5203" y="12091"/>
                    <a:pt x="5419" y="11881"/>
                    <a:pt x="5635" y="11881"/>
                  </a:cubicBezTo>
                  <a:cubicBezTo>
                    <a:pt x="10603" y="15656"/>
                    <a:pt x="10603" y="15656"/>
                    <a:pt x="10603" y="15656"/>
                  </a:cubicBezTo>
                  <a:cubicBezTo>
                    <a:pt x="10603" y="15866"/>
                    <a:pt x="10603" y="16076"/>
                    <a:pt x="10603" y="16285"/>
                  </a:cubicBezTo>
                  <a:moveTo>
                    <a:pt x="9739" y="18382"/>
                  </a:moveTo>
                  <a:cubicBezTo>
                    <a:pt x="3259" y="13349"/>
                    <a:pt x="3259" y="13349"/>
                    <a:pt x="3259" y="13349"/>
                  </a:cubicBezTo>
                  <a:cubicBezTo>
                    <a:pt x="3475" y="13349"/>
                    <a:pt x="3475" y="13140"/>
                    <a:pt x="3691" y="12930"/>
                  </a:cubicBezTo>
                  <a:cubicBezTo>
                    <a:pt x="9955" y="17753"/>
                    <a:pt x="9955" y="17753"/>
                    <a:pt x="9955" y="17753"/>
                  </a:cubicBezTo>
                  <a:cubicBezTo>
                    <a:pt x="9955" y="17963"/>
                    <a:pt x="9739" y="18173"/>
                    <a:pt x="9739" y="18382"/>
                  </a:cubicBezTo>
                  <a:moveTo>
                    <a:pt x="9307" y="11462"/>
                  </a:moveTo>
                  <a:cubicBezTo>
                    <a:pt x="9523" y="11462"/>
                    <a:pt x="9739" y="11462"/>
                    <a:pt x="9955" y="11462"/>
                  </a:cubicBezTo>
                  <a:cubicBezTo>
                    <a:pt x="9955" y="11672"/>
                    <a:pt x="9955" y="11881"/>
                    <a:pt x="9955" y="11881"/>
                  </a:cubicBezTo>
                  <a:cubicBezTo>
                    <a:pt x="10387" y="12511"/>
                    <a:pt x="10603" y="13140"/>
                    <a:pt x="10603" y="13769"/>
                  </a:cubicBezTo>
                  <a:cubicBezTo>
                    <a:pt x="7363" y="11462"/>
                    <a:pt x="7363" y="11462"/>
                    <a:pt x="7363" y="11462"/>
                  </a:cubicBezTo>
                  <a:cubicBezTo>
                    <a:pt x="8011" y="11252"/>
                    <a:pt x="8659" y="11252"/>
                    <a:pt x="9307" y="11462"/>
                  </a:cubicBezTo>
                  <a:moveTo>
                    <a:pt x="11683" y="3283"/>
                  </a:moveTo>
                  <a:cubicBezTo>
                    <a:pt x="17947" y="7897"/>
                    <a:pt x="17947" y="7897"/>
                    <a:pt x="17947" y="7897"/>
                  </a:cubicBezTo>
                  <a:cubicBezTo>
                    <a:pt x="17731" y="8107"/>
                    <a:pt x="17731" y="8316"/>
                    <a:pt x="17515" y="8316"/>
                  </a:cubicBezTo>
                  <a:cubicBezTo>
                    <a:pt x="11251" y="3703"/>
                    <a:pt x="11251" y="3703"/>
                    <a:pt x="11251" y="3703"/>
                  </a:cubicBezTo>
                  <a:cubicBezTo>
                    <a:pt x="11467" y="3493"/>
                    <a:pt x="11467" y="3283"/>
                    <a:pt x="11683" y="3283"/>
                  </a:cubicBezTo>
                  <a:moveTo>
                    <a:pt x="20755" y="6219"/>
                  </a:moveTo>
                  <a:cubicBezTo>
                    <a:pt x="20323" y="6010"/>
                    <a:pt x="19675" y="6010"/>
                    <a:pt x="19243" y="6639"/>
                  </a:cubicBezTo>
                  <a:cubicBezTo>
                    <a:pt x="19243" y="6639"/>
                    <a:pt x="19243" y="6639"/>
                    <a:pt x="19027" y="6848"/>
                  </a:cubicBezTo>
                  <a:cubicBezTo>
                    <a:pt x="12331" y="1815"/>
                    <a:pt x="12331" y="1815"/>
                    <a:pt x="12331" y="1815"/>
                  </a:cubicBezTo>
                  <a:cubicBezTo>
                    <a:pt x="12547" y="1815"/>
                    <a:pt x="12547" y="1815"/>
                    <a:pt x="12547" y="1815"/>
                  </a:cubicBezTo>
                  <a:cubicBezTo>
                    <a:pt x="12979" y="1396"/>
                    <a:pt x="12979" y="557"/>
                    <a:pt x="12547" y="138"/>
                  </a:cubicBezTo>
                  <a:cubicBezTo>
                    <a:pt x="11899" y="-72"/>
                    <a:pt x="11251" y="-72"/>
                    <a:pt x="10819" y="347"/>
                  </a:cubicBezTo>
                  <a:cubicBezTo>
                    <a:pt x="10819" y="557"/>
                    <a:pt x="7795" y="3703"/>
                    <a:pt x="8659" y="8107"/>
                  </a:cubicBezTo>
                  <a:cubicBezTo>
                    <a:pt x="8875" y="8526"/>
                    <a:pt x="8875" y="9155"/>
                    <a:pt x="9091" y="9784"/>
                  </a:cubicBezTo>
                  <a:cubicBezTo>
                    <a:pt x="9307" y="10204"/>
                    <a:pt x="9523" y="10833"/>
                    <a:pt x="9739" y="11462"/>
                  </a:cubicBezTo>
                  <a:cubicBezTo>
                    <a:pt x="9307" y="10623"/>
                    <a:pt x="8443" y="9784"/>
                    <a:pt x="7147" y="9365"/>
                  </a:cubicBezTo>
                  <a:cubicBezTo>
                    <a:pt x="2827" y="9784"/>
                    <a:pt x="235" y="13349"/>
                    <a:pt x="235" y="13559"/>
                  </a:cubicBezTo>
                  <a:cubicBezTo>
                    <a:pt x="-197" y="13978"/>
                    <a:pt x="19" y="14608"/>
                    <a:pt x="451" y="15027"/>
                  </a:cubicBezTo>
                  <a:cubicBezTo>
                    <a:pt x="1099" y="15446"/>
                    <a:pt x="1747" y="15237"/>
                    <a:pt x="2179" y="14608"/>
                  </a:cubicBezTo>
                  <a:cubicBezTo>
                    <a:pt x="2179" y="14608"/>
                    <a:pt x="2179" y="14608"/>
                    <a:pt x="2179" y="14608"/>
                  </a:cubicBezTo>
                  <a:cubicBezTo>
                    <a:pt x="8875" y="19641"/>
                    <a:pt x="8875" y="19641"/>
                    <a:pt x="8875" y="19641"/>
                  </a:cubicBezTo>
                  <a:cubicBezTo>
                    <a:pt x="8443" y="20060"/>
                    <a:pt x="8659" y="20689"/>
                    <a:pt x="9091" y="21109"/>
                  </a:cubicBezTo>
                  <a:cubicBezTo>
                    <a:pt x="9523" y="21528"/>
                    <a:pt x="10171" y="21318"/>
                    <a:pt x="10603" y="20899"/>
                  </a:cubicBezTo>
                  <a:cubicBezTo>
                    <a:pt x="10603" y="20899"/>
                    <a:pt x="13627" y="17544"/>
                    <a:pt x="12763" y="13140"/>
                  </a:cubicBezTo>
                  <a:cubicBezTo>
                    <a:pt x="12547" y="12720"/>
                    <a:pt x="12547" y="12091"/>
                    <a:pt x="12331" y="11462"/>
                  </a:cubicBezTo>
                  <a:cubicBezTo>
                    <a:pt x="12115" y="10833"/>
                    <a:pt x="11683" y="10204"/>
                    <a:pt x="11467" y="9365"/>
                  </a:cubicBezTo>
                  <a:cubicBezTo>
                    <a:pt x="11467" y="9155"/>
                    <a:pt x="11251" y="9155"/>
                    <a:pt x="11251" y="9155"/>
                  </a:cubicBezTo>
                  <a:cubicBezTo>
                    <a:pt x="11035" y="8736"/>
                    <a:pt x="11035" y="8316"/>
                    <a:pt x="10819" y="7897"/>
                  </a:cubicBezTo>
                  <a:cubicBezTo>
                    <a:pt x="13627" y="9994"/>
                    <a:pt x="13627" y="9994"/>
                    <a:pt x="13627" y="9994"/>
                  </a:cubicBezTo>
                  <a:cubicBezTo>
                    <a:pt x="13195" y="9994"/>
                    <a:pt x="12547" y="9994"/>
                    <a:pt x="11899" y="9784"/>
                  </a:cubicBezTo>
                  <a:cubicBezTo>
                    <a:pt x="11899" y="9784"/>
                    <a:pt x="11683" y="9784"/>
                    <a:pt x="11683" y="9784"/>
                  </a:cubicBezTo>
                  <a:cubicBezTo>
                    <a:pt x="12115" y="10623"/>
                    <a:pt x="12763" y="11462"/>
                    <a:pt x="13843" y="12091"/>
                  </a:cubicBezTo>
                  <a:cubicBezTo>
                    <a:pt x="18379" y="11672"/>
                    <a:pt x="20971" y="7897"/>
                    <a:pt x="21187" y="7687"/>
                  </a:cubicBezTo>
                  <a:cubicBezTo>
                    <a:pt x="21403" y="7268"/>
                    <a:pt x="21403" y="6639"/>
                    <a:pt x="20755" y="6219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28" name="Group 428"/>
          <p:cNvGrpSpPr/>
          <p:nvPr/>
        </p:nvGrpSpPr>
        <p:grpSpPr>
          <a:xfrm>
            <a:off x="6382334" y="4638773"/>
            <a:ext cx="923828" cy="923827"/>
            <a:chOff x="0" y="0"/>
            <a:chExt cx="1847653" cy="1847653"/>
          </a:xfrm>
        </p:grpSpPr>
        <p:sp>
          <p:nvSpPr>
            <p:cNvPr id="426" name="Shape 426"/>
            <p:cNvSpPr/>
            <p:nvPr/>
          </p:nvSpPr>
          <p:spPr>
            <a:xfrm>
              <a:off x="-1" y="-1"/>
              <a:ext cx="1847655" cy="1847655"/>
            </a:xfrm>
            <a:prstGeom prst="ellipse">
              <a:avLst/>
            </a:prstGeom>
            <a:solidFill>
              <a:srgbClr val="3BC7E2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27" name="Shape 427"/>
            <p:cNvSpPr/>
            <p:nvPr/>
          </p:nvSpPr>
          <p:spPr>
            <a:xfrm>
              <a:off x="418173" y="500728"/>
              <a:ext cx="1011310" cy="8461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0" y="8640"/>
                  </a:moveTo>
                  <a:cubicBezTo>
                    <a:pt x="14400" y="9148"/>
                    <a:pt x="13976" y="9402"/>
                    <a:pt x="13765" y="9402"/>
                  </a:cubicBezTo>
                  <a:cubicBezTo>
                    <a:pt x="12282" y="9402"/>
                    <a:pt x="12282" y="9402"/>
                    <a:pt x="12282" y="9402"/>
                  </a:cubicBezTo>
                  <a:cubicBezTo>
                    <a:pt x="12282" y="11181"/>
                    <a:pt x="12282" y="11181"/>
                    <a:pt x="12282" y="11181"/>
                  </a:cubicBezTo>
                  <a:cubicBezTo>
                    <a:pt x="12282" y="11689"/>
                    <a:pt x="11859" y="11944"/>
                    <a:pt x="11647" y="11944"/>
                  </a:cubicBezTo>
                  <a:cubicBezTo>
                    <a:pt x="10165" y="11944"/>
                    <a:pt x="10165" y="11944"/>
                    <a:pt x="10165" y="11944"/>
                  </a:cubicBezTo>
                  <a:cubicBezTo>
                    <a:pt x="9741" y="11944"/>
                    <a:pt x="9529" y="11689"/>
                    <a:pt x="9529" y="11181"/>
                  </a:cubicBezTo>
                  <a:cubicBezTo>
                    <a:pt x="9529" y="9402"/>
                    <a:pt x="9529" y="9402"/>
                    <a:pt x="9529" y="9402"/>
                  </a:cubicBezTo>
                  <a:cubicBezTo>
                    <a:pt x="8047" y="9402"/>
                    <a:pt x="8047" y="9402"/>
                    <a:pt x="8047" y="9402"/>
                  </a:cubicBezTo>
                  <a:cubicBezTo>
                    <a:pt x="7624" y="9402"/>
                    <a:pt x="7412" y="9148"/>
                    <a:pt x="7412" y="8640"/>
                  </a:cubicBezTo>
                  <a:cubicBezTo>
                    <a:pt x="7412" y="7115"/>
                    <a:pt x="7412" y="7115"/>
                    <a:pt x="7412" y="7115"/>
                  </a:cubicBezTo>
                  <a:cubicBezTo>
                    <a:pt x="7412" y="6607"/>
                    <a:pt x="7624" y="6353"/>
                    <a:pt x="8047" y="6353"/>
                  </a:cubicBezTo>
                  <a:cubicBezTo>
                    <a:pt x="9529" y="6353"/>
                    <a:pt x="9529" y="6353"/>
                    <a:pt x="9529" y="6353"/>
                  </a:cubicBezTo>
                  <a:cubicBezTo>
                    <a:pt x="9529" y="4574"/>
                    <a:pt x="9529" y="4574"/>
                    <a:pt x="9529" y="4574"/>
                  </a:cubicBezTo>
                  <a:cubicBezTo>
                    <a:pt x="9529" y="4066"/>
                    <a:pt x="9741" y="3812"/>
                    <a:pt x="10165" y="3812"/>
                  </a:cubicBezTo>
                  <a:cubicBezTo>
                    <a:pt x="11647" y="3812"/>
                    <a:pt x="11647" y="3812"/>
                    <a:pt x="11647" y="3812"/>
                  </a:cubicBezTo>
                  <a:cubicBezTo>
                    <a:pt x="11859" y="3812"/>
                    <a:pt x="12282" y="4066"/>
                    <a:pt x="12282" y="4574"/>
                  </a:cubicBezTo>
                  <a:cubicBezTo>
                    <a:pt x="12282" y="6353"/>
                    <a:pt x="12282" y="6353"/>
                    <a:pt x="12282" y="6353"/>
                  </a:cubicBezTo>
                  <a:cubicBezTo>
                    <a:pt x="13765" y="6353"/>
                    <a:pt x="13765" y="6353"/>
                    <a:pt x="13765" y="6353"/>
                  </a:cubicBezTo>
                  <a:cubicBezTo>
                    <a:pt x="13976" y="6353"/>
                    <a:pt x="14400" y="6607"/>
                    <a:pt x="14400" y="7115"/>
                  </a:cubicBezTo>
                  <a:lnTo>
                    <a:pt x="14400" y="8640"/>
                  </a:lnTo>
                  <a:close/>
                  <a:moveTo>
                    <a:pt x="18212" y="0"/>
                  </a:moveTo>
                  <a:cubicBezTo>
                    <a:pt x="3600" y="0"/>
                    <a:pt x="3600" y="0"/>
                    <a:pt x="3600" y="0"/>
                  </a:cubicBezTo>
                  <a:cubicBezTo>
                    <a:pt x="1694" y="0"/>
                    <a:pt x="0" y="1779"/>
                    <a:pt x="0" y="4320"/>
                  </a:cubicBezTo>
                  <a:cubicBezTo>
                    <a:pt x="0" y="12452"/>
                    <a:pt x="0" y="12452"/>
                    <a:pt x="0" y="12452"/>
                  </a:cubicBezTo>
                  <a:cubicBezTo>
                    <a:pt x="0" y="14993"/>
                    <a:pt x="1694" y="16772"/>
                    <a:pt x="3600" y="16772"/>
                  </a:cubicBezTo>
                  <a:cubicBezTo>
                    <a:pt x="12494" y="16772"/>
                    <a:pt x="12494" y="16772"/>
                    <a:pt x="12494" y="16772"/>
                  </a:cubicBezTo>
                  <a:cubicBezTo>
                    <a:pt x="18000" y="21346"/>
                    <a:pt x="18000" y="21346"/>
                    <a:pt x="18000" y="21346"/>
                  </a:cubicBezTo>
                  <a:cubicBezTo>
                    <a:pt x="18000" y="21600"/>
                    <a:pt x="18212" y="21600"/>
                    <a:pt x="18424" y="21600"/>
                  </a:cubicBezTo>
                  <a:cubicBezTo>
                    <a:pt x="18635" y="21600"/>
                    <a:pt x="18847" y="21600"/>
                    <a:pt x="18847" y="21600"/>
                  </a:cubicBezTo>
                  <a:cubicBezTo>
                    <a:pt x="19271" y="21346"/>
                    <a:pt x="19482" y="20838"/>
                    <a:pt x="19482" y="20584"/>
                  </a:cubicBezTo>
                  <a:cubicBezTo>
                    <a:pt x="19482" y="16772"/>
                    <a:pt x="19482" y="16772"/>
                    <a:pt x="19482" y="16772"/>
                  </a:cubicBezTo>
                  <a:cubicBezTo>
                    <a:pt x="20753" y="16264"/>
                    <a:pt x="21600" y="14739"/>
                    <a:pt x="21600" y="12960"/>
                  </a:cubicBezTo>
                  <a:cubicBezTo>
                    <a:pt x="21600" y="4320"/>
                    <a:pt x="21600" y="4320"/>
                    <a:pt x="21600" y="4320"/>
                  </a:cubicBezTo>
                  <a:cubicBezTo>
                    <a:pt x="21600" y="1779"/>
                    <a:pt x="20118" y="0"/>
                    <a:pt x="18212" y="0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31" name="Group 431"/>
          <p:cNvGrpSpPr/>
          <p:nvPr/>
        </p:nvGrpSpPr>
        <p:grpSpPr>
          <a:xfrm>
            <a:off x="6371436" y="2079609"/>
            <a:ext cx="923828" cy="923828"/>
            <a:chOff x="0" y="0"/>
            <a:chExt cx="1847653" cy="1847653"/>
          </a:xfrm>
        </p:grpSpPr>
        <p:sp>
          <p:nvSpPr>
            <p:cNvPr id="429" name="Shape 429"/>
            <p:cNvSpPr/>
            <p:nvPr/>
          </p:nvSpPr>
          <p:spPr>
            <a:xfrm>
              <a:off x="-1" y="-1"/>
              <a:ext cx="1847655" cy="1847655"/>
            </a:xfrm>
            <a:prstGeom prst="ellipse">
              <a:avLst/>
            </a:prstGeom>
            <a:solidFill>
              <a:srgbClr val="01B59C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30" name="Shape 430"/>
            <p:cNvSpPr/>
            <p:nvPr/>
          </p:nvSpPr>
          <p:spPr>
            <a:xfrm>
              <a:off x="420499" y="476648"/>
              <a:ext cx="1015864" cy="894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6" h="21600" extrusionOk="0">
                  <a:moveTo>
                    <a:pt x="19938" y="15120"/>
                  </a:moveTo>
                  <a:cubicBezTo>
                    <a:pt x="19938" y="14880"/>
                    <a:pt x="19938" y="14880"/>
                    <a:pt x="19938" y="14880"/>
                  </a:cubicBezTo>
                  <a:cubicBezTo>
                    <a:pt x="19938" y="13920"/>
                    <a:pt x="19309" y="13200"/>
                    <a:pt x="18680" y="13200"/>
                  </a:cubicBezTo>
                  <a:cubicBezTo>
                    <a:pt x="17841" y="13200"/>
                    <a:pt x="17212" y="13920"/>
                    <a:pt x="17212" y="14880"/>
                  </a:cubicBezTo>
                  <a:cubicBezTo>
                    <a:pt x="17212" y="14880"/>
                    <a:pt x="17212" y="14880"/>
                    <a:pt x="17212" y="15120"/>
                  </a:cubicBezTo>
                  <a:cubicBezTo>
                    <a:pt x="17002" y="14880"/>
                    <a:pt x="17002" y="14640"/>
                    <a:pt x="17002" y="14160"/>
                  </a:cubicBezTo>
                  <a:cubicBezTo>
                    <a:pt x="17002" y="13200"/>
                    <a:pt x="17631" y="12480"/>
                    <a:pt x="18680" y="12480"/>
                  </a:cubicBezTo>
                  <a:cubicBezTo>
                    <a:pt x="19519" y="12480"/>
                    <a:pt x="20148" y="13200"/>
                    <a:pt x="20148" y="14160"/>
                  </a:cubicBezTo>
                  <a:cubicBezTo>
                    <a:pt x="20148" y="14640"/>
                    <a:pt x="20148" y="14880"/>
                    <a:pt x="19938" y="15120"/>
                  </a:cubicBezTo>
                  <a:moveTo>
                    <a:pt x="4000" y="11280"/>
                  </a:moveTo>
                  <a:cubicBezTo>
                    <a:pt x="8823" y="11280"/>
                    <a:pt x="8823" y="11280"/>
                    <a:pt x="8823" y="11280"/>
                  </a:cubicBezTo>
                  <a:cubicBezTo>
                    <a:pt x="8194" y="12000"/>
                    <a:pt x="7565" y="12480"/>
                    <a:pt x="6936" y="12960"/>
                  </a:cubicBezTo>
                  <a:cubicBezTo>
                    <a:pt x="6726" y="13200"/>
                    <a:pt x="6097" y="13200"/>
                    <a:pt x="5678" y="12960"/>
                  </a:cubicBezTo>
                  <a:cubicBezTo>
                    <a:pt x="5049" y="12480"/>
                    <a:pt x="4420" y="11760"/>
                    <a:pt x="4000" y="11280"/>
                  </a:cubicBezTo>
                  <a:moveTo>
                    <a:pt x="18680" y="11040"/>
                  </a:moveTo>
                  <a:cubicBezTo>
                    <a:pt x="17631" y="11040"/>
                    <a:pt x="16792" y="11520"/>
                    <a:pt x="16163" y="12480"/>
                  </a:cubicBezTo>
                  <a:cubicBezTo>
                    <a:pt x="15744" y="12480"/>
                    <a:pt x="15324" y="12480"/>
                    <a:pt x="14905" y="12720"/>
                  </a:cubicBezTo>
                  <a:cubicBezTo>
                    <a:pt x="13856" y="13440"/>
                    <a:pt x="13437" y="14880"/>
                    <a:pt x="13018" y="16320"/>
                  </a:cubicBezTo>
                  <a:cubicBezTo>
                    <a:pt x="12598" y="18480"/>
                    <a:pt x="12179" y="19680"/>
                    <a:pt x="10501" y="19920"/>
                  </a:cubicBezTo>
                  <a:cubicBezTo>
                    <a:pt x="9662" y="19920"/>
                    <a:pt x="9033" y="19680"/>
                    <a:pt x="8614" y="19200"/>
                  </a:cubicBezTo>
                  <a:cubicBezTo>
                    <a:pt x="7775" y="18240"/>
                    <a:pt x="7565" y="16320"/>
                    <a:pt x="7565" y="15360"/>
                  </a:cubicBezTo>
                  <a:cubicBezTo>
                    <a:pt x="7565" y="14880"/>
                    <a:pt x="7565" y="14640"/>
                    <a:pt x="7985" y="14400"/>
                  </a:cubicBezTo>
                  <a:cubicBezTo>
                    <a:pt x="11340" y="11520"/>
                    <a:pt x="13018" y="8640"/>
                    <a:pt x="12808" y="6000"/>
                  </a:cubicBezTo>
                  <a:cubicBezTo>
                    <a:pt x="12598" y="3360"/>
                    <a:pt x="10711" y="1920"/>
                    <a:pt x="9872" y="1200"/>
                  </a:cubicBezTo>
                  <a:cubicBezTo>
                    <a:pt x="9872" y="1440"/>
                    <a:pt x="9872" y="1440"/>
                    <a:pt x="9872" y="1200"/>
                  </a:cubicBezTo>
                  <a:cubicBezTo>
                    <a:pt x="9662" y="480"/>
                    <a:pt x="9033" y="0"/>
                    <a:pt x="8404" y="0"/>
                  </a:cubicBezTo>
                  <a:cubicBezTo>
                    <a:pt x="7356" y="0"/>
                    <a:pt x="6726" y="960"/>
                    <a:pt x="6726" y="1920"/>
                  </a:cubicBezTo>
                  <a:cubicBezTo>
                    <a:pt x="6726" y="2880"/>
                    <a:pt x="7356" y="3840"/>
                    <a:pt x="8404" y="3840"/>
                  </a:cubicBezTo>
                  <a:cubicBezTo>
                    <a:pt x="8823" y="3840"/>
                    <a:pt x="9243" y="3600"/>
                    <a:pt x="9662" y="3120"/>
                  </a:cubicBezTo>
                  <a:cubicBezTo>
                    <a:pt x="10291" y="3600"/>
                    <a:pt x="11130" y="4800"/>
                    <a:pt x="11340" y="6000"/>
                  </a:cubicBezTo>
                  <a:cubicBezTo>
                    <a:pt x="11340" y="7200"/>
                    <a:pt x="10921" y="8400"/>
                    <a:pt x="10082" y="9600"/>
                  </a:cubicBezTo>
                  <a:cubicBezTo>
                    <a:pt x="2532" y="9600"/>
                    <a:pt x="2532" y="9600"/>
                    <a:pt x="2532" y="9600"/>
                  </a:cubicBezTo>
                  <a:cubicBezTo>
                    <a:pt x="1693" y="8400"/>
                    <a:pt x="1484" y="7200"/>
                    <a:pt x="1484" y="6000"/>
                  </a:cubicBezTo>
                  <a:cubicBezTo>
                    <a:pt x="1693" y="4800"/>
                    <a:pt x="3161" y="3120"/>
                    <a:pt x="3161" y="3120"/>
                  </a:cubicBezTo>
                  <a:cubicBezTo>
                    <a:pt x="3371" y="3600"/>
                    <a:pt x="3790" y="3840"/>
                    <a:pt x="4210" y="3840"/>
                  </a:cubicBezTo>
                  <a:cubicBezTo>
                    <a:pt x="5049" y="3840"/>
                    <a:pt x="5888" y="2880"/>
                    <a:pt x="5888" y="1920"/>
                  </a:cubicBezTo>
                  <a:cubicBezTo>
                    <a:pt x="5888" y="960"/>
                    <a:pt x="5049" y="0"/>
                    <a:pt x="4210" y="0"/>
                  </a:cubicBezTo>
                  <a:cubicBezTo>
                    <a:pt x="3371" y="0"/>
                    <a:pt x="2742" y="720"/>
                    <a:pt x="2742" y="1440"/>
                  </a:cubicBezTo>
                  <a:cubicBezTo>
                    <a:pt x="2742" y="1440"/>
                    <a:pt x="2742" y="1440"/>
                    <a:pt x="2742" y="1440"/>
                  </a:cubicBezTo>
                  <a:cubicBezTo>
                    <a:pt x="1693" y="2160"/>
                    <a:pt x="225" y="3600"/>
                    <a:pt x="16" y="6000"/>
                  </a:cubicBezTo>
                  <a:cubicBezTo>
                    <a:pt x="-194" y="8880"/>
                    <a:pt x="1693" y="11760"/>
                    <a:pt x="5678" y="14880"/>
                  </a:cubicBezTo>
                  <a:cubicBezTo>
                    <a:pt x="6097" y="15360"/>
                    <a:pt x="6307" y="18960"/>
                    <a:pt x="7565" y="20400"/>
                  </a:cubicBezTo>
                  <a:cubicBezTo>
                    <a:pt x="8194" y="21120"/>
                    <a:pt x="9033" y="21600"/>
                    <a:pt x="10291" y="21600"/>
                  </a:cubicBezTo>
                  <a:cubicBezTo>
                    <a:pt x="10291" y="21600"/>
                    <a:pt x="10501" y="21600"/>
                    <a:pt x="10501" y="21600"/>
                  </a:cubicBezTo>
                  <a:cubicBezTo>
                    <a:pt x="13437" y="21360"/>
                    <a:pt x="14066" y="18720"/>
                    <a:pt x="14486" y="16800"/>
                  </a:cubicBezTo>
                  <a:cubicBezTo>
                    <a:pt x="14695" y="15840"/>
                    <a:pt x="15115" y="14640"/>
                    <a:pt x="15534" y="14400"/>
                  </a:cubicBezTo>
                  <a:cubicBezTo>
                    <a:pt x="15744" y="14400"/>
                    <a:pt x="15744" y="14640"/>
                    <a:pt x="15744" y="14400"/>
                  </a:cubicBezTo>
                  <a:cubicBezTo>
                    <a:pt x="15744" y="16320"/>
                    <a:pt x="17002" y="17520"/>
                    <a:pt x="18680" y="17520"/>
                  </a:cubicBezTo>
                  <a:cubicBezTo>
                    <a:pt x="20148" y="17520"/>
                    <a:pt x="21406" y="16080"/>
                    <a:pt x="21406" y="14160"/>
                  </a:cubicBezTo>
                  <a:cubicBezTo>
                    <a:pt x="21406" y="12480"/>
                    <a:pt x="20148" y="11040"/>
                    <a:pt x="18680" y="11040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34" name="Group 434"/>
          <p:cNvGrpSpPr/>
          <p:nvPr/>
        </p:nvGrpSpPr>
        <p:grpSpPr>
          <a:xfrm>
            <a:off x="1330859" y="4638773"/>
            <a:ext cx="923827" cy="923827"/>
            <a:chOff x="0" y="0"/>
            <a:chExt cx="1847653" cy="1847653"/>
          </a:xfrm>
        </p:grpSpPr>
        <p:sp>
          <p:nvSpPr>
            <p:cNvPr id="432" name="Shape 432"/>
            <p:cNvSpPr/>
            <p:nvPr/>
          </p:nvSpPr>
          <p:spPr>
            <a:xfrm>
              <a:off x="-1" y="-1"/>
              <a:ext cx="1847655" cy="1847655"/>
            </a:xfrm>
            <a:prstGeom prst="ellipse">
              <a:avLst/>
            </a:pr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33" name="Shape 433"/>
            <p:cNvSpPr/>
            <p:nvPr/>
          </p:nvSpPr>
          <p:spPr>
            <a:xfrm>
              <a:off x="517426" y="458316"/>
              <a:ext cx="812801" cy="932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8" extrusionOk="0">
                  <a:moveTo>
                    <a:pt x="18573" y="20204"/>
                  </a:moveTo>
                  <a:cubicBezTo>
                    <a:pt x="17509" y="20204"/>
                    <a:pt x="17509" y="20204"/>
                    <a:pt x="17509" y="20204"/>
                  </a:cubicBezTo>
                  <a:cubicBezTo>
                    <a:pt x="19964" y="18707"/>
                    <a:pt x="21600" y="16283"/>
                    <a:pt x="21600" y="13431"/>
                  </a:cubicBezTo>
                  <a:cubicBezTo>
                    <a:pt x="21600" y="9653"/>
                    <a:pt x="18655" y="6516"/>
                    <a:pt x="14645" y="5661"/>
                  </a:cubicBezTo>
                  <a:cubicBezTo>
                    <a:pt x="16364" y="2738"/>
                    <a:pt x="16364" y="2738"/>
                    <a:pt x="16364" y="2738"/>
                  </a:cubicBezTo>
                  <a:cubicBezTo>
                    <a:pt x="16609" y="2382"/>
                    <a:pt x="16445" y="2025"/>
                    <a:pt x="16036" y="1811"/>
                  </a:cubicBezTo>
                  <a:cubicBezTo>
                    <a:pt x="11864" y="101"/>
                    <a:pt x="11864" y="101"/>
                    <a:pt x="11864" y="101"/>
                  </a:cubicBezTo>
                  <a:cubicBezTo>
                    <a:pt x="11700" y="29"/>
                    <a:pt x="11455" y="-42"/>
                    <a:pt x="11291" y="29"/>
                  </a:cubicBezTo>
                  <a:cubicBezTo>
                    <a:pt x="11127" y="101"/>
                    <a:pt x="10964" y="243"/>
                    <a:pt x="10800" y="457"/>
                  </a:cubicBezTo>
                  <a:cubicBezTo>
                    <a:pt x="5891" y="8584"/>
                    <a:pt x="5891" y="8584"/>
                    <a:pt x="5891" y="8584"/>
                  </a:cubicBezTo>
                  <a:cubicBezTo>
                    <a:pt x="5482" y="9297"/>
                    <a:pt x="5809" y="10152"/>
                    <a:pt x="6545" y="10437"/>
                  </a:cubicBezTo>
                  <a:cubicBezTo>
                    <a:pt x="5891" y="11649"/>
                    <a:pt x="5891" y="11649"/>
                    <a:pt x="5891" y="11649"/>
                  </a:cubicBezTo>
                  <a:cubicBezTo>
                    <a:pt x="8673" y="12790"/>
                    <a:pt x="8673" y="12790"/>
                    <a:pt x="8673" y="12790"/>
                  </a:cubicBezTo>
                  <a:cubicBezTo>
                    <a:pt x="9327" y="11649"/>
                    <a:pt x="9327" y="11649"/>
                    <a:pt x="9327" y="11649"/>
                  </a:cubicBezTo>
                  <a:cubicBezTo>
                    <a:pt x="9327" y="11649"/>
                    <a:pt x="9327" y="11649"/>
                    <a:pt x="9327" y="11649"/>
                  </a:cubicBezTo>
                  <a:cubicBezTo>
                    <a:pt x="10145" y="11934"/>
                    <a:pt x="11045" y="11649"/>
                    <a:pt x="11455" y="10936"/>
                  </a:cubicBezTo>
                  <a:cubicBezTo>
                    <a:pt x="13173" y="8156"/>
                    <a:pt x="13173" y="8156"/>
                    <a:pt x="13173" y="8156"/>
                  </a:cubicBezTo>
                  <a:cubicBezTo>
                    <a:pt x="16200" y="8441"/>
                    <a:pt x="18573" y="10722"/>
                    <a:pt x="18573" y="13431"/>
                  </a:cubicBezTo>
                  <a:cubicBezTo>
                    <a:pt x="18573" y="16425"/>
                    <a:pt x="15791" y="18849"/>
                    <a:pt x="12355" y="18849"/>
                  </a:cubicBezTo>
                  <a:cubicBezTo>
                    <a:pt x="10800" y="18849"/>
                    <a:pt x="8836" y="18350"/>
                    <a:pt x="7773" y="17495"/>
                  </a:cubicBezTo>
                  <a:cubicBezTo>
                    <a:pt x="7773" y="16853"/>
                    <a:pt x="7773" y="16853"/>
                    <a:pt x="7773" y="16853"/>
                  </a:cubicBezTo>
                  <a:cubicBezTo>
                    <a:pt x="7773" y="16425"/>
                    <a:pt x="8100" y="16140"/>
                    <a:pt x="8509" y="16140"/>
                  </a:cubicBezTo>
                  <a:cubicBezTo>
                    <a:pt x="12355" y="16140"/>
                    <a:pt x="12355" y="16140"/>
                    <a:pt x="12355" y="16140"/>
                  </a:cubicBezTo>
                  <a:cubicBezTo>
                    <a:pt x="12355" y="14786"/>
                    <a:pt x="12355" y="14786"/>
                    <a:pt x="12355" y="14786"/>
                  </a:cubicBezTo>
                  <a:cubicBezTo>
                    <a:pt x="6464" y="14786"/>
                    <a:pt x="6464" y="14786"/>
                    <a:pt x="6464" y="14786"/>
                  </a:cubicBezTo>
                  <a:cubicBezTo>
                    <a:pt x="3273" y="14786"/>
                    <a:pt x="3273" y="14786"/>
                    <a:pt x="3273" y="14786"/>
                  </a:cubicBezTo>
                  <a:cubicBezTo>
                    <a:pt x="0" y="14786"/>
                    <a:pt x="0" y="14786"/>
                    <a:pt x="0" y="14786"/>
                  </a:cubicBezTo>
                  <a:cubicBezTo>
                    <a:pt x="0" y="16140"/>
                    <a:pt x="0" y="16140"/>
                    <a:pt x="0" y="16140"/>
                  </a:cubicBezTo>
                  <a:cubicBezTo>
                    <a:pt x="3682" y="16140"/>
                    <a:pt x="3682" y="16140"/>
                    <a:pt x="3682" y="16140"/>
                  </a:cubicBezTo>
                  <a:cubicBezTo>
                    <a:pt x="3927" y="16140"/>
                    <a:pt x="3927" y="16140"/>
                    <a:pt x="3927" y="16140"/>
                  </a:cubicBezTo>
                  <a:cubicBezTo>
                    <a:pt x="4336" y="16140"/>
                    <a:pt x="4664" y="16425"/>
                    <a:pt x="4664" y="16853"/>
                  </a:cubicBezTo>
                  <a:cubicBezTo>
                    <a:pt x="4664" y="17495"/>
                    <a:pt x="4664" y="17495"/>
                    <a:pt x="4664" y="17495"/>
                  </a:cubicBezTo>
                  <a:cubicBezTo>
                    <a:pt x="4664" y="20204"/>
                    <a:pt x="4664" y="20204"/>
                    <a:pt x="4664" y="20204"/>
                  </a:cubicBezTo>
                  <a:cubicBezTo>
                    <a:pt x="2945" y="20204"/>
                    <a:pt x="1555" y="20061"/>
                    <a:pt x="1555" y="21558"/>
                  </a:cubicBezTo>
                  <a:cubicBezTo>
                    <a:pt x="21600" y="21558"/>
                    <a:pt x="21600" y="21558"/>
                    <a:pt x="21600" y="21558"/>
                  </a:cubicBezTo>
                  <a:cubicBezTo>
                    <a:pt x="21600" y="20061"/>
                    <a:pt x="20291" y="20204"/>
                    <a:pt x="18573" y="20204"/>
                  </a:cubicBezTo>
                  <a:close/>
                  <a:moveTo>
                    <a:pt x="13173" y="1811"/>
                  </a:moveTo>
                  <a:cubicBezTo>
                    <a:pt x="12927" y="1883"/>
                    <a:pt x="12764" y="2025"/>
                    <a:pt x="12682" y="2239"/>
                  </a:cubicBezTo>
                  <a:cubicBezTo>
                    <a:pt x="9082" y="8085"/>
                    <a:pt x="9082" y="8085"/>
                    <a:pt x="9082" y="8085"/>
                  </a:cubicBezTo>
                  <a:cubicBezTo>
                    <a:pt x="7773" y="7514"/>
                    <a:pt x="7773" y="7514"/>
                    <a:pt x="7773" y="7514"/>
                  </a:cubicBezTo>
                  <a:cubicBezTo>
                    <a:pt x="7773" y="7443"/>
                    <a:pt x="7773" y="7301"/>
                    <a:pt x="7855" y="7229"/>
                  </a:cubicBezTo>
                  <a:cubicBezTo>
                    <a:pt x="11209" y="1740"/>
                    <a:pt x="11209" y="1740"/>
                    <a:pt x="11209" y="1740"/>
                  </a:cubicBezTo>
                  <a:cubicBezTo>
                    <a:pt x="11291" y="1598"/>
                    <a:pt x="11455" y="1455"/>
                    <a:pt x="11700" y="1384"/>
                  </a:cubicBezTo>
                  <a:cubicBezTo>
                    <a:pt x="11864" y="1312"/>
                    <a:pt x="12109" y="1312"/>
                    <a:pt x="12273" y="1455"/>
                  </a:cubicBezTo>
                  <a:cubicBezTo>
                    <a:pt x="13173" y="1811"/>
                    <a:pt x="13173" y="1811"/>
                    <a:pt x="13173" y="1811"/>
                  </a:cubicBezTo>
                  <a:cubicBezTo>
                    <a:pt x="13173" y="1811"/>
                    <a:pt x="13173" y="1811"/>
                    <a:pt x="13173" y="1811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358305" y="2020143"/>
            <a:ext cx="4118255" cy="932303"/>
            <a:chOff x="2358305" y="2020143"/>
            <a:chExt cx="4118255" cy="932303"/>
          </a:xfrm>
        </p:grpSpPr>
        <p:sp>
          <p:nvSpPr>
            <p:cNvPr id="29" name="矩形 28"/>
            <p:cNvSpPr/>
            <p:nvPr/>
          </p:nvSpPr>
          <p:spPr>
            <a:xfrm>
              <a:off x="2358305" y="2306115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358305" y="2020143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358305" y="3376218"/>
            <a:ext cx="4118255" cy="932303"/>
            <a:chOff x="2358305" y="3376218"/>
            <a:chExt cx="4118255" cy="932303"/>
          </a:xfrm>
        </p:grpSpPr>
        <p:sp>
          <p:nvSpPr>
            <p:cNvPr id="31" name="矩形 30"/>
            <p:cNvSpPr/>
            <p:nvPr/>
          </p:nvSpPr>
          <p:spPr>
            <a:xfrm>
              <a:off x="2358305" y="3662190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358305" y="3376218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358305" y="4630297"/>
            <a:ext cx="4118255" cy="932303"/>
            <a:chOff x="2358305" y="4630297"/>
            <a:chExt cx="4118255" cy="932303"/>
          </a:xfrm>
        </p:grpSpPr>
        <p:sp>
          <p:nvSpPr>
            <p:cNvPr id="33" name="矩形 32"/>
            <p:cNvSpPr/>
            <p:nvPr/>
          </p:nvSpPr>
          <p:spPr>
            <a:xfrm>
              <a:off x="2358305" y="4916269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358305" y="463029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477348" y="2071134"/>
            <a:ext cx="4118255" cy="932303"/>
            <a:chOff x="2358305" y="4630297"/>
            <a:chExt cx="4118255" cy="932303"/>
          </a:xfrm>
        </p:grpSpPr>
        <p:sp>
          <p:nvSpPr>
            <p:cNvPr id="37" name="矩形 36"/>
            <p:cNvSpPr/>
            <p:nvPr/>
          </p:nvSpPr>
          <p:spPr>
            <a:xfrm>
              <a:off x="2358305" y="4916269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358305" y="463029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477348" y="3350715"/>
            <a:ext cx="4118255" cy="932303"/>
            <a:chOff x="2358305" y="4630297"/>
            <a:chExt cx="4118255" cy="932303"/>
          </a:xfrm>
        </p:grpSpPr>
        <p:sp>
          <p:nvSpPr>
            <p:cNvPr id="40" name="矩形 39"/>
            <p:cNvSpPr/>
            <p:nvPr/>
          </p:nvSpPr>
          <p:spPr>
            <a:xfrm>
              <a:off x="2358305" y="4916269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358305" y="463029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77347" y="4638772"/>
            <a:ext cx="4118255" cy="932303"/>
            <a:chOff x="2358305" y="4630297"/>
            <a:chExt cx="4118255" cy="932303"/>
          </a:xfrm>
        </p:grpSpPr>
        <p:sp>
          <p:nvSpPr>
            <p:cNvPr id="43" name="矩形 42"/>
            <p:cNvSpPr/>
            <p:nvPr/>
          </p:nvSpPr>
          <p:spPr>
            <a:xfrm>
              <a:off x="2358305" y="4916269"/>
              <a:ext cx="41182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022350" hangingPunct="1"/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.</a:t>
              </a:r>
              <a:r>
                <a:rPr lang="zh-CN" altLang="en-US" sz="1200" kern="1200" dirty="0">
                  <a:solidFill>
                    <a:srgbClr val="A7A7A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顶部“开始”面板中可以对字体、字号、颜色、行距等进行修改</a:t>
              </a:r>
              <a:r>
                <a:rPr lang="en-US" altLang="zh-CN" sz="1200" kern="1200" dirty="0">
                  <a:solidFill>
                    <a:schemeClr val="bg1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。</a:t>
              </a:r>
              <a:endParaRPr lang="zh-CN" altLang="en-US" sz="1400" kern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358305" y="4630297"/>
              <a:ext cx="1771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此处添加标题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5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医院的简介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6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7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8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8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8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8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indefinite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8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5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indefinite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8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" grpId="9" animBg="1" advAuto="0"/>
      <p:bldP spid="422" grpId="1" animBg="1" advAuto="0"/>
      <p:bldP spid="425" grpId="3" animBg="1" advAuto="0"/>
      <p:bldP spid="428" grpId="11" animBg="1" advAuto="0"/>
      <p:bldP spid="431" grpId="7" animBg="1" advAuto="0"/>
      <p:bldP spid="434" grpId="5" animBg="1" advAuto="0"/>
      <p:bldP spid="45" grpId="0"/>
      <p:bldP spid="46" grpId="0" build="p"/>
      <p:bldP spid="47" grpId="0" animBg="1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idx="13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1" b="7771"/>
          <a:stretch>
            <a:fillRect/>
          </a:stretch>
        </p:blipFill>
        <p:spPr/>
      </p:pic>
      <p:sp>
        <p:nvSpPr>
          <p:cNvPr id="437" name="Shape 437"/>
          <p:cNvSpPr/>
          <p:nvPr/>
        </p:nvSpPr>
        <p:spPr>
          <a:xfrm>
            <a:off x="-1" y="4140200"/>
            <a:ext cx="12192001" cy="2133600"/>
          </a:xfrm>
          <a:prstGeom prst="rect">
            <a:avLst/>
          </a:prstGeom>
          <a:solidFill>
            <a:srgbClr val="FF3F5F">
              <a:alpha val="59989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38" name="Shape 438"/>
          <p:cNvSpPr/>
          <p:nvPr/>
        </p:nvSpPr>
        <p:spPr>
          <a:xfrm>
            <a:off x="7238999" y="4438740"/>
            <a:ext cx="260351" cy="1339790"/>
          </a:xfrm>
          <a:prstGeom prst="rect">
            <a:avLst/>
          </a:prstGeom>
          <a:solidFill>
            <a:srgbClr val="FFFFFF">
              <a:alpha val="96000"/>
            </a:srgbClr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66022" y="4365744"/>
            <a:ext cx="3721102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0" hangingPunct="1"/>
            <a:r>
              <a:rPr lang="en-US" altLang="zh-CN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OUR TEAM</a:t>
            </a:r>
            <a:endParaRPr lang="en-US" altLang="zh-CN" sz="4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19999" y="5037287"/>
            <a:ext cx="366712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defTabSz="914400"/>
            <a:r>
              <a:rPr lang="zh-CN" altLang="en-US" sz="4800" b="1" dirty="0">
                <a:solidFill>
                  <a:schemeClr val="bg1"/>
                </a:solidFill>
              </a:rPr>
              <a:t>我们的团队</a:t>
            </a:r>
            <a:endParaRPr kumimoji="0" lang="zh-CN" altLang="en-US" sz="4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Trebuchet MS" panose="020B0603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indefinite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3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" grpId="2" animBg="1" advAuto="0"/>
      <p:bldP spid="438" grpId="3" animBg="1" advAuto="0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>
            <a:spLocks noGrp="1"/>
          </p:cNvSpPr>
          <p:nvPr>
            <p:ph type="sldNum" sz="quarter" idx="4294967295"/>
          </p:nvPr>
        </p:nvSpPr>
        <p:spPr>
          <a:xfrm>
            <a:off x="11712473" y="6335355"/>
            <a:ext cx="348811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77" name="Shape 477"/>
          <p:cNvSpPr/>
          <p:nvPr/>
        </p:nvSpPr>
        <p:spPr>
          <a:xfrm>
            <a:off x="5283197" y="2006600"/>
            <a:ext cx="5529945" cy="1320800"/>
          </a:xfrm>
          <a:prstGeom prst="rect">
            <a:avLst/>
          </a:prstGeom>
          <a:solidFill>
            <a:srgbClr val="D9D9D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78" name="Shape 478"/>
          <p:cNvSpPr/>
          <p:nvPr/>
        </p:nvSpPr>
        <p:spPr>
          <a:xfrm>
            <a:off x="5283197" y="3376385"/>
            <a:ext cx="5529945" cy="1320801"/>
          </a:xfrm>
          <a:prstGeom prst="rect">
            <a:avLst/>
          </a:prstGeom>
          <a:solidFill>
            <a:srgbClr val="D9D9D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79" name="Shape 479"/>
          <p:cNvSpPr/>
          <p:nvPr/>
        </p:nvSpPr>
        <p:spPr>
          <a:xfrm>
            <a:off x="5283197" y="4746171"/>
            <a:ext cx="5529945" cy="1320801"/>
          </a:xfrm>
          <a:prstGeom prst="rect">
            <a:avLst/>
          </a:prstGeom>
          <a:solidFill>
            <a:srgbClr val="D9D9D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grpSp>
        <p:nvGrpSpPr>
          <p:cNvPr id="482" name="Group 482"/>
          <p:cNvGrpSpPr/>
          <p:nvPr/>
        </p:nvGrpSpPr>
        <p:grpSpPr>
          <a:xfrm>
            <a:off x="3904341" y="4746171"/>
            <a:ext cx="1320801" cy="1320801"/>
            <a:chOff x="0" y="0"/>
            <a:chExt cx="2641600" cy="2641600"/>
          </a:xfrm>
        </p:grpSpPr>
        <p:sp>
          <p:nvSpPr>
            <p:cNvPr id="480" name="Shape 480"/>
            <p:cNvSpPr/>
            <p:nvPr/>
          </p:nvSpPr>
          <p:spPr>
            <a:xfrm>
              <a:off x="0" y="0"/>
              <a:ext cx="2641600" cy="2641600"/>
            </a:xfrm>
            <a:prstGeom prst="rect">
              <a:avLst/>
            </a:prstGeom>
            <a:solidFill>
              <a:srgbClr val="028599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81" name="Shape 481"/>
            <p:cNvSpPr/>
            <p:nvPr/>
          </p:nvSpPr>
          <p:spPr>
            <a:xfrm>
              <a:off x="751970" y="661679"/>
              <a:ext cx="1106706" cy="131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2" h="21600" extrusionOk="0">
                  <a:moveTo>
                    <a:pt x="18869" y="15184"/>
                  </a:moveTo>
                  <a:cubicBezTo>
                    <a:pt x="18372" y="17537"/>
                    <a:pt x="18372" y="17537"/>
                    <a:pt x="18372" y="17537"/>
                  </a:cubicBezTo>
                  <a:cubicBezTo>
                    <a:pt x="17876" y="19034"/>
                    <a:pt x="15890" y="20103"/>
                    <a:pt x="13903" y="19675"/>
                  </a:cubicBezTo>
                  <a:cubicBezTo>
                    <a:pt x="12662" y="19461"/>
                    <a:pt x="12662" y="19461"/>
                    <a:pt x="12662" y="19461"/>
                  </a:cubicBezTo>
                  <a:cubicBezTo>
                    <a:pt x="12662" y="17964"/>
                    <a:pt x="12662" y="17964"/>
                    <a:pt x="12662" y="17964"/>
                  </a:cubicBezTo>
                  <a:cubicBezTo>
                    <a:pt x="18869" y="13687"/>
                    <a:pt x="18869" y="13687"/>
                    <a:pt x="18869" y="13687"/>
                  </a:cubicBezTo>
                  <a:cubicBezTo>
                    <a:pt x="19117" y="14329"/>
                    <a:pt x="19117" y="14756"/>
                    <a:pt x="18869" y="15184"/>
                  </a:cubicBezTo>
                  <a:moveTo>
                    <a:pt x="2483" y="16040"/>
                  </a:moveTo>
                  <a:cubicBezTo>
                    <a:pt x="11669" y="10479"/>
                    <a:pt x="11669" y="10479"/>
                    <a:pt x="11669" y="10479"/>
                  </a:cubicBezTo>
                  <a:cubicBezTo>
                    <a:pt x="14897" y="11121"/>
                    <a:pt x="14897" y="11121"/>
                    <a:pt x="14897" y="11121"/>
                  </a:cubicBezTo>
                  <a:cubicBezTo>
                    <a:pt x="5214" y="17964"/>
                    <a:pt x="5214" y="17964"/>
                    <a:pt x="5214" y="17964"/>
                  </a:cubicBezTo>
                  <a:cubicBezTo>
                    <a:pt x="5214" y="17964"/>
                    <a:pt x="5214" y="17964"/>
                    <a:pt x="5214" y="17964"/>
                  </a:cubicBezTo>
                  <a:cubicBezTo>
                    <a:pt x="4966" y="17964"/>
                    <a:pt x="4966" y="17964"/>
                    <a:pt x="4966" y="17964"/>
                  </a:cubicBezTo>
                  <a:cubicBezTo>
                    <a:pt x="3476" y="17750"/>
                    <a:pt x="2731" y="16681"/>
                    <a:pt x="2483" y="16040"/>
                  </a:cubicBezTo>
                  <a:moveTo>
                    <a:pt x="11669" y="3208"/>
                  </a:moveTo>
                  <a:cubicBezTo>
                    <a:pt x="1986" y="3208"/>
                    <a:pt x="1986" y="3208"/>
                    <a:pt x="1986" y="3208"/>
                  </a:cubicBezTo>
                  <a:cubicBezTo>
                    <a:pt x="1986" y="1711"/>
                    <a:pt x="1986" y="1711"/>
                    <a:pt x="1986" y="1711"/>
                  </a:cubicBezTo>
                  <a:cubicBezTo>
                    <a:pt x="11669" y="1711"/>
                    <a:pt x="11669" y="1711"/>
                    <a:pt x="11669" y="1711"/>
                  </a:cubicBezTo>
                  <a:lnTo>
                    <a:pt x="11669" y="3208"/>
                  </a:lnTo>
                  <a:close/>
                  <a:moveTo>
                    <a:pt x="1986" y="14970"/>
                  </a:moveTo>
                  <a:cubicBezTo>
                    <a:pt x="1986" y="11121"/>
                    <a:pt x="1986" y="11121"/>
                    <a:pt x="1986" y="11121"/>
                  </a:cubicBezTo>
                  <a:cubicBezTo>
                    <a:pt x="11421" y="9624"/>
                    <a:pt x="11421" y="9624"/>
                    <a:pt x="11421" y="9624"/>
                  </a:cubicBezTo>
                  <a:cubicBezTo>
                    <a:pt x="1986" y="15184"/>
                    <a:pt x="1986" y="15184"/>
                    <a:pt x="1986" y="15184"/>
                  </a:cubicBezTo>
                  <a:cubicBezTo>
                    <a:pt x="1986" y="14970"/>
                    <a:pt x="1986" y="14970"/>
                    <a:pt x="1986" y="14970"/>
                  </a:cubicBezTo>
                  <a:moveTo>
                    <a:pt x="11669" y="5560"/>
                  </a:moveTo>
                  <a:cubicBezTo>
                    <a:pt x="11669" y="8768"/>
                    <a:pt x="11669" y="8768"/>
                    <a:pt x="11669" y="8768"/>
                  </a:cubicBezTo>
                  <a:cubicBezTo>
                    <a:pt x="1986" y="10265"/>
                    <a:pt x="1986" y="10265"/>
                    <a:pt x="1986" y="10265"/>
                  </a:cubicBezTo>
                  <a:cubicBezTo>
                    <a:pt x="1986" y="8982"/>
                    <a:pt x="1986" y="8982"/>
                    <a:pt x="1986" y="8982"/>
                  </a:cubicBezTo>
                  <a:lnTo>
                    <a:pt x="11669" y="5560"/>
                  </a:lnTo>
                  <a:close/>
                  <a:moveTo>
                    <a:pt x="11669" y="4705"/>
                  </a:moveTo>
                  <a:cubicBezTo>
                    <a:pt x="1986" y="7913"/>
                    <a:pt x="1986" y="7913"/>
                    <a:pt x="1986" y="7913"/>
                  </a:cubicBezTo>
                  <a:cubicBezTo>
                    <a:pt x="1986" y="4063"/>
                    <a:pt x="1986" y="4063"/>
                    <a:pt x="1986" y="4063"/>
                  </a:cubicBezTo>
                  <a:cubicBezTo>
                    <a:pt x="11669" y="4063"/>
                    <a:pt x="11669" y="4063"/>
                    <a:pt x="11669" y="4063"/>
                  </a:cubicBezTo>
                  <a:lnTo>
                    <a:pt x="11669" y="4705"/>
                  </a:lnTo>
                  <a:close/>
                  <a:moveTo>
                    <a:pt x="11669" y="19248"/>
                  </a:moveTo>
                  <a:cubicBezTo>
                    <a:pt x="6455" y="18178"/>
                    <a:pt x="6455" y="18178"/>
                    <a:pt x="6455" y="18178"/>
                  </a:cubicBezTo>
                  <a:cubicBezTo>
                    <a:pt x="11669" y="14543"/>
                    <a:pt x="11669" y="14543"/>
                    <a:pt x="11669" y="14543"/>
                  </a:cubicBezTo>
                  <a:lnTo>
                    <a:pt x="11669" y="19248"/>
                  </a:lnTo>
                  <a:close/>
                  <a:moveTo>
                    <a:pt x="18372" y="12832"/>
                  </a:moveTo>
                  <a:cubicBezTo>
                    <a:pt x="12662" y="16895"/>
                    <a:pt x="12662" y="16895"/>
                    <a:pt x="12662" y="16895"/>
                  </a:cubicBezTo>
                  <a:cubicBezTo>
                    <a:pt x="12662" y="13687"/>
                    <a:pt x="12662" y="13687"/>
                    <a:pt x="12662" y="13687"/>
                  </a:cubicBezTo>
                  <a:cubicBezTo>
                    <a:pt x="16138" y="11335"/>
                    <a:pt x="16138" y="11335"/>
                    <a:pt x="16138" y="11335"/>
                  </a:cubicBezTo>
                  <a:cubicBezTo>
                    <a:pt x="16138" y="11335"/>
                    <a:pt x="16138" y="11335"/>
                    <a:pt x="16138" y="11335"/>
                  </a:cubicBezTo>
                  <a:cubicBezTo>
                    <a:pt x="17131" y="11549"/>
                    <a:pt x="18124" y="12190"/>
                    <a:pt x="18372" y="12832"/>
                  </a:cubicBezTo>
                  <a:moveTo>
                    <a:pt x="16634" y="9838"/>
                  </a:moveTo>
                  <a:cubicBezTo>
                    <a:pt x="13655" y="9196"/>
                    <a:pt x="13655" y="9196"/>
                    <a:pt x="13655" y="9196"/>
                  </a:cubicBezTo>
                  <a:cubicBezTo>
                    <a:pt x="13655" y="0"/>
                    <a:pt x="13655" y="0"/>
                    <a:pt x="136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184"/>
                    <a:pt x="0" y="15184"/>
                    <a:pt x="0" y="15184"/>
                  </a:cubicBezTo>
                  <a:cubicBezTo>
                    <a:pt x="248" y="16467"/>
                    <a:pt x="1490" y="19248"/>
                    <a:pt x="4717" y="19461"/>
                  </a:cubicBezTo>
                  <a:cubicBezTo>
                    <a:pt x="13407" y="21386"/>
                    <a:pt x="13407" y="21386"/>
                    <a:pt x="13407" y="21386"/>
                  </a:cubicBezTo>
                  <a:cubicBezTo>
                    <a:pt x="13903" y="21600"/>
                    <a:pt x="14400" y="21600"/>
                    <a:pt x="14897" y="21600"/>
                  </a:cubicBezTo>
                  <a:cubicBezTo>
                    <a:pt x="17379" y="21600"/>
                    <a:pt x="19614" y="20103"/>
                    <a:pt x="20359" y="17964"/>
                  </a:cubicBezTo>
                  <a:cubicBezTo>
                    <a:pt x="20855" y="15612"/>
                    <a:pt x="20855" y="15612"/>
                    <a:pt x="20855" y="15612"/>
                  </a:cubicBezTo>
                  <a:cubicBezTo>
                    <a:pt x="21600" y="13046"/>
                    <a:pt x="19614" y="10479"/>
                    <a:pt x="16634" y="9838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85" name="Group 485"/>
          <p:cNvGrpSpPr/>
          <p:nvPr/>
        </p:nvGrpSpPr>
        <p:grpSpPr>
          <a:xfrm>
            <a:off x="3904341" y="2006600"/>
            <a:ext cx="1320801" cy="1320800"/>
            <a:chOff x="0" y="0"/>
            <a:chExt cx="2641600" cy="2641600"/>
          </a:xfrm>
        </p:grpSpPr>
        <p:sp>
          <p:nvSpPr>
            <p:cNvPr id="483" name="Shape 483"/>
            <p:cNvSpPr/>
            <p:nvPr/>
          </p:nvSpPr>
          <p:spPr>
            <a:xfrm>
              <a:off x="0" y="0"/>
              <a:ext cx="2641600" cy="2641600"/>
            </a:xfrm>
            <a:prstGeom prst="rect">
              <a:avLst/>
            </a:prstGeom>
            <a:solidFill>
              <a:srgbClr val="FEB834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84" name="Shape 484"/>
            <p:cNvSpPr/>
            <p:nvPr/>
          </p:nvSpPr>
          <p:spPr>
            <a:xfrm>
              <a:off x="634951" y="679328"/>
              <a:ext cx="1371889" cy="1282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33" h="21600" extrusionOk="0">
                  <a:moveTo>
                    <a:pt x="20807" y="13950"/>
                  </a:moveTo>
                  <a:cubicBezTo>
                    <a:pt x="20807" y="9900"/>
                    <a:pt x="16528" y="3150"/>
                    <a:pt x="13879" y="3150"/>
                  </a:cubicBezTo>
                  <a:cubicBezTo>
                    <a:pt x="12657" y="3150"/>
                    <a:pt x="12045" y="4725"/>
                    <a:pt x="11638" y="6750"/>
                  </a:cubicBezTo>
                  <a:cubicBezTo>
                    <a:pt x="11434" y="6525"/>
                    <a:pt x="11434" y="6300"/>
                    <a:pt x="11230" y="6300"/>
                  </a:cubicBezTo>
                  <a:cubicBezTo>
                    <a:pt x="11230" y="900"/>
                    <a:pt x="11230" y="900"/>
                    <a:pt x="11230" y="900"/>
                  </a:cubicBezTo>
                  <a:cubicBezTo>
                    <a:pt x="11230" y="450"/>
                    <a:pt x="10823" y="0"/>
                    <a:pt x="10415" y="0"/>
                  </a:cubicBezTo>
                  <a:cubicBezTo>
                    <a:pt x="10007" y="0"/>
                    <a:pt x="9600" y="450"/>
                    <a:pt x="9600" y="900"/>
                  </a:cubicBezTo>
                  <a:cubicBezTo>
                    <a:pt x="9600" y="6300"/>
                    <a:pt x="9600" y="6300"/>
                    <a:pt x="9600" y="6300"/>
                  </a:cubicBezTo>
                  <a:cubicBezTo>
                    <a:pt x="9600" y="6525"/>
                    <a:pt x="9396" y="6750"/>
                    <a:pt x="9192" y="6975"/>
                  </a:cubicBezTo>
                  <a:cubicBezTo>
                    <a:pt x="8785" y="4950"/>
                    <a:pt x="8173" y="3375"/>
                    <a:pt x="6951" y="3375"/>
                  </a:cubicBezTo>
                  <a:cubicBezTo>
                    <a:pt x="4302" y="3375"/>
                    <a:pt x="23" y="9900"/>
                    <a:pt x="23" y="14175"/>
                  </a:cubicBezTo>
                  <a:cubicBezTo>
                    <a:pt x="23" y="18225"/>
                    <a:pt x="-385" y="21600"/>
                    <a:pt x="2264" y="21600"/>
                  </a:cubicBezTo>
                  <a:cubicBezTo>
                    <a:pt x="4709" y="21600"/>
                    <a:pt x="9600" y="18225"/>
                    <a:pt x="9600" y="14175"/>
                  </a:cubicBezTo>
                  <a:cubicBezTo>
                    <a:pt x="9600" y="12600"/>
                    <a:pt x="9600" y="10800"/>
                    <a:pt x="9396" y="9225"/>
                  </a:cubicBezTo>
                  <a:cubicBezTo>
                    <a:pt x="9804" y="9000"/>
                    <a:pt x="10211" y="8550"/>
                    <a:pt x="10415" y="8100"/>
                  </a:cubicBezTo>
                  <a:cubicBezTo>
                    <a:pt x="10823" y="8325"/>
                    <a:pt x="11026" y="8775"/>
                    <a:pt x="11434" y="9000"/>
                  </a:cubicBezTo>
                  <a:cubicBezTo>
                    <a:pt x="11230" y="10800"/>
                    <a:pt x="11230" y="12600"/>
                    <a:pt x="11230" y="13950"/>
                  </a:cubicBezTo>
                  <a:cubicBezTo>
                    <a:pt x="11230" y="18225"/>
                    <a:pt x="16121" y="21600"/>
                    <a:pt x="18770" y="21600"/>
                  </a:cubicBezTo>
                  <a:cubicBezTo>
                    <a:pt x="21215" y="21600"/>
                    <a:pt x="20807" y="18225"/>
                    <a:pt x="20807" y="13950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88" name="Group 488"/>
          <p:cNvGrpSpPr/>
          <p:nvPr/>
        </p:nvGrpSpPr>
        <p:grpSpPr>
          <a:xfrm>
            <a:off x="3904341" y="3376385"/>
            <a:ext cx="1320801" cy="1320801"/>
            <a:chOff x="0" y="0"/>
            <a:chExt cx="2641600" cy="2641600"/>
          </a:xfrm>
        </p:grpSpPr>
        <p:sp>
          <p:nvSpPr>
            <p:cNvPr id="486" name="Shape 486"/>
            <p:cNvSpPr/>
            <p:nvPr/>
          </p:nvSpPr>
          <p:spPr>
            <a:xfrm>
              <a:off x="0" y="0"/>
              <a:ext cx="2641600" cy="2641600"/>
            </a:xfrm>
            <a:prstGeom prst="rect">
              <a:avLst/>
            </a:prstGeom>
            <a:solidFill>
              <a:srgbClr val="FF3F5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>
                <a:defRPr sz="3200">
                  <a:solidFill>
                    <a:srgbClr val="FFFFFF"/>
                  </a:solidFill>
                </a:defRPr>
              </a:pPr>
              <a:endParaRPr sz="16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487" name="Shape 487"/>
            <p:cNvSpPr/>
            <p:nvPr/>
          </p:nvSpPr>
          <p:spPr>
            <a:xfrm>
              <a:off x="769524" y="641419"/>
              <a:ext cx="1102552" cy="1315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2" h="20710" extrusionOk="0">
                  <a:moveTo>
                    <a:pt x="18728" y="3362"/>
                  </a:moveTo>
                  <a:cubicBezTo>
                    <a:pt x="18268" y="1936"/>
                    <a:pt x="16660" y="917"/>
                    <a:pt x="15740" y="306"/>
                  </a:cubicBezTo>
                  <a:cubicBezTo>
                    <a:pt x="14821" y="-102"/>
                    <a:pt x="13902" y="-102"/>
                    <a:pt x="13213" y="306"/>
                  </a:cubicBezTo>
                  <a:cubicBezTo>
                    <a:pt x="11145" y="1324"/>
                    <a:pt x="11145" y="1324"/>
                    <a:pt x="11145" y="1324"/>
                  </a:cubicBezTo>
                  <a:cubicBezTo>
                    <a:pt x="10226" y="1936"/>
                    <a:pt x="9306" y="1936"/>
                    <a:pt x="8387" y="1324"/>
                  </a:cubicBezTo>
                  <a:cubicBezTo>
                    <a:pt x="6319" y="306"/>
                    <a:pt x="6319" y="306"/>
                    <a:pt x="6319" y="306"/>
                  </a:cubicBezTo>
                  <a:cubicBezTo>
                    <a:pt x="5630" y="-102"/>
                    <a:pt x="4711" y="-102"/>
                    <a:pt x="3792" y="306"/>
                  </a:cubicBezTo>
                  <a:cubicBezTo>
                    <a:pt x="2872" y="917"/>
                    <a:pt x="1264" y="1936"/>
                    <a:pt x="804" y="3362"/>
                  </a:cubicBezTo>
                  <a:cubicBezTo>
                    <a:pt x="115" y="5604"/>
                    <a:pt x="-1034" y="8456"/>
                    <a:pt x="1953" y="11717"/>
                  </a:cubicBezTo>
                  <a:cubicBezTo>
                    <a:pt x="1953" y="11717"/>
                    <a:pt x="345" y="17626"/>
                    <a:pt x="4021" y="20479"/>
                  </a:cubicBezTo>
                  <a:cubicBezTo>
                    <a:pt x="4021" y="20479"/>
                    <a:pt x="6779" y="21498"/>
                    <a:pt x="6319" y="19256"/>
                  </a:cubicBezTo>
                  <a:cubicBezTo>
                    <a:pt x="6089" y="18034"/>
                    <a:pt x="6089" y="12736"/>
                    <a:pt x="9766" y="12532"/>
                  </a:cubicBezTo>
                  <a:cubicBezTo>
                    <a:pt x="13443" y="12736"/>
                    <a:pt x="13443" y="18034"/>
                    <a:pt x="13213" y="19256"/>
                  </a:cubicBezTo>
                  <a:cubicBezTo>
                    <a:pt x="12753" y="21498"/>
                    <a:pt x="15511" y="20479"/>
                    <a:pt x="15511" y="20479"/>
                  </a:cubicBezTo>
                  <a:cubicBezTo>
                    <a:pt x="19187" y="17626"/>
                    <a:pt x="17579" y="11717"/>
                    <a:pt x="17579" y="11717"/>
                  </a:cubicBezTo>
                  <a:cubicBezTo>
                    <a:pt x="20566" y="8456"/>
                    <a:pt x="19417" y="5604"/>
                    <a:pt x="18728" y="3362"/>
                  </a:cubicBezTo>
                </a:path>
              </a:pathLst>
            </a:custGeom>
            <a:solidFill>
              <a:srgbClr val="FFFFFF"/>
            </a:solidFill>
            <a:ln w="25400" cap="flat">
              <a:noFill/>
              <a:miter lim="400000"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endParaRPr sz="12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489" name="Shape 489"/>
          <p:cNvSpPr/>
          <p:nvPr/>
        </p:nvSpPr>
        <p:spPr>
          <a:xfrm>
            <a:off x="5588000" y="2198565"/>
            <a:ext cx="1778000" cy="276999"/>
          </a:xfrm>
          <a:prstGeom prst="rect">
            <a:avLst/>
          </a:prstGeom>
          <a:ln w="25400">
            <a:miter lim="400000"/>
          </a:ln>
        </p:spPr>
        <p:txBody>
          <a:bodyPr lIns="0" tIns="0" rIns="0" bIns="0">
            <a:spAutoFit/>
          </a:bodyPr>
          <a:lstStyle/>
          <a:p>
            <a:pPr defTabSz="515620">
              <a:defRPr sz="2800">
                <a:solidFill>
                  <a:srgbClr val="FEB83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Dr.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Roj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Reng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</a:t>
            </a:r>
            <a:endParaRPr sz="1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90" name="Shape 490"/>
          <p:cNvSpPr/>
          <p:nvPr/>
        </p:nvSpPr>
        <p:spPr>
          <a:xfrm>
            <a:off x="5600700" y="2536617"/>
            <a:ext cx="4718958" cy="60016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just">
              <a:defRPr sz="2600">
                <a:solidFill>
                  <a:srgbClr val="535353"/>
                </a:solidFill>
              </a:defRPr>
            </a:lvl1pPr>
          </a:lstStyle>
          <a:p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91" name="Shape 491"/>
          <p:cNvSpPr/>
          <p:nvPr/>
        </p:nvSpPr>
        <p:spPr>
          <a:xfrm>
            <a:off x="5587999" y="3612404"/>
            <a:ext cx="2270125" cy="276999"/>
          </a:xfrm>
          <a:prstGeom prst="rect">
            <a:avLst/>
          </a:prstGeom>
          <a:ln w="254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515620">
              <a:defRPr sz="2800">
                <a:solidFill>
                  <a:srgbClr val="FF3F5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Dr.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Reng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studio</a:t>
            </a:r>
            <a:endParaRPr sz="1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92" name="Shape 492"/>
          <p:cNvSpPr/>
          <p:nvPr/>
        </p:nvSpPr>
        <p:spPr>
          <a:xfrm>
            <a:off x="5588000" y="3937000"/>
            <a:ext cx="4731658" cy="60016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just">
              <a:defRPr sz="2600">
                <a:solidFill>
                  <a:srgbClr val="535353"/>
                </a:solidFill>
              </a:defRPr>
            </a:lvl1pPr>
          </a:lstStyle>
          <a:p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93" name="Shape 493"/>
          <p:cNvSpPr/>
          <p:nvPr/>
        </p:nvSpPr>
        <p:spPr>
          <a:xfrm>
            <a:off x="5588000" y="4933204"/>
            <a:ext cx="1778000" cy="276999"/>
          </a:xfrm>
          <a:prstGeom prst="rect">
            <a:avLst/>
          </a:prstGeom>
          <a:ln w="25400">
            <a:miter lim="400000"/>
          </a:ln>
        </p:spPr>
        <p:txBody>
          <a:bodyPr lIns="0" tIns="0" rIns="0" bIns="0">
            <a:spAutoFit/>
          </a:bodyPr>
          <a:lstStyle/>
          <a:p>
            <a:pPr defTabSz="515620">
              <a:defRPr sz="2800">
                <a:solidFill>
                  <a:srgbClr val="028599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00" b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Dr. Reng Roj </a:t>
            </a:r>
            <a:endParaRPr sz="1800" b="1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5588000" y="5257800"/>
            <a:ext cx="4731658" cy="60016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just">
              <a:defRPr sz="2600">
                <a:solidFill>
                  <a:srgbClr val="535353"/>
                </a:solidFill>
              </a:defRPr>
            </a:lvl1pPr>
          </a:lstStyle>
          <a:p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</a:t>
            </a:r>
            <a:endParaRPr lang="zh-CN" altLang="en-US" sz="13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4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22" b="8922"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2" b="9042"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" t="4225" r="-1040" b="41217"/>
          <a:stretch>
            <a:fillRect/>
          </a:stretch>
        </p:blipFill>
        <p:spPr>
          <a:xfrm flipH="1">
            <a:off x="1422400" y="4749800"/>
            <a:ext cx="2421468" cy="1320801"/>
          </a:xfrm>
        </p:spPr>
      </p:pic>
      <p:sp>
        <p:nvSpPr>
          <p:cNvPr id="26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我们的团队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7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8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9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indefinite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indefinite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indefinite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" presetClass="entr" presetSubtype="8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indefinite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indefinite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indefinite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" presetClass="entr" presetSubtype="8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indefinite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2" presetClass="entr" presetSubtype="8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indefinite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" grpId="3" animBg="1" advAuto="0"/>
      <p:bldP spid="478" grpId="8" animBg="1" advAuto="0"/>
      <p:bldP spid="479" grpId="13" animBg="1" advAuto="0"/>
      <p:bldP spid="482" grpId="12" animBg="1" advAuto="0"/>
      <p:bldP spid="485" grpId="2" animBg="1" advAuto="0"/>
      <p:bldP spid="488" grpId="7" animBg="1" advAuto="0"/>
      <p:bldP spid="489" grpId="4" animBg="1" advAuto="0"/>
      <p:bldP spid="490" grpId="6" animBg="1" advAuto="0"/>
      <p:bldP spid="491" grpId="9" animBg="1" advAuto="0"/>
      <p:bldP spid="492" grpId="11" animBg="1" advAuto="0"/>
      <p:bldP spid="493" grpId="14" animBg="1" advAuto="0"/>
      <p:bldP spid="494" grpId="15" animBg="1" advAuto="0"/>
      <p:bldP spid="26" grpId="0"/>
      <p:bldP spid="27" grpId="0" build="p"/>
      <p:bldP spid="28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/>
          <p:nvPr/>
        </p:nvSpPr>
        <p:spPr>
          <a:xfrm flipH="1">
            <a:off x="1214784" y="2072860"/>
            <a:ext cx="1841342" cy="152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7855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EB834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97" name="Shape 497"/>
          <p:cNvSpPr/>
          <p:nvPr/>
        </p:nvSpPr>
        <p:spPr>
          <a:xfrm flipH="1">
            <a:off x="1214784" y="3937000"/>
            <a:ext cx="1841342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7855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98" name="Shape 498"/>
          <p:cNvSpPr/>
          <p:nvPr/>
        </p:nvSpPr>
        <p:spPr>
          <a:xfrm flipH="1">
            <a:off x="6663885" y="2072860"/>
            <a:ext cx="1841342" cy="152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7855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3F5F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499" name="Shape 499"/>
          <p:cNvSpPr/>
          <p:nvPr/>
        </p:nvSpPr>
        <p:spPr>
          <a:xfrm flipH="1">
            <a:off x="6663885" y="3937000"/>
            <a:ext cx="1841342" cy="152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7855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01B59C"/>
          </a:solidFill>
          <a:ln w="25400">
            <a:miter lim="400000"/>
          </a:ln>
        </p:spPr>
        <p:txBody>
          <a:bodyPr lIns="60960" tIns="60960" rIns="60960" bIns="60960" anchor="ctr"/>
          <a:lstStyle/>
          <a:p>
            <a:pPr algn="ctr">
              <a:defRPr sz="3200">
                <a:solidFill>
                  <a:srgbClr val="FFFFFF"/>
                </a:solidFill>
              </a:defRPr>
            </a:pPr>
            <a:endParaRPr sz="16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00" name="Shape 500"/>
          <p:cNvSpPr>
            <a:spLocks noGrp="1"/>
          </p:cNvSpPr>
          <p:nvPr>
            <p:ph type="sldNum" sz="quarter" idx="4294967295"/>
          </p:nvPr>
        </p:nvSpPr>
        <p:spPr>
          <a:xfrm>
            <a:off x="11661177" y="6335355"/>
            <a:ext cx="451404" cy="446274"/>
          </a:xfrm>
          <a:prstGeom prst="rect">
            <a:avLst/>
          </a:prstGeom>
        </p:spPr>
        <p:txBody>
          <a:bodyPr wrap="none"/>
          <a:lstStyle/>
          <a:p>
            <a:fld id="{86CB4B4D-7CA3-9044-876B-883B54F8677D}" type="slidenum">
              <a:rPr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</a:fld>
            <a:endParaRPr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07" name="Shape 507"/>
          <p:cNvSpPr/>
          <p:nvPr/>
        </p:nvSpPr>
        <p:spPr>
          <a:xfrm>
            <a:off x="8635998" y="2133760"/>
            <a:ext cx="1778001" cy="276999"/>
          </a:xfrm>
          <a:prstGeom prst="rect">
            <a:avLst/>
          </a:prstGeom>
          <a:ln w="25400">
            <a:miter lim="400000"/>
          </a:ln>
        </p:spPr>
        <p:txBody>
          <a:bodyPr lIns="0" tIns="0" rIns="0" bIns="0">
            <a:spAutoFit/>
          </a:bodyPr>
          <a:lstStyle/>
          <a:p>
            <a:pPr defTabSz="515620">
              <a:defRPr sz="2800">
                <a:solidFill>
                  <a:srgbClr val="FF3F5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Dr.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Roj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Reng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</a:t>
            </a:r>
            <a:endParaRPr sz="1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08" name="Shape 508"/>
          <p:cNvSpPr/>
          <p:nvPr/>
        </p:nvSpPr>
        <p:spPr>
          <a:xfrm>
            <a:off x="8597898" y="4033156"/>
            <a:ext cx="2260602" cy="276999"/>
          </a:xfrm>
          <a:prstGeom prst="rect">
            <a:avLst/>
          </a:prstGeom>
          <a:ln w="254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515620">
              <a:defRPr sz="2800">
                <a:solidFill>
                  <a:srgbClr val="01B59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Dr.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Reng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studio</a:t>
            </a:r>
            <a:endParaRPr sz="1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09" name="Shape 509"/>
          <p:cNvSpPr/>
          <p:nvPr/>
        </p:nvSpPr>
        <p:spPr>
          <a:xfrm>
            <a:off x="3158671" y="2133760"/>
            <a:ext cx="1778001" cy="276999"/>
          </a:xfrm>
          <a:prstGeom prst="rect">
            <a:avLst/>
          </a:prstGeom>
          <a:ln w="25400">
            <a:miter lim="400000"/>
          </a:ln>
        </p:spPr>
        <p:txBody>
          <a:bodyPr lIns="0" tIns="0" rIns="0" bIns="0">
            <a:spAutoFit/>
          </a:bodyPr>
          <a:lstStyle/>
          <a:p>
            <a:pPr defTabSz="515620">
              <a:defRPr sz="2800">
                <a:solidFill>
                  <a:srgbClr val="FEB834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Dr.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Roj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Reng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 </a:t>
            </a:r>
            <a:endParaRPr sz="1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511" name="Shape 511"/>
          <p:cNvSpPr/>
          <p:nvPr/>
        </p:nvSpPr>
        <p:spPr>
          <a:xfrm>
            <a:off x="3120571" y="4033156"/>
            <a:ext cx="2156279" cy="276999"/>
          </a:xfrm>
          <a:prstGeom prst="rect">
            <a:avLst/>
          </a:prstGeom>
          <a:ln w="25400">
            <a:miter lim="400000"/>
          </a:ln>
        </p:spPr>
        <p:txBody>
          <a:bodyPr wrap="square" lIns="0" tIns="0" rIns="0" bIns="0">
            <a:spAutoFit/>
          </a:bodyPr>
          <a:lstStyle/>
          <a:p>
            <a:pPr defTabSz="515620">
              <a:defRPr sz="2800">
                <a:solidFill>
                  <a:srgbClr val="028599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Dr. </a:t>
            </a:r>
            <a:r>
              <a:rPr sz="18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Reng</a:t>
            </a:r>
            <a:r>
              <a:rPr sz="1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 studio</a:t>
            </a:r>
            <a:endParaRPr sz="18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1" b="40401"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39" t="4436" r="2539" b="29518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1" r="5651"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" r="2958"/>
          <a:stretch>
            <a:fillRect/>
          </a:stretch>
        </p:blipFill>
        <p:spPr/>
      </p:pic>
      <p:sp>
        <p:nvSpPr>
          <p:cNvPr id="2" name="矩形 1"/>
          <p:cNvSpPr/>
          <p:nvPr/>
        </p:nvSpPr>
        <p:spPr>
          <a:xfrm>
            <a:off x="3097840" y="2529460"/>
            <a:ext cx="307436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</a:t>
            </a:r>
            <a:endParaRPr lang="zh-CN" altLang="en-US" sz="1300" dirty="0">
              <a:solidFill>
                <a:srgbClr val="A7A7A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97898" y="2529460"/>
            <a:ext cx="307436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</a:t>
            </a:r>
            <a:endParaRPr lang="zh-CN" altLang="en-US" sz="1300" dirty="0">
              <a:solidFill>
                <a:srgbClr val="A7A7A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097840" y="4368393"/>
            <a:ext cx="307436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</a:t>
            </a:r>
            <a:endParaRPr lang="zh-CN" altLang="en-US" sz="1300" dirty="0">
              <a:solidFill>
                <a:srgbClr val="A7A7A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597898" y="4368393"/>
            <a:ext cx="307436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.</a:t>
            </a:r>
            <a:r>
              <a:rPr lang="zh-CN" altLang="en-US" sz="1300" dirty="0">
                <a:solidFill>
                  <a:srgbClr val="A7A7A7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顶部“开始”面板中可以对字体、字号、颜色、行距等进行修改。顶部“开始”面板中可以对字体、</a:t>
            </a:r>
            <a:endParaRPr lang="zh-CN" altLang="en-US" sz="1300" dirty="0">
              <a:solidFill>
                <a:srgbClr val="A7A7A7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7" name="Shape 444"/>
          <p:cNvSpPr txBox="1"/>
          <p:nvPr/>
        </p:nvSpPr>
        <p:spPr>
          <a:xfrm>
            <a:off x="4677835" y="208583"/>
            <a:ext cx="3070753" cy="70512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0" marR="0" indent="1143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0" marR="0" indent="2286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0" marR="0" indent="3429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0" marR="0" indent="4572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0" marR="0" indent="5715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0" marR="0" indent="6858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0" marR="0" indent="8001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0" marR="0" indent="914400" algn="ctr" defTabSz="4572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5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hangingPunct="1"/>
            <a:r>
              <a:rPr lang="zh-CN" altLang="en-US" sz="4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我们的团队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8" name="Shape 445"/>
          <p:cNvSpPr txBox="1"/>
          <p:nvPr/>
        </p:nvSpPr>
        <p:spPr>
          <a:xfrm>
            <a:off x="4473916" y="808882"/>
            <a:ext cx="3478589" cy="411258"/>
          </a:xfrm>
          <a:prstGeom prst="rect">
            <a:avLst/>
          </a:prstGeom>
        </p:spPr>
        <p:txBody>
          <a:bodyPr>
            <a:noAutofit/>
          </a:bodyPr>
          <a:lstStyle>
            <a:lvl1pPr marL="450215" marR="0" indent="-45021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1pPr>
            <a:lvl2pPr marL="657225" marR="0" indent="-428625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2pPr>
            <a:lvl3pPr marL="857250" marR="0" indent="-40005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3pPr>
            <a:lvl4pPr marL="1165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4pPr>
            <a:lvl5pPr marL="13944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5pPr>
            <a:lvl6pPr marL="16230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6pPr>
            <a:lvl7pPr marL="18516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7pPr>
            <a:lvl8pPr marL="20802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8pPr>
            <a:lvl9pPr marL="2308860" marR="0" indent="-480060" algn="l" defTabSz="457200" latinLnBrk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Tx/>
              <a:buSzPct val="100000"/>
              <a:buFont typeface="Arial" panose="020B0604020202020204"/>
              <a:buChar char="•"/>
              <a:defRPr sz="4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Trebuchet MS" panose="020B0603020202020204"/>
              </a:defRPr>
            </a:lvl9pPr>
          </a:lstStyle>
          <a:p>
            <a:pPr marL="0" indent="0" hangingPunct="1">
              <a:buFont typeface="Arial" panose="020B0604020202020204"/>
              <a:buNone/>
            </a:pPr>
            <a:r>
              <a:rPr lang="zh-CN" altLang="en-US" sz="1600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请将您的医院互联网地址添加到此处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29" name="Shape 258"/>
          <p:cNvSpPr/>
          <p:nvPr/>
        </p:nvSpPr>
        <p:spPr>
          <a:xfrm>
            <a:off x="3649254" y="555279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30" name="Shape 258"/>
          <p:cNvSpPr/>
          <p:nvPr/>
        </p:nvSpPr>
        <p:spPr>
          <a:xfrm>
            <a:off x="7592967" y="555280"/>
            <a:ext cx="1230353" cy="406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221" y="21600"/>
                </a:moveTo>
                <a:cubicBezTo>
                  <a:pt x="8221" y="21600"/>
                  <a:pt x="8221" y="21600"/>
                  <a:pt x="8221" y="21600"/>
                </a:cubicBezTo>
                <a:cubicBezTo>
                  <a:pt x="8060" y="21600"/>
                  <a:pt x="8006" y="21426"/>
                  <a:pt x="7952" y="21252"/>
                </a:cubicBezTo>
                <a:cubicBezTo>
                  <a:pt x="7469" y="5313"/>
                  <a:pt x="7469" y="5313"/>
                  <a:pt x="7469" y="5313"/>
                </a:cubicBezTo>
                <a:cubicBezTo>
                  <a:pt x="6985" y="12716"/>
                  <a:pt x="6985" y="12716"/>
                  <a:pt x="6985" y="12716"/>
                </a:cubicBezTo>
                <a:cubicBezTo>
                  <a:pt x="6985" y="12890"/>
                  <a:pt x="6878" y="13065"/>
                  <a:pt x="6716" y="13065"/>
                </a:cubicBezTo>
                <a:cubicBezTo>
                  <a:pt x="215" y="13065"/>
                  <a:pt x="215" y="13065"/>
                  <a:pt x="215" y="13065"/>
                </a:cubicBezTo>
                <a:cubicBezTo>
                  <a:pt x="107" y="13065"/>
                  <a:pt x="0" y="12890"/>
                  <a:pt x="0" y="12629"/>
                </a:cubicBezTo>
                <a:cubicBezTo>
                  <a:pt x="0" y="12455"/>
                  <a:pt x="107" y="12281"/>
                  <a:pt x="215" y="12281"/>
                </a:cubicBezTo>
                <a:cubicBezTo>
                  <a:pt x="6501" y="12281"/>
                  <a:pt x="6501" y="12281"/>
                  <a:pt x="6501" y="12281"/>
                </a:cubicBezTo>
                <a:cubicBezTo>
                  <a:pt x="7307" y="348"/>
                  <a:pt x="7307" y="348"/>
                  <a:pt x="7307" y="348"/>
                </a:cubicBezTo>
                <a:cubicBezTo>
                  <a:pt x="7361" y="174"/>
                  <a:pt x="7469" y="0"/>
                  <a:pt x="7576" y="0"/>
                </a:cubicBezTo>
                <a:cubicBezTo>
                  <a:pt x="7684" y="87"/>
                  <a:pt x="7791" y="174"/>
                  <a:pt x="7791" y="435"/>
                </a:cubicBezTo>
                <a:cubicBezTo>
                  <a:pt x="8328" y="17245"/>
                  <a:pt x="8328" y="17245"/>
                  <a:pt x="8328" y="17245"/>
                </a:cubicBezTo>
                <a:cubicBezTo>
                  <a:pt x="9027" y="9929"/>
                  <a:pt x="9027" y="9929"/>
                  <a:pt x="9027" y="9929"/>
                </a:cubicBezTo>
                <a:cubicBezTo>
                  <a:pt x="9027" y="9668"/>
                  <a:pt x="9134" y="9581"/>
                  <a:pt x="9242" y="9581"/>
                </a:cubicBezTo>
                <a:cubicBezTo>
                  <a:pt x="9349" y="9581"/>
                  <a:pt x="9457" y="9668"/>
                  <a:pt x="9457" y="9842"/>
                </a:cubicBezTo>
                <a:cubicBezTo>
                  <a:pt x="10101" y="13935"/>
                  <a:pt x="10101" y="13935"/>
                  <a:pt x="10101" y="13935"/>
                </a:cubicBezTo>
                <a:cubicBezTo>
                  <a:pt x="10746" y="4181"/>
                  <a:pt x="10746" y="4181"/>
                  <a:pt x="10746" y="4181"/>
                </a:cubicBezTo>
                <a:cubicBezTo>
                  <a:pt x="10746" y="3919"/>
                  <a:pt x="10854" y="3832"/>
                  <a:pt x="10961" y="3832"/>
                </a:cubicBezTo>
                <a:cubicBezTo>
                  <a:pt x="11069" y="3832"/>
                  <a:pt x="11176" y="3919"/>
                  <a:pt x="11230" y="4094"/>
                </a:cubicBezTo>
                <a:cubicBezTo>
                  <a:pt x="12090" y="13500"/>
                  <a:pt x="12090" y="13500"/>
                  <a:pt x="12090" y="13500"/>
                </a:cubicBezTo>
                <a:cubicBezTo>
                  <a:pt x="12949" y="8274"/>
                  <a:pt x="12949" y="8274"/>
                  <a:pt x="12949" y="8274"/>
                </a:cubicBezTo>
                <a:cubicBezTo>
                  <a:pt x="12949" y="8100"/>
                  <a:pt x="13057" y="7926"/>
                  <a:pt x="13218" y="7926"/>
                </a:cubicBezTo>
                <a:cubicBezTo>
                  <a:pt x="13325" y="7926"/>
                  <a:pt x="13379" y="8100"/>
                  <a:pt x="13433" y="8274"/>
                </a:cubicBezTo>
                <a:cubicBezTo>
                  <a:pt x="13701" y="13326"/>
                  <a:pt x="13701" y="13326"/>
                  <a:pt x="13701" y="13326"/>
                </a:cubicBezTo>
                <a:cubicBezTo>
                  <a:pt x="14131" y="6706"/>
                  <a:pt x="14131" y="6706"/>
                  <a:pt x="14131" y="6706"/>
                </a:cubicBezTo>
                <a:cubicBezTo>
                  <a:pt x="14131" y="6532"/>
                  <a:pt x="14239" y="6358"/>
                  <a:pt x="14346" y="6358"/>
                </a:cubicBezTo>
                <a:cubicBezTo>
                  <a:pt x="14507" y="6358"/>
                  <a:pt x="14561" y="6532"/>
                  <a:pt x="14615" y="6706"/>
                </a:cubicBezTo>
                <a:cubicBezTo>
                  <a:pt x="15313" y="12629"/>
                  <a:pt x="15313" y="12629"/>
                  <a:pt x="15313" y="12629"/>
                </a:cubicBezTo>
                <a:cubicBezTo>
                  <a:pt x="21331" y="12629"/>
                  <a:pt x="21331" y="12629"/>
                  <a:pt x="21331" y="12629"/>
                </a:cubicBezTo>
                <a:cubicBezTo>
                  <a:pt x="21493" y="12629"/>
                  <a:pt x="21600" y="12803"/>
                  <a:pt x="21600" y="12977"/>
                </a:cubicBezTo>
                <a:cubicBezTo>
                  <a:pt x="21600" y="13239"/>
                  <a:pt x="21493" y="13413"/>
                  <a:pt x="21331" y="13413"/>
                </a:cubicBezTo>
                <a:cubicBezTo>
                  <a:pt x="15152" y="13413"/>
                  <a:pt x="15152" y="13413"/>
                  <a:pt x="15152" y="13413"/>
                </a:cubicBezTo>
                <a:cubicBezTo>
                  <a:pt x="15045" y="13413"/>
                  <a:pt x="14937" y="13239"/>
                  <a:pt x="14884" y="13065"/>
                </a:cubicBezTo>
                <a:cubicBezTo>
                  <a:pt x="14454" y="9319"/>
                  <a:pt x="14454" y="9319"/>
                  <a:pt x="14454" y="9319"/>
                </a:cubicBezTo>
                <a:cubicBezTo>
                  <a:pt x="13916" y="17245"/>
                  <a:pt x="13916" y="17245"/>
                  <a:pt x="13916" y="17245"/>
                </a:cubicBezTo>
                <a:cubicBezTo>
                  <a:pt x="13863" y="17506"/>
                  <a:pt x="13809" y="17594"/>
                  <a:pt x="13648" y="17594"/>
                </a:cubicBezTo>
                <a:cubicBezTo>
                  <a:pt x="13648" y="17594"/>
                  <a:pt x="13648" y="17594"/>
                  <a:pt x="13648" y="17594"/>
                </a:cubicBezTo>
                <a:cubicBezTo>
                  <a:pt x="13540" y="17594"/>
                  <a:pt x="13433" y="17506"/>
                  <a:pt x="13433" y="17245"/>
                </a:cubicBezTo>
                <a:cubicBezTo>
                  <a:pt x="13057" y="10626"/>
                  <a:pt x="13057" y="10626"/>
                  <a:pt x="13057" y="10626"/>
                </a:cubicBezTo>
                <a:cubicBezTo>
                  <a:pt x="12251" y="15590"/>
                  <a:pt x="12251" y="15590"/>
                  <a:pt x="12251" y="15590"/>
                </a:cubicBezTo>
                <a:cubicBezTo>
                  <a:pt x="12251" y="15765"/>
                  <a:pt x="12143" y="15852"/>
                  <a:pt x="12036" y="15852"/>
                </a:cubicBezTo>
                <a:cubicBezTo>
                  <a:pt x="11875" y="15852"/>
                  <a:pt x="11821" y="15677"/>
                  <a:pt x="11767" y="15503"/>
                </a:cubicBezTo>
                <a:cubicBezTo>
                  <a:pt x="11015" y="7316"/>
                  <a:pt x="11015" y="7316"/>
                  <a:pt x="11015" y="7316"/>
                </a:cubicBezTo>
                <a:cubicBezTo>
                  <a:pt x="10424" y="16287"/>
                  <a:pt x="10424" y="16287"/>
                  <a:pt x="10424" y="16287"/>
                </a:cubicBezTo>
                <a:cubicBezTo>
                  <a:pt x="10424" y="16461"/>
                  <a:pt x="10316" y="16635"/>
                  <a:pt x="10209" y="16635"/>
                </a:cubicBezTo>
                <a:cubicBezTo>
                  <a:pt x="10101" y="16635"/>
                  <a:pt x="9994" y="16548"/>
                  <a:pt x="9940" y="16287"/>
                </a:cubicBezTo>
                <a:cubicBezTo>
                  <a:pt x="9296" y="11932"/>
                  <a:pt x="9296" y="11932"/>
                  <a:pt x="9296" y="11932"/>
                </a:cubicBezTo>
                <a:cubicBezTo>
                  <a:pt x="8436" y="21252"/>
                  <a:pt x="8436" y="21252"/>
                  <a:pt x="8436" y="21252"/>
                </a:cubicBezTo>
                <a:cubicBezTo>
                  <a:pt x="8436" y="21426"/>
                  <a:pt x="8328" y="21600"/>
                  <a:pt x="8221" y="21600"/>
                </a:cubicBezTo>
              </a:path>
            </a:pathLst>
          </a:custGeom>
          <a:solidFill>
            <a:srgbClr val="028599"/>
          </a:solidFill>
          <a:ln w="25400">
            <a:miter lim="400000"/>
          </a:ln>
        </p:spPr>
        <p:txBody>
          <a:bodyPr lIns="60960" tIns="60960" rIns="60960" bIns="60960"/>
          <a:lstStyle/>
          <a:p>
            <a:endParaRPr sz="12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indefinite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indefinite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indefinite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indefinite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indefinite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indefinite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6" grpId="2" animBg="1" advAuto="0"/>
      <p:bldP spid="497" grpId="10" animBg="1" advAuto="0"/>
      <p:bldP spid="498" grpId="6" animBg="1" advAuto="0"/>
      <p:bldP spid="499" grpId="14" animBg="1" advAuto="0"/>
      <p:bldP spid="507" grpId="7" animBg="1" advAuto="0"/>
      <p:bldP spid="508" grpId="15" animBg="1" advAuto="0"/>
      <p:bldP spid="509" grpId="3" animBg="1" advAuto="0"/>
      <p:bldP spid="511" grpId="11" animBg="1" advAuto="0"/>
      <p:bldP spid="2" grpId="0"/>
      <p:bldP spid="22" grpId="0"/>
      <p:bldP spid="23" grpId="0"/>
      <p:bldP spid="24" grpId="0"/>
      <p:bldP spid="27" grpId="0"/>
      <p:bldP spid="28" grpId="0" build="p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EB834"/>
        </a:solidFill>
        <a:ln w="25400" cap="flat">
          <a:noFill/>
          <a:miter lim="400000"/>
        </a:ln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FEB834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 panose="020B0603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Trebuchet MS"/>
        <a:ea typeface="Trebuchet MS"/>
        <a:cs typeface="Trebuchet MS"/>
      </a:majorFont>
      <a:minorFont>
        <a:latin typeface="Trebuchet MS"/>
        <a:ea typeface="Trebuchet MS"/>
        <a:cs typeface="Trebuchet M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EB834"/>
        </a:solidFill>
        <a:ln w="25400" cap="flat">
          <a:noFill/>
          <a:miter lim="400000"/>
        </a:ln>
      </a:spPr>
      <a:bodyPr rot="0" spcFirstLastPara="1" vertOverflow="overflow" horzOverflow="overflow" vert="horz" wrap="square" lIns="91439" tIns="91439" rIns="91439" bIns="91439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FEB834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Trebuchet MS" panose="020B060302020202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JisuOffice Show</Application>
  <AppVersion>12.000</AppVersion>
  <Characters>0</Characters>
  <CharactersWithSpaces>0</CharactersWithSpaces>
  <DocSecurity>0</DocSecurity>
  <HyperlinksChanged>false</HyperlinksChanged>
  <Lines>0</Lines>
  <LinksUpToDate>false</LinksUpToDate>
  <Pages>33</Pages>
  <Paragraphs>544</Paragraphs>
  <Words>8402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cp:lastModifiedBy>Administrator</cp:lastModifiedBy>
  <dc:title>PowerPoint 演示文稿</dc:title>
  <dcterms:modified xsi:type="dcterms:W3CDTF">2019-01-12T09:05:50Z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